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82" r:id="rId7"/>
    <p:sldId id="261" r:id="rId8"/>
    <p:sldId id="262" r:id="rId9"/>
    <p:sldId id="263" r:id="rId10"/>
    <p:sldId id="264" r:id="rId11"/>
    <p:sldId id="280" r:id="rId12"/>
    <p:sldId id="265" r:id="rId13"/>
    <p:sldId id="272" r:id="rId14"/>
    <p:sldId id="281" r:id="rId15"/>
    <p:sldId id="283" r:id="rId16"/>
    <p:sldId id="284" r:id="rId17"/>
    <p:sldId id="285" r:id="rId18"/>
    <p:sldId id="286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BC62A9FC-AF9C-4DA7-9A19-D48088E3081B}">
          <p14:sldIdLst>
            <p14:sldId id="256"/>
            <p14:sldId id="257"/>
          </p14:sldIdLst>
        </p14:section>
        <p14:section name="geld" id="{31D94BC0-3E84-4D3F-BA94-3B8C40BD62A7}">
          <p14:sldIdLst>
            <p14:sldId id="260"/>
            <p14:sldId id="258"/>
            <p14:sldId id="259"/>
            <p14:sldId id="282"/>
            <p14:sldId id="261"/>
            <p14:sldId id="262"/>
          </p14:sldIdLst>
        </p14:section>
        <p14:section name="Inflatie" id="{D5C4CF6E-0A00-47C4-B706-788D346A9A88}">
          <p14:sldIdLst>
            <p14:sldId id="263"/>
            <p14:sldId id="264"/>
            <p14:sldId id="280"/>
            <p14:sldId id="265"/>
            <p14:sldId id="272"/>
          </p14:sldIdLst>
        </p14:section>
        <p14:section name="koopkracht" id="{967260F8-83F6-4C64-8ED3-6812078BA85A}">
          <p14:sldIdLst>
            <p14:sldId id="281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A041"/>
    <a:srgbClr val="ED4D0F"/>
    <a:srgbClr val="1A80B6"/>
    <a:srgbClr val="F59E1B"/>
    <a:srgbClr val="9A330A"/>
    <a:srgbClr val="ECCDB8"/>
    <a:srgbClr val="FFFFFF"/>
    <a:srgbClr val="CC7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68A09C-7CEB-488B-9983-1463543E4406}" v="115" dt="2020-08-27T10:24:49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43" autoAdjust="0"/>
    <p:restoredTop sz="94660"/>
  </p:normalViewPr>
  <p:slideViewPr>
    <p:cSldViewPr snapToGrid="0">
      <p:cViewPr>
        <p:scale>
          <a:sx n="100" d="100"/>
          <a:sy n="100" d="100"/>
        </p:scale>
        <p:origin x="1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loemers" userId="fe3832ff3b233e04" providerId="LiveId" clId="{2F4DC4BA-D60D-44D0-8804-822CDEF6655A}"/>
    <pc:docChg chg="undo custSel addSld modSld modSection">
      <pc:chgData name="Paul Bloemers" userId="fe3832ff3b233e04" providerId="LiveId" clId="{2F4DC4BA-D60D-44D0-8804-822CDEF6655A}" dt="2020-08-27T17:16:26.047" v="1218" actId="2085"/>
      <pc:docMkLst>
        <pc:docMk/>
      </pc:docMkLst>
      <pc:sldChg chg="modAnim">
        <pc:chgData name="Paul Bloemers" userId="fe3832ff3b233e04" providerId="LiveId" clId="{2F4DC4BA-D60D-44D0-8804-822CDEF6655A}" dt="2020-08-27T15:20:18.553" v="926"/>
        <pc:sldMkLst>
          <pc:docMk/>
          <pc:sldMk cId="1820577191" sldId="260"/>
        </pc:sldMkLst>
      </pc:sldChg>
      <pc:sldChg chg="delSp mod modAnim">
        <pc:chgData name="Paul Bloemers" userId="fe3832ff3b233e04" providerId="LiveId" clId="{2F4DC4BA-D60D-44D0-8804-822CDEF6655A}" dt="2020-08-27T16:49:46.996" v="1090"/>
        <pc:sldMkLst>
          <pc:docMk/>
          <pc:sldMk cId="444024272" sldId="261"/>
        </pc:sldMkLst>
        <pc:cxnChg chg="del">
          <ac:chgData name="Paul Bloemers" userId="fe3832ff3b233e04" providerId="LiveId" clId="{2F4DC4BA-D60D-44D0-8804-822CDEF6655A}" dt="2020-08-27T16:49:17.537" v="1084" actId="478"/>
          <ac:cxnSpMkLst>
            <pc:docMk/>
            <pc:sldMk cId="444024272" sldId="261"/>
            <ac:cxnSpMk id="21" creationId="{30E22B45-852D-4D2C-96DA-ECB8B3BD291B}"/>
          </ac:cxnSpMkLst>
        </pc:cxnChg>
      </pc:sldChg>
      <pc:sldChg chg="modAnim">
        <pc:chgData name="Paul Bloemers" userId="fe3832ff3b233e04" providerId="LiveId" clId="{2F4DC4BA-D60D-44D0-8804-822CDEF6655A}" dt="2020-08-27T15:23:39.120" v="949"/>
        <pc:sldMkLst>
          <pc:docMk/>
          <pc:sldMk cId="705605111" sldId="262"/>
        </pc:sldMkLst>
      </pc:sldChg>
      <pc:sldChg chg="addSp modSp modAnim">
        <pc:chgData name="Paul Bloemers" userId="fe3832ff3b233e04" providerId="LiveId" clId="{2F4DC4BA-D60D-44D0-8804-822CDEF6655A}" dt="2020-08-27T15:25:43.512" v="970"/>
        <pc:sldMkLst>
          <pc:docMk/>
          <pc:sldMk cId="1481266346" sldId="264"/>
        </pc:sldMkLst>
        <pc:spChg chg="mod">
          <ac:chgData name="Paul Bloemers" userId="fe3832ff3b233e04" providerId="LiveId" clId="{2F4DC4BA-D60D-44D0-8804-822CDEF6655A}" dt="2020-08-27T15:25:13.045" v="951" actId="164"/>
          <ac:spMkLst>
            <pc:docMk/>
            <pc:sldMk cId="1481266346" sldId="264"/>
            <ac:spMk id="10" creationId="{0053FDED-8077-4529-8200-8830BBCCEE14}"/>
          </ac:spMkLst>
        </pc:spChg>
        <pc:grpChg chg="add mod">
          <ac:chgData name="Paul Bloemers" userId="fe3832ff3b233e04" providerId="LiveId" clId="{2F4DC4BA-D60D-44D0-8804-822CDEF6655A}" dt="2020-08-27T15:25:13.045" v="951" actId="164"/>
          <ac:grpSpMkLst>
            <pc:docMk/>
            <pc:sldMk cId="1481266346" sldId="264"/>
            <ac:grpSpMk id="2" creationId="{A42134E4-DBAB-452E-9B5F-4D8AD2B39C55}"/>
          </ac:grpSpMkLst>
        </pc:grpChg>
        <pc:grpChg chg="add mod">
          <ac:chgData name="Paul Bloemers" userId="fe3832ff3b233e04" providerId="LiveId" clId="{2F4DC4BA-D60D-44D0-8804-822CDEF6655A}" dt="2020-08-27T15:25:13.045" v="951" actId="164"/>
          <ac:grpSpMkLst>
            <pc:docMk/>
            <pc:sldMk cId="1481266346" sldId="264"/>
            <ac:grpSpMk id="3" creationId="{FD993675-7AF9-4901-B607-AB0B824D9854}"/>
          </ac:grpSpMkLst>
        </pc:grpChg>
        <pc:picChg chg="mod">
          <ac:chgData name="Paul Bloemers" userId="fe3832ff3b233e04" providerId="LiveId" clId="{2F4DC4BA-D60D-44D0-8804-822CDEF6655A}" dt="2020-08-27T15:25:05.178" v="950" actId="164"/>
          <ac:picMkLst>
            <pc:docMk/>
            <pc:sldMk cId="1481266346" sldId="264"/>
            <ac:picMk id="8" creationId="{C752320A-4BBF-4F99-9CA4-9CEBEEBD010E}"/>
          </ac:picMkLst>
        </pc:picChg>
        <pc:picChg chg="mod">
          <ac:chgData name="Paul Bloemers" userId="fe3832ff3b233e04" providerId="LiveId" clId="{2F4DC4BA-D60D-44D0-8804-822CDEF6655A}" dt="2020-08-27T15:25:05.178" v="950" actId="164"/>
          <ac:picMkLst>
            <pc:docMk/>
            <pc:sldMk cId="1481266346" sldId="264"/>
            <ac:picMk id="11" creationId="{72FB1FA1-0F0B-4E7C-B3DD-44754CD68156}"/>
          </ac:picMkLst>
        </pc:picChg>
        <pc:picChg chg="mod">
          <ac:chgData name="Paul Bloemers" userId="fe3832ff3b233e04" providerId="LiveId" clId="{2F4DC4BA-D60D-44D0-8804-822CDEF6655A}" dt="2020-08-27T15:25:05.178" v="950" actId="164"/>
          <ac:picMkLst>
            <pc:docMk/>
            <pc:sldMk cId="1481266346" sldId="264"/>
            <ac:picMk id="12" creationId="{A408DA9A-89D2-4F7B-BB08-BB1D77452901}"/>
          </ac:picMkLst>
        </pc:picChg>
        <pc:picChg chg="mod">
          <ac:chgData name="Paul Bloemers" userId="fe3832ff3b233e04" providerId="LiveId" clId="{2F4DC4BA-D60D-44D0-8804-822CDEF6655A}" dt="2020-08-27T15:25:05.178" v="950" actId="164"/>
          <ac:picMkLst>
            <pc:docMk/>
            <pc:sldMk cId="1481266346" sldId="264"/>
            <ac:picMk id="13" creationId="{F85A1242-9DC7-43C3-964F-085023C93574}"/>
          </ac:picMkLst>
        </pc:picChg>
        <pc:cxnChg chg="mod">
          <ac:chgData name="Paul Bloemers" userId="fe3832ff3b233e04" providerId="LiveId" clId="{2F4DC4BA-D60D-44D0-8804-822CDEF6655A}" dt="2020-08-27T15:25:13.045" v="951" actId="164"/>
          <ac:cxnSpMkLst>
            <pc:docMk/>
            <pc:sldMk cId="1481266346" sldId="264"/>
            <ac:cxnSpMk id="9" creationId="{1206B076-8396-43FC-B812-0B2435A1F6B5}"/>
          </ac:cxnSpMkLst>
        </pc:cxnChg>
      </pc:sldChg>
      <pc:sldChg chg="addSp modSp mod modAnim">
        <pc:chgData name="Paul Bloemers" userId="fe3832ff3b233e04" providerId="LiveId" clId="{2F4DC4BA-D60D-44D0-8804-822CDEF6655A}" dt="2020-08-27T17:12:06.416" v="1100" actId="171"/>
        <pc:sldMkLst>
          <pc:docMk/>
          <pc:sldMk cId="1188197272" sldId="265"/>
        </pc:sldMkLst>
        <pc:spChg chg="ord">
          <ac:chgData name="Paul Bloemers" userId="fe3832ff3b233e04" providerId="LiveId" clId="{2F4DC4BA-D60D-44D0-8804-822CDEF6655A}" dt="2020-08-27T17:12:06.416" v="1100" actId="171"/>
          <ac:spMkLst>
            <pc:docMk/>
            <pc:sldMk cId="1188197272" sldId="265"/>
            <ac:spMk id="39" creationId="{7103E577-2067-4E1D-9630-6C8025CDD6AD}"/>
          </ac:spMkLst>
        </pc:spChg>
        <pc:spChg chg="mod">
          <ac:chgData name="Paul Bloemers" userId="fe3832ff3b233e04" providerId="LiveId" clId="{2F4DC4BA-D60D-44D0-8804-822CDEF6655A}" dt="2020-08-27T15:26:29.499" v="972" actId="164"/>
          <ac:spMkLst>
            <pc:docMk/>
            <pc:sldMk cId="1188197272" sldId="265"/>
            <ac:spMk id="50" creationId="{358D1BD0-1FF8-4C29-B5FE-B81D5C9BAF53}"/>
          </ac:spMkLst>
        </pc:spChg>
        <pc:spChg chg="mod">
          <ac:chgData name="Paul Bloemers" userId="fe3832ff3b233e04" providerId="LiveId" clId="{2F4DC4BA-D60D-44D0-8804-822CDEF6655A}" dt="2020-08-27T15:26:22.895" v="971" actId="164"/>
          <ac:spMkLst>
            <pc:docMk/>
            <pc:sldMk cId="1188197272" sldId="265"/>
            <ac:spMk id="51" creationId="{4B88E8E7-842D-486A-AD33-4BE414DD4330}"/>
          </ac:spMkLst>
        </pc:spChg>
        <pc:spChg chg="mod">
          <ac:chgData name="Paul Bloemers" userId="fe3832ff3b233e04" providerId="LiveId" clId="{2F4DC4BA-D60D-44D0-8804-822CDEF6655A}" dt="2020-08-27T15:26:29.499" v="972" actId="164"/>
          <ac:spMkLst>
            <pc:docMk/>
            <pc:sldMk cId="1188197272" sldId="265"/>
            <ac:spMk id="52" creationId="{29DB5973-5DED-4AAB-899E-08890711DF0D}"/>
          </ac:spMkLst>
        </pc:spChg>
        <pc:spChg chg="mod">
          <ac:chgData name="Paul Bloemers" userId="fe3832ff3b233e04" providerId="LiveId" clId="{2F4DC4BA-D60D-44D0-8804-822CDEF6655A}" dt="2020-08-27T15:26:38.435" v="973" actId="164"/>
          <ac:spMkLst>
            <pc:docMk/>
            <pc:sldMk cId="1188197272" sldId="265"/>
            <ac:spMk id="56" creationId="{26DF15A6-9AC9-434F-B4B1-394FEEFD72EC}"/>
          </ac:spMkLst>
        </pc:spChg>
        <pc:spChg chg="mod">
          <ac:chgData name="Paul Bloemers" userId="fe3832ff3b233e04" providerId="LiveId" clId="{2F4DC4BA-D60D-44D0-8804-822CDEF6655A}" dt="2020-08-27T15:26:44.658" v="974" actId="164"/>
          <ac:spMkLst>
            <pc:docMk/>
            <pc:sldMk cId="1188197272" sldId="265"/>
            <ac:spMk id="58" creationId="{EA8B9BC4-81F1-40DA-8EE5-583583B42375}"/>
          </ac:spMkLst>
        </pc:spChg>
        <pc:spChg chg="mod">
          <ac:chgData name="Paul Bloemers" userId="fe3832ff3b233e04" providerId="LiveId" clId="{2F4DC4BA-D60D-44D0-8804-822CDEF6655A}" dt="2020-08-27T15:26:44.658" v="974" actId="164"/>
          <ac:spMkLst>
            <pc:docMk/>
            <pc:sldMk cId="1188197272" sldId="265"/>
            <ac:spMk id="59" creationId="{3CE48BB7-DC2C-4C0F-9B34-4D3920D15B8F}"/>
          </ac:spMkLst>
        </pc:spChg>
        <pc:spChg chg="mod">
          <ac:chgData name="Paul Bloemers" userId="fe3832ff3b233e04" providerId="LiveId" clId="{2F4DC4BA-D60D-44D0-8804-822CDEF6655A}" dt="2020-08-27T15:26:38.435" v="973" actId="164"/>
          <ac:spMkLst>
            <pc:docMk/>
            <pc:sldMk cId="1188197272" sldId="265"/>
            <ac:spMk id="60" creationId="{EA0E6EF1-923E-43C6-9EA8-22389785C7CD}"/>
          </ac:spMkLst>
        </pc:spChg>
        <pc:spChg chg="mod">
          <ac:chgData name="Paul Bloemers" userId="fe3832ff3b233e04" providerId="LiveId" clId="{2F4DC4BA-D60D-44D0-8804-822CDEF6655A}" dt="2020-08-27T15:26:38.435" v="973" actId="164"/>
          <ac:spMkLst>
            <pc:docMk/>
            <pc:sldMk cId="1188197272" sldId="265"/>
            <ac:spMk id="63" creationId="{099BB0A6-B070-4438-9750-063E4F888D31}"/>
          </ac:spMkLst>
        </pc:spChg>
        <pc:grpChg chg="add mod">
          <ac:chgData name="Paul Bloemers" userId="fe3832ff3b233e04" providerId="LiveId" clId="{2F4DC4BA-D60D-44D0-8804-822CDEF6655A}" dt="2020-08-27T15:26:22.895" v="971" actId="164"/>
          <ac:grpSpMkLst>
            <pc:docMk/>
            <pc:sldMk cId="1188197272" sldId="265"/>
            <ac:grpSpMk id="2" creationId="{87C732CA-4E44-4D03-85C8-14D0E34D7CE4}"/>
          </ac:grpSpMkLst>
        </pc:grpChg>
        <pc:grpChg chg="add mod">
          <ac:chgData name="Paul Bloemers" userId="fe3832ff3b233e04" providerId="LiveId" clId="{2F4DC4BA-D60D-44D0-8804-822CDEF6655A}" dt="2020-08-27T15:26:29.499" v="972" actId="164"/>
          <ac:grpSpMkLst>
            <pc:docMk/>
            <pc:sldMk cId="1188197272" sldId="265"/>
            <ac:grpSpMk id="3" creationId="{0501E4DC-A2DE-4833-9E1F-55C5C4034BC4}"/>
          </ac:grpSpMkLst>
        </pc:grpChg>
        <pc:grpChg chg="add mod ord">
          <ac:chgData name="Paul Bloemers" userId="fe3832ff3b233e04" providerId="LiveId" clId="{2F4DC4BA-D60D-44D0-8804-822CDEF6655A}" dt="2020-08-27T15:32:47.808" v="993" actId="167"/>
          <ac:grpSpMkLst>
            <pc:docMk/>
            <pc:sldMk cId="1188197272" sldId="265"/>
            <ac:grpSpMk id="5" creationId="{3BE276F0-DCB5-4700-8C47-F15F2A648460}"/>
          </ac:grpSpMkLst>
        </pc:grpChg>
        <pc:grpChg chg="add mod">
          <ac:chgData name="Paul Bloemers" userId="fe3832ff3b233e04" providerId="LiveId" clId="{2F4DC4BA-D60D-44D0-8804-822CDEF6655A}" dt="2020-08-27T15:26:44.658" v="974" actId="164"/>
          <ac:grpSpMkLst>
            <pc:docMk/>
            <pc:sldMk cId="1188197272" sldId="265"/>
            <ac:grpSpMk id="7" creationId="{11BC51B9-B85C-4D2B-9AF0-3F54DD901077}"/>
          </ac:grpSpMkLst>
        </pc:grpChg>
        <pc:grpChg chg="mod">
          <ac:chgData name="Paul Bloemers" userId="fe3832ff3b233e04" providerId="LiveId" clId="{2F4DC4BA-D60D-44D0-8804-822CDEF6655A}" dt="2020-08-27T15:26:29.499" v="972" actId="164"/>
          <ac:grpSpMkLst>
            <pc:docMk/>
            <pc:sldMk cId="1188197272" sldId="265"/>
            <ac:grpSpMk id="40" creationId="{C61EA7CB-88D8-48E6-BB15-2110752FBCC3}"/>
          </ac:grpSpMkLst>
        </pc:grpChg>
        <pc:picChg chg="mod">
          <ac:chgData name="Paul Bloemers" userId="fe3832ff3b233e04" providerId="LiveId" clId="{2F4DC4BA-D60D-44D0-8804-822CDEF6655A}" dt="2020-08-27T15:26:22.895" v="971" actId="164"/>
          <ac:picMkLst>
            <pc:docMk/>
            <pc:sldMk cId="1188197272" sldId="265"/>
            <ac:picMk id="49" creationId="{EEABF07F-852C-4312-BEB1-6D8416A965CE}"/>
          </ac:picMkLst>
        </pc:picChg>
        <pc:picChg chg="mod">
          <ac:chgData name="Paul Bloemers" userId="fe3832ff3b233e04" providerId="LiveId" clId="{2F4DC4BA-D60D-44D0-8804-822CDEF6655A}" dt="2020-08-27T15:26:38.435" v="973" actId="164"/>
          <ac:picMkLst>
            <pc:docMk/>
            <pc:sldMk cId="1188197272" sldId="265"/>
            <ac:picMk id="66" creationId="{DB847D8C-5EC1-456A-AF1F-EABF2362C9A6}"/>
          </ac:picMkLst>
        </pc:picChg>
        <pc:picChg chg="mod">
          <ac:chgData name="Paul Bloemers" userId="fe3832ff3b233e04" providerId="LiveId" clId="{2F4DC4BA-D60D-44D0-8804-822CDEF6655A}" dt="2020-08-27T15:26:44.658" v="974" actId="164"/>
          <ac:picMkLst>
            <pc:docMk/>
            <pc:sldMk cId="1188197272" sldId="265"/>
            <ac:picMk id="68" creationId="{90FD0228-FF8F-4B35-B371-AE72B19AC405}"/>
          </ac:picMkLst>
        </pc:picChg>
      </pc:sldChg>
      <pc:sldChg chg="modSp mod modAnim">
        <pc:chgData name="Paul Bloemers" userId="fe3832ff3b233e04" providerId="LiveId" clId="{2F4DC4BA-D60D-44D0-8804-822CDEF6655A}" dt="2020-08-27T17:14:16.722" v="1212" actId="1076"/>
        <pc:sldMkLst>
          <pc:docMk/>
          <pc:sldMk cId="1095806773" sldId="272"/>
        </pc:sldMkLst>
        <pc:spChg chg="mod">
          <ac:chgData name="Paul Bloemers" userId="fe3832ff3b233e04" providerId="LiveId" clId="{2F4DC4BA-D60D-44D0-8804-822CDEF6655A}" dt="2020-08-27T17:14:06.452" v="1209" actId="207"/>
          <ac:spMkLst>
            <pc:docMk/>
            <pc:sldMk cId="1095806773" sldId="272"/>
            <ac:spMk id="3" creationId="{82CB9825-0FCE-47F8-92B8-96FEA90EC91D}"/>
          </ac:spMkLst>
        </pc:spChg>
        <pc:grpChg chg="mod">
          <ac:chgData name="Paul Bloemers" userId="fe3832ff3b233e04" providerId="LiveId" clId="{2F4DC4BA-D60D-44D0-8804-822CDEF6655A}" dt="2020-08-27T17:14:13.833" v="1211" actId="1076"/>
          <ac:grpSpMkLst>
            <pc:docMk/>
            <pc:sldMk cId="1095806773" sldId="272"/>
            <ac:grpSpMk id="4" creationId="{EFB0BCBE-A1E0-4167-AA4D-58E70B6D8C41}"/>
          </ac:grpSpMkLst>
        </pc:grpChg>
        <pc:grpChg chg="mod">
          <ac:chgData name="Paul Bloemers" userId="fe3832ff3b233e04" providerId="LiveId" clId="{2F4DC4BA-D60D-44D0-8804-822CDEF6655A}" dt="2020-08-27T17:14:16.722" v="1212" actId="1076"/>
          <ac:grpSpMkLst>
            <pc:docMk/>
            <pc:sldMk cId="1095806773" sldId="272"/>
            <ac:grpSpMk id="5" creationId="{BD4DF2EC-30EC-4C66-B8EA-1AB194022883}"/>
          </ac:grpSpMkLst>
        </pc:grpChg>
        <pc:grpChg chg="mod">
          <ac:chgData name="Paul Bloemers" userId="fe3832ff3b233e04" providerId="LiveId" clId="{2F4DC4BA-D60D-44D0-8804-822CDEF6655A}" dt="2020-08-27T17:14:11.394" v="1210" actId="1076"/>
          <ac:grpSpMkLst>
            <pc:docMk/>
            <pc:sldMk cId="1095806773" sldId="272"/>
            <ac:grpSpMk id="7" creationId="{EFBEC2EC-E45F-4F67-9F10-6A79FF1C025A}"/>
          </ac:grpSpMkLst>
        </pc:grpChg>
      </pc:sldChg>
      <pc:sldChg chg="addSp modSp mod modAnim">
        <pc:chgData name="Paul Bloemers" userId="fe3832ff3b233e04" providerId="LiveId" clId="{2F4DC4BA-D60D-44D0-8804-822CDEF6655A}" dt="2020-08-27T17:16:26.047" v="1218" actId="2085"/>
        <pc:sldMkLst>
          <pc:docMk/>
          <pc:sldMk cId="2695513682" sldId="283"/>
        </pc:sldMkLst>
        <pc:spChg chg="add mod">
          <ac:chgData name="Paul Bloemers" userId="fe3832ff3b233e04" providerId="LiveId" clId="{2F4DC4BA-D60D-44D0-8804-822CDEF6655A}" dt="2020-08-27T14:07:02.837" v="194" actId="1036"/>
          <ac:spMkLst>
            <pc:docMk/>
            <pc:sldMk cId="2695513682" sldId="283"/>
            <ac:spMk id="2" creationId="{6EE0F183-02F7-469E-B754-A21C7FBEB32A}"/>
          </ac:spMkLst>
        </pc:spChg>
        <pc:spChg chg="add mod">
          <ac:chgData name="Paul Bloemers" userId="fe3832ff3b233e04" providerId="LiveId" clId="{2F4DC4BA-D60D-44D0-8804-822CDEF6655A}" dt="2020-08-27T14:07:02.837" v="194" actId="1036"/>
          <ac:spMkLst>
            <pc:docMk/>
            <pc:sldMk cId="2695513682" sldId="283"/>
            <ac:spMk id="3" creationId="{4144A2F0-628D-48D9-BEDE-0F636ECD401D}"/>
          </ac:spMkLst>
        </pc:spChg>
        <pc:spChg chg="add mod">
          <ac:chgData name="Paul Bloemers" userId="fe3832ff3b233e04" providerId="LiveId" clId="{2F4DC4BA-D60D-44D0-8804-822CDEF6655A}" dt="2020-08-27T14:07:02.837" v="194" actId="1036"/>
          <ac:spMkLst>
            <pc:docMk/>
            <pc:sldMk cId="2695513682" sldId="283"/>
            <ac:spMk id="4" creationId="{DB454536-35AB-4486-930D-B607C6FBDFEF}"/>
          </ac:spMkLst>
        </pc:spChg>
        <pc:spChg chg="add mod">
          <ac:chgData name="Paul Bloemers" userId="fe3832ff3b233e04" providerId="LiveId" clId="{2F4DC4BA-D60D-44D0-8804-822CDEF6655A}" dt="2020-08-27T14:07:02.837" v="194" actId="1036"/>
          <ac:spMkLst>
            <pc:docMk/>
            <pc:sldMk cId="2695513682" sldId="283"/>
            <ac:spMk id="5" creationId="{7C1B0525-2138-4B76-A191-B5043046662D}"/>
          </ac:spMkLst>
        </pc:spChg>
        <pc:spChg chg="add mod">
          <ac:chgData name="Paul Bloemers" userId="fe3832ff3b233e04" providerId="LiveId" clId="{2F4DC4BA-D60D-44D0-8804-822CDEF6655A}" dt="2020-08-27T14:07:02.837" v="194" actId="1036"/>
          <ac:spMkLst>
            <pc:docMk/>
            <pc:sldMk cId="2695513682" sldId="283"/>
            <ac:spMk id="8" creationId="{B31312FF-D642-4C13-8313-22663A9932A4}"/>
          </ac:spMkLst>
        </pc:spChg>
        <pc:spChg chg="mod">
          <ac:chgData name="Paul Bloemers" userId="fe3832ff3b233e04" providerId="LiveId" clId="{2F4DC4BA-D60D-44D0-8804-822CDEF6655A}" dt="2020-08-27T14:07:02.837" v="194" actId="1036"/>
          <ac:spMkLst>
            <pc:docMk/>
            <pc:sldMk cId="2695513682" sldId="283"/>
            <ac:spMk id="13" creationId="{FB448ED7-344E-4190-B374-0D492B9A2580}"/>
          </ac:spMkLst>
        </pc:spChg>
        <pc:spChg chg="add mod">
          <ac:chgData name="Paul Bloemers" userId="fe3832ff3b233e04" providerId="LiveId" clId="{2F4DC4BA-D60D-44D0-8804-822CDEF6655A}" dt="2020-08-27T14:07:02.837" v="194" actId="1036"/>
          <ac:spMkLst>
            <pc:docMk/>
            <pc:sldMk cId="2695513682" sldId="283"/>
            <ac:spMk id="14" creationId="{BB19BE2D-3849-4642-B42C-DA3E7CDEE830}"/>
          </ac:spMkLst>
        </pc:spChg>
        <pc:spChg chg="mod">
          <ac:chgData name="Paul Bloemers" userId="fe3832ff3b233e04" providerId="LiveId" clId="{2F4DC4BA-D60D-44D0-8804-822CDEF6655A}" dt="2020-08-27T14:07:02.837" v="194" actId="1036"/>
          <ac:spMkLst>
            <pc:docMk/>
            <pc:sldMk cId="2695513682" sldId="283"/>
            <ac:spMk id="15" creationId="{B3AE5C2F-F9F6-463F-BDBE-03AE2CC8CD71}"/>
          </ac:spMkLst>
        </pc:spChg>
        <pc:spChg chg="mod">
          <ac:chgData name="Paul Bloemers" userId="fe3832ff3b233e04" providerId="LiveId" clId="{2F4DC4BA-D60D-44D0-8804-822CDEF6655A}" dt="2020-08-27T14:07:02.837" v="194" actId="1036"/>
          <ac:spMkLst>
            <pc:docMk/>
            <pc:sldMk cId="2695513682" sldId="283"/>
            <ac:spMk id="16" creationId="{652E9515-4F4C-4408-B1D2-0DC8F3DF38FE}"/>
          </ac:spMkLst>
        </pc:spChg>
        <pc:spChg chg="mod">
          <ac:chgData name="Paul Bloemers" userId="fe3832ff3b233e04" providerId="LiveId" clId="{2F4DC4BA-D60D-44D0-8804-822CDEF6655A}" dt="2020-08-27T14:07:02.837" v="194" actId="1036"/>
          <ac:spMkLst>
            <pc:docMk/>
            <pc:sldMk cId="2695513682" sldId="283"/>
            <ac:spMk id="18" creationId="{8985B4D6-3447-4511-A934-F03112F188AD}"/>
          </ac:spMkLst>
        </pc:spChg>
        <pc:spChg chg="mod">
          <ac:chgData name="Paul Bloemers" userId="fe3832ff3b233e04" providerId="LiveId" clId="{2F4DC4BA-D60D-44D0-8804-822CDEF6655A}" dt="2020-08-27T17:16:26.047" v="1218" actId="2085"/>
          <ac:spMkLst>
            <pc:docMk/>
            <pc:sldMk cId="2695513682" sldId="283"/>
            <ac:spMk id="19" creationId="{E00FC9E1-3F2B-45FD-942F-F1B5FC99B2B1}"/>
          </ac:spMkLst>
        </pc:spChg>
        <pc:spChg chg="mod">
          <ac:chgData name="Paul Bloemers" userId="fe3832ff3b233e04" providerId="LiveId" clId="{2F4DC4BA-D60D-44D0-8804-822CDEF6655A}" dt="2020-08-27T17:16:23.033" v="1216" actId="2085"/>
          <ac:spMkLst>
            <pc:docMk/>
            <pc:sldMk cId="2695513682" sldId="283"/>
            <ac:spMk id="21" creationId="{70437E17-DA70-4F7C-8B3D-FE13CF6E302F}"/>
          </ac:spMkLst>
        </pc:spChg>
        <pc:spChg chg="mod">
          <ac:chgData name="Paul Bloemers" userId="fe3832ff3b233e04" providerId="LiveId" clId="{2F4DC4BA-D60D-44D0-8804-822CDEF6655A}" dt="2020-08-27T17:16:20.214" v="1214" actId="2085"/>
          <ac:spMkLst>
            <pc:docMk/>
            <pc:sldMk cId="2695513682" sldId="283"/>
            <ac:spMk id="23" creationId="{E591C840-580E-4777-9A1A-C25201C5E34A}"/>
          </ac:spMkLst>
        </pc:spChg>
        <pc:spChg chg="add mod">
          <ac:chgData name="Paul Bloemers" userId="fe3832ff3b233e04" providerId="LiveId" clId="{2F4DC4BA-D60D-44D0-8804-822CDEF6655A}" dt="2020-08-27T14:07:02.837" v="194" actId="1036"/>
          <ac:spMkLst>
            <pc:docMk/>
            <pc:sldMk cId="2695513682" sldId="283"/>
            <ac:spMk id="24" creationId="{3E375EBC-EE92-47D7-8AA5-1E61BF875052}"/>
          </ac:spMkLst>
        </pc:spChg>
        <pc:spChg chg="add mod">
          <ac:chgData name="Paul Bloemers" userId="fe3832ff3b233e04" providerId="LiveId" clId="{2F4DC4BA-D60D-44D0-8804-822CDEF6655A}" dt="2020-08-27T14:07:02.837" v="194" actId="1036"/>
          <ac:spMkLst>
            <pc:docMk/>
            <pc:sldMk cId="2695513682" sldId="283"/>
            <ac:spMk id="28" creationId="{9736A41A-D448-4FF0-8931-07E703F2200F}"/>
          </ac:spMkLst>
        </pc:spChg>
        <pc:spChg chg="add mod">
          <ac:chgData name="Paul Bloemers" userId="fe3832ff3b233e04" providerId="LiveId" clId="{2F4DC4BA-D60D-44D0-8804-822CDEF6655A}" dt="2020-08-27T14:07:02.837" v="194" actId="1036"/>
          <ac:spMkLst>
            <pc:docMk/>
            <pc:sldMk cId="2695513682" sldId="283"/>
            <ac:spMk id="30" creationId="{323381F6-32AD-4DCC-A6F3-A252DD9DFFB7}"/>
          </ac:spMkLst>
        </pc:spChg>
        <pc:spChg chg="add mod">
          <ac:chgData name="Paul Bloemers" userId="fe3832ff3b233e04" providerId="LiveId" clId="{2F4DC4BA-D60D-44D0-8804-822CDEF6655A}" dt="2020-08-27T14:07:02.837" v="194" actId="1036"/>
          <ac:spMkLst>
            <pc:docMk/>
            <pc:sldMk cId="2695513682" sldId="283"/>
            <ac:spMk id="32" creationId="{6EE7B03D-E9F1-43D1-B088-4218B139EBAA}"/>
          </ac:spMkLst>
        </pc:spChg>
        <pc:spChg chg="add mod">
          <ac:chgData name="Paul Bloemers" userId="fe3832ff3b233e04" providerId="LiveId" clId="{2F4DC4BA-D60D-44D0-8804-822CDEF6655A}" dt="2020-08-27T14:07:02.837" v="194" actId="1036"/>
          <ac:spMkLst>
            <pc:docMk/>
            <pc:sldMk cId="2695513682" sldId="283"/>
            <ac:spMk id="34" creationId="{8C614040-BFB7-4E8C-A087-68AA0079B5EF}"/>
          </ac:spMkLst>
        </pc:spChg>
        <pc:spChg chg="add mod">
          <ac:chgData name="Paul Bloemers" userId="fe3832ff3b233e04" providerId="LiveId" clId="{2F4DC4BA-D60D-44D0-8804-822CDEF6655A}" dt="2020-08-27T14:19:22.717" v="292" actId="12789"/>
          <ac:spMkLst>
            <pc:docMk/>
            <pc:sldMk cId="2695513682" sldId="283"/>
            <ac:spMk id="35" creationId="{48BF25D1-C40A-4C52-A58E-19C286303295}"/>
          </ac:spMkLst>
        </pc:spChg>
        <pc:spChg chg="add mod">
          <ac:chgData name="Paul Bloemers" userId="fe3832ff3b233e04" providerId="LiveId" clId="{2F4DC4BA-D60D-44D0-8804-822CDEF6655A}" dt="2020-08-27T14:19:22.717" v="292" actId="12789"/>
          <ac:spMkLst>
            <pc:docMk/>
            <pc:sldMk cId="2695513682" sldId="283"/>
            <ac:spMk id="37" creationId="{68F2C5D9-8CA7-4D0F-B646-E8B70E33D4AA}"/>
          </ac:spMkLst>
        </pc:spChg>
        <pc:spChg chg="add mod">
          <ac:chgData name="Paul Bloemers" userId="fe3832ff3b233e04" providerId="LiveId" clId="{2F4DC4BA-D60D-44D0-8804-822CDEF6655A}" dt="2020-08-27T14:19:22.717" v="292" actId="12789"/>
          <ac:spMkLst>
            <pc:docMk/>
            <pc:sldMk cId="2695513682" sldId="283"/>
            <ac:spMk id="39" creationId="{719AA092-6E98-40D1-AD6A-87BBDAADC1D0}"/>
          </ac:spMkLst>
        </pc:spChg>
        <pc:spChg chg="add mod">
          <ac:chgData name="Paul Bloemers" userId="fe3832ff3b233e04" providerId="LiveId" clId="{2F4DC4BA-D60D-44D0-8804-822CDEF6655A}" dt="2020-08-27T14:19:22.717" v="292" actId="12789"/>
          <ac:spMkLst>
            <pc:docMk/>
            <pc:sldMk cId="2695513682" sldId="283"/>
            <ac:spMk id="41" creationId="{EDD3C7A4-94DF-405F-BD98-01F183858719}"/>
          </ac:spMkLst>
        </pc:spChg>
      </pc:sldChg>
      <pc:sldChg chg="addSp modSp mod modClrScheme modAnim chgLayout">
        <pc:chgData name="Paul Bloemers" userId="fe3832ff3b233e04" providerId="LiveId" clId="{2F4DC4BA-D60D-44D0-8804-822CDEF6655A}" dt="2020-08-27T15:39:09.887" v="1070"/>
        <pc:sldMkLst>
          <pc:docMk/>
          <pc:sldMk cId="3969320037" sldId="284"/>
        </pc:sldMkLst>
        <pc:spChg chg="mod ord">
          <ac:chgData name="Paul Bloemers" userId="fe3832ff3b233e04" providerId="LiveId" clId="{2F4DC4BA-D60D-44D0-8804-822CDEF6655A}" dt="2020-08-27T14:21:03.915" v="295" actId="700"/>
          <ac:spMkLst>
            <pc:docMk/>
            <pc:sldMk cId="3969320037" sldId="284"/>
            <ac:spMk id="2" creationId="{00000000-0000-0000-0000-000000000000}"/>
          </ac:spMkLst>
        </pc:spChg>
        <pc:spChg chg="mod ord">
          <ac:chgData name="Paul Bloemers" userId="fe3832ff3b233e04" providerId="LiveId" clId="{2F4DC4BA-D60D-44D0-8804-822CDEF6655A}" dt="2020-08-27T14:29:46.650" v="500" actId="1036"/>
          <ac:spMkLst>
            <pc:docMk/>
            <pc:sldMk cId="3969320037" sldId="284"/>
            <ac:spMk id="3" creationId="{00000000-0000-0000-0000-000000000000}"/>
          </ac:spMkLst>
        </pc:spChg>
        <pc:spChg chg="mod">
          <ac:chgData name="Paul Bloemers" userId="fe3832ff3b233e04" providerId="LiveId" clId="{2F4DC4BA-D60D-44D0-8804-822CDEF6655A}" dt="2020-08-27T14:28:13.186" v="435" actId="207"/>
          <ac:spMkLst>
            <pc:docMk/>
            <pc:sldMk cId="3969320037" sldId="284"/>
            <ac:spMk id="5" creationId="{00000000-0000-0000-0000-000000000000}"/>
          </ac:spMkLst>
        </pc:spChg>
        <pc:spChg chg="mod">
          <ac:chgData name="Paul Bloemers" userId="fe3832ff3b233e04" providerId="LiveId" clId="{2F4DC4BA-D60D-44D0-8804-822CDEF6655A}" dt="2020-08-27T14:28:10.344" v="434" actId="207"/>
          <ac:spMkLst>
            <pc:docMk/>
            <pc:sldMk cId="3969320037" sldId="284"/>
            <ac:spMk id="6" creationId="{00000000-0000-0000-0000-000000000000}"/>
          </ac:spMkLst>
        </pc:spChg>
        <pc:spChg chg="mod">
          <ac:chgData name="Paul Bloemers" userId="fe3832ff3b233e04" providerId="LiveId" clId="{2F4DC4BA-D60D-44D0-8804-822CDEF6655A}" dt="2020-08-27T14:28:07.341" v="433" actId="207"/>
          <ac:spMkLst>
            <pc:docMk/>
            <pc:sldMk cId="3969320037" sldId="284"/>
            <ac:spMk id="7" creationId="{00000000-0000-0000-0000-000000000000}"/>
          </ac:spMkLst>
        </pc:spChg>
        <pc:spChg chg="mod">
          <ac:chgData name="Paul Bloemers" userId="fe3832ff3b233e04" providerId="LiveId" clId="{2F4DC4BA-D60D-44D0-8804-822CDEF6655A}" dt="2020-08-27T14:28:22.770" v="437" actId="2085"/>
          <ac:spMkLst>
            <pc:docMk/>
            <pc:sldMk cId="3969320037" sldId="284"/>
            <ac:spMk id="8" creationId="{00000000-0000-0000-0000-000000000000}"/>
          </ac:spMkLst>
        </pc:spChg>
        <pc:spChg chg="mod">
          <ac:chgData name="Paul Bloemers" userId="fe3832ff3b233e04" providerId="LiveId" clId="{2F4DC4BA-D60D-44D0-8804-822CDEF6655A}" dt="2020-08-27T14:23:10.008" v="304" actId="207"/>
          <ac:spMkLst>
            <pc:docMk/>
            <pc:sldMk cId="3969320037" sldId="284"/>
            <ac:spMk id="9" creationId="{00000000-0000-0000-0000-000000000000}"/>
          </ac:spMkLst>
        </pc:spChg>
        <pc:spChg chg="mod">
          <ac:chgData name="Paul Bloemers" userId="fe3832ff3b233e04" providerId="LiveId" clId="{2F4DC4BA-D60D-44D0-8804-822CDEF6655A}" dt="2020-08-27T14:23:04.675" v="303" actId="207"/>
          <ac:spMkLst>
            <pc:docMk/>
            <pc:sldMk cId="3969320037" sldId="284"/>
            <ac:spMk id="10" creationId="{00000000-0000-0000-0000-000000000000}"/>
          </ac:spMkLst>
        </pc:spChg>
        <pc:spChg chg="mod">
          <ac:chgData name="Paul Bloemers" userId="fe3832ff3b233e04" providerId="LiveId" clId="{2F4DC4BA-D60D-44D0-8804-822CDEF6655A}" dt="2020-08-27T14:23:10.008" v="304" actId="207"/>
          <ac:spMkLst>
            <pc:docMk/>
            <pc:sldMk cId="3969320037" sldId="284"/>
            <ac:spMk id="11" creationId="{00000000-0000-0000-0000-000000000000}"/>
          </ac:spMkLst>
        </pc:spChg>
        <pc:spChg chg="mod">
          <ac:chgData name="Paul Bloemers" userId="fe3832ff3b233e04" providerId="LiveId" clId="{2F4DC4BA-D60D-44D0-8804-822CDEF6655A}" dt="2020-08-27T14:23:10.008" v="304" actId="207"/>
          <ac:spMkLst>
            <pc:docMk/>
            <pc:sldMk cId="3969320037" sldId="284"/>
            <ac:spMk id="13" creationId="{00000000-0000-0000-0000-000000000000}"/>
          </ac:spMkLst>
        </pc:spChg>
        <pc:spChg chg="mod">
          <ac:chgData name="Paul Bloemers" userId="fe3832ff3b233e04" providerId="LiveId" clId="{2F4DC4BA-D60D-44D0-8804-822CDEF6655A}" dt="2020-08-27T14:22:33.505" v="300" actId="1076"/>
          <ac:spMkLst>
            <pc:docMk/>
            <pc:sldMk cId="3969320037" sldId="284"/>
            <ac:spMk id="14" creationId="{00000000-0000-0000-0000-000000000000}"/>
          </ac:spMkLst>
        </pc:spChg>
        <pc:spChg chg="mod">
          <ac:chgData name="Paul Bloemers" userId="fe3832ff3b233e04" providerId="LiveId" clId="{2F4DC4BA-D60D-44D0-8804-822CDEF6655A}" dt="2020-08-27T14:22:33.505" v="300" actId="1076"/>
          <ac:spMkLst>
            <pc:docMk/>
            <pc:sldMk cId="3969320037" sldId="284"/>
            <ac:spMk id="15" creationId="{00000000-0000-0000-0000-000000000000}"/>
          </ac:spMkLst>
        </pc:spChg>
        <pc:spChg chg="mod">
          <ac:chgData name="Paul Bloemers" userId="fe3832ff3b233e04" providerId="LiveId" clId="{2F4DC4BA-D60D-44D0-8804-822CDEF6655A}" dt="2020-08-27T14:22:33.505" v="300" actId="1076"/>
          <ac:spMkLst>
            <pc:docMk/>
            <pc:sldMk cId="3969320037" sldId="284"/>
            <ac:spMk id="16" creationId="{00000000-0000-0000-0000-000000000000}"/>
          </ac:spMkLst>
        </pc:spChg>
        <pc:spChg chg="mod">
          <ac:chgData name="Paul Bloemers" userId="fe3832ff3b233e04" providerId="LiveId" clId="{2F4DC4BA-D60D-44D0-8804-822CDEF6655A}" dt="2020-08-27T14:29:11.278" v="456" actId="1076"/>
          <ac:spMkLst>
            <pc:docMk/>
            <pc:sldMk cId="3969320037" sldId="284"/>
            <ac:spMk id="17" creationId="{00000000-0000-0000-0000-000000000000}"/>
          </ac:spMkLst>
        </pc:spChg>
        <pc:spChg chg="mod">
          <ac:chgData name="Paul Bloemers" userId="fe3832ff3b233e04" providerId="LiveId" clId="{2F4DC4BA-D60D-44D0-8804-822CDEF6655A}" dt="2020-08-27T14:29:52.477" v="512" actId="1036"/>
          <ac:spMkLst>
            <pc:docMk/>
            <pc:sldMk cId="3969320037" sldId="284"/>
            <ac:spMk id="18" creationId="{00000000-0000-0000-0000-000000000000}"/>
          </ac:spMkLst>
        </pc:spChg>
        <pc:spChg chg="add mod">
          <ac:chgData name="Paul Bloemers" userId="fe3832ff3b233e04" providerId="LiveId" clId="{2F4DC4BA-D60D-44D0-8804-822CDEF6655A}" dt="2020-08-27T14:29:52.477" v="512" actId="1036"/>
          <ac:spMkLst>
            <pc:docMk/>
            <pc:sldMk cId="3969320037" sldId="284"/>
            <ac:spMk id="19" creationId="{3714655A-4525-4E8B-A080-CA701EB0E807}"/>
          </ac:spMkLst>
        </pc:spChg>
        <pc:cxnChg chg="mod">
          <ac:chgData name="Paul Bloemers" userId="fe3832ff3b233e04" providerId="LiveId" clId="{2F4DC4BA-D60D-44D0-8804-822CDEF6655A}" dt="2020-08-27T14:23:16.312" v="305" actId="208"/>
          <ac:cxnSpMkLst>
            <pc:docMk/>
            <pc:sldMk cId="3969320037" sldId="284"/>
            <ac:cxnSpMk id="12" creationId="{00000000-0000-0000-0000-000000000000}"/>
          </ac:cxnSpMkLst>
        </pc:cxnChg>
      </pc:sldChg>
      <pc:sldChg chg="addSp delSp modSp new mod modClrScheme modAnim chgLayout">
        <pc:chgData name="Paul Bloemers" userId="fe3832ff3b233e04" providerId="LiveId" clId="{2F4DC4BA-D60D-44D0-8804-822CDEF6655A}" dt="2020-08-27T15:41:06.164" v="1083"/>
        <pc:sldMkLst>
          <pc:docMk/>
          <pc:sldMk cId="1463524323" sldId="285"/>
        </pc:sldMkLst>
        <pc:spChg chg="del mod ord">
          <ac:chgData name="Paul Bloemers" userId="fe3832ff3b233e04" providerId="LiveId" clId="{2F4DC4BA-D60D-44D0-8804-822CDEF6655A}" dt="2020-08-27T14:30:50.300" v="514" actId="700"/>
          <ac:spMkLst>
            <pc:docMk/>
            <pc:sldMk cId="1463524323" sldId="285"/>
            <ac:spMk id="2" creationId="{B20814F3-1C65-4074-BEF1-97B366ABB770}"/>
          </ac:spMkLst>
        </pc:spChg>
        <pc:spChg chg="del mod ord">
          <ac:chgData name="Paul Bloemers" userId="fe3832ff3b233e04" providerId="LiveId" clId="{2F4DC4BA-D60D-44D0-8804-822CDEF6655A}" dt="2020-08-27T14:30:50.300" v="514" actId="700"/>
          <ac:spMkLst>
            <pc:docMk/>
            <pc:sldMk cId="1463524323" sldId="285"/>
            <ac:spMk id="3" creationId="{CA6B2A8E-A8C1-4648-9EA0-55A608135A92}"/>
          </ac:spMkLst>
        </pc:spChg>
        <pc:spChg chg="add del mod ord">
          <ac:chgData name="Paul Bloemers" userId="fe3832ff3b233e04" providerId="LiveId" clId="{2F4DC4BA-D60D-44D0-8804-822CDEF6655A}" dt="2020-08-27T14:30:53.498" v="516" actId="478"/>
          <ac:spMkLst>
            <pc:docMk/>
            <pc:sldMk cId="1463524323" sldId="285"/>
            <ac:spMk id="4" creationId="{4785620C-7CEE-4BFF-B3EE-FC785200681D}"/>
          </ac:spMkLst>
        </pc:spChg>
        <pc:spChg chg="add mod ord">
          <ac:chgData name="Paul Bloemers" userId="fe3832ff3b233e04" providerId="LiveId" clId="{2F4DC4BA-D60D-44D0-8804-822CDEF6655A}" dt="2020-08-27T14:50:07.334" v="768" actId="14100"/>
          <ac:spMkLst>
            <pc:docMk/>
            <pc:sldMk cId="1463524323" sldId="285"/>
            <ac:spMk id="5" creationId="{514293DF-AE0A-45C6-920C-2BB0B73CD230}"/>
          </ac:spMkLst>
        </pc:spChg>
        <pc:spChg chg="add mod">
          <ac:chgData name="Paul Bloemers" userId="fe3832ff3b233e04" providerId="LiveId" clId="{2F4DC4BA-D60D-44D0-8804-822CDEF6655A}" dt="2020-08-27T15:01:07.343" v="894" actId="1036"/>
          <ac:spMkLst>
            <pc:docMk/>
            <pc:sldMk cId="1463524323" sldId="285"/>
            <ac:spMk id="7" creationId="{9AC9AC8F-8AE9-453E-855B-9A0B32932C43}"/>
          </ac:spMkLst>
        </pc:spChg>
        <pc:spChg chg="add mod">
          <ac:chgData name="Paul Bloemers" userId="fe3832ff3b233e04" providerId="LiveId" clId="{2F4DC4BA-D60D-44D0-8804-822CDEF6655A}" dt="2020-08-27T15:01:07.343" v="894" actId="1036"/>
          <ac:spMkLst>
            <pc:docMk/>
            <pc:sldMk cId="1463524323" sldId="285"/>
            <ac:spMk id="9" creationId="{9440C12F-242B-4659-8B8F-398520DB09DF}"/>
          </ac:spMkLst>
        </pc:spChg>
        <pc:spChg chg="add mod">
          <ac:chgData name="Paul Bloemers" userId="fe3832ff3b233e04" providerId="LiveId" clId="{2F4DC4BA-D60D-44D0-8804-822CDEF6655A}" dt="2020-08-27T15:08:23.102" v="904" actId="20577"/>
          <ac:spMkLst>
            <pc:docMk/>
            <pc:sldMk cId="1463524323" sldId="285"/>
            <ac:spMk id="11" creationId="{55834AAE-D8FF-45E4-82A2-7E2BC4994286}"/>
          </ac:spMkLst>
        </pc:spChg>
        <pc:spChg chg="add mod ord">
          <ac:chgData name="Paul Bloemers" userId="fe3832ff3b233e04" providerId="LiveId" clId="{2F4DC4BA-D60D-44D0-8804-822CDEF6655A}" dt="2020-08-27T15:01:12.476" v="895" actId="14100"/>
          <ac:spMkLst>
            <pc:docMk/>
            <pc:sldMk cId="1463524323" sldId="285"/>
            <ac:spMk id="12" creationId="{7F201239-1256-4375-A3A0-6412B5726C59}"/>
          </ac:spMkLst>
        </pc:spChg>
        <pc:spChg chg="add mod">
          <ac:chgData name="Paul Bloemers" userId="fe3832ff3b233e04" providerId="LiveId" clId="{2F4DC4BA-D60D-44D0-8804-822CDEF6655A}" dt="2020-08-27T15:08:30.164" v="916" actId="20577"/>
          <ac:spMkLst>
            <pc:docMk/>
            <pc:sldMk cId="1463524323" sldId="285"/>
            <ac:spMk id="14" creationId="{BAE8C51E-F757-4D30-B405-D1E105F0EFEC}"/>
          </ac:spMkLst>
        </pc:spChg>
        <pc:spChg chg="add del mod">
          <ac:chgData name="Paul Bloemers" userId="fe3832ff3b233e04" providerId="LiveId" clId="{2F4DC4BA-D60D-44D0-8804-822CDEF6655A}" dt="2020-08-27T14:58:50.076" v="795" actId="478"/>
          <ac:spMkLst>
            <pc:docMk/>
            <pc:sldMk cId="1463524323" sldId="285"/>
            <ac:spMk id="16" creationId="{2F0DD1C7-2967-4510-B8B9-7A9E14F65968}"/>
          </ac:spMkLst>
        </pc:spChg>
        <pc:spChg chg="add mod">
          <ac:chgData name="Paul Bloemers" userId="fe3832ff3b233e04" providerId="LiveId" clId="{2F4DC4BA-D60D-44D0-8804-822CDEF6655A}" dt="2020-08-27T15:00:58.297" v="881" actId="403"/>
          <ac:spMkLst>
            <pc:docMk/>
            <pc:sldMk cId="1463524323" sldId="285"/>
            <ac:spMk id="17" creationId="{70396067-F41B-470F-9B7E-53F323FE0270}"/>
          </ac:spMkLst>
        </pc:spChg>
      </pc:sldChg>
      <pc:sldChg chg="delSp new mod modClrScheme chgLayout">
        <pc:chgData name="Paul Bloemers" userId="fe3832ff3b233e04" providerId="LiveId" clId="{2F4DC4BA-D60D-44D0-8804-822CDEF6655A}" dt="2020-08-27T15:08:49.591" v="918" actId="700"/>
        <pc:sldMkLst>
          <pc:docMk/>
          <pc:sldMk cId="3487365085" sldId="286"/>
        </pc:sldMkLst>
        <pc:spChg chg="del">
          <ac:chgData name="Paul Bloemers" userId="fe3832ff3b233e04" providerId="LiveId" clId="{2F4DC4BA-D60D-44D0-8804-822CDEF6655A}" dt="2020-08-27T15:08:49.591" v="918" actId="700"/>
          <ac:spMkLst>
            <pc:docMk/>
            <pc:sldMk cId="3487365085" sldId="286"/>
            <ac:spMk id="2" creationId="{8E628D2E-A035-463D-A963-C252A98AECB8}"/>
          </ac:spMkLst>
        </pc:spChg>
        <pc:spChg chg="del">
          <ac:chgData name="Paul Bloemers" userId="fe3832ff3b233e04" providerId="LiveId" clId="{2F4DC4BA-D60D-44D0-8804-822CDEF6655A}" dt="2020-08-27T15:08:49.591" v="918" actId="700"/>
          <ac:spMkLst>
            <pc:docMk/>
            <pc:sldMk cId="3487365085" sldId="286"/>
            <ac:spMk id="3" creationId="{E6542C5F-4863-4193-971A-0A051D2BAF57}"/>
          </ac:spMkLst>
        </pc:spChg>
      </pc:sldChg>
    </pc:docChg>
  </pc:docChgLst>
  <pc:docChgLst>
    <pc:chgData name="Paul Bloemers" userId="fe3832ff3b233e04" providerId="LiveId" clId="{EB68A09C-7CEB-488B-9983-1463543E4406}"/>
    <pc:docChg chg="undo custSel addSld delSld modSld addMainMaster delMainMaster modMainMaster addSection modSection">
      <pc:chgData name="Paul Bloemers" userId="fe3832ff3b233e04" providerId="LiveId" clId="{EB68A09C-7CEB-488B-9983-1463543E4406}" dt="2020-08-27T13:01:16.062" v="2670" actId="1076"/>
      <pc:docMkLst>
        <pc:docMk/>
      </pc:docMkLst>
      <pc:sldChg chg="addSp delSp modSp mod modClrScheme delAnim modAnim chgLayout">
        <pc:chgData name="Paul Bloemers" userId="fe3832ff3b233e04" providerId="LiveId" clId="{EB68A09C-7CEB-488B-9983-1463543E4406}" dt="2020-08-27T07:29:10.854" v="331" actId="478"/>
        <pc:sldMkLst>
          <pc:docMk/>
          <pc:sldMk cId="3232396713" sldId="258"/>
        </pc:sldMkLst>
        <pc:spChg chg="add del mod ord">
          <ac:chgData name="Paul Bloemers" userId="fe3832ff3b233e04" providerId="LiveId" clId="{EB68A09C-7CEB-488B-9983-1463543E4406}" dt="2020-08-27T07:17:01.575" v="4" actId="700"/>
          <ac:spMkLst>
            <pc:docMk/>
            <pc:sldMk cId="3232396713" sldId="258"/>
            <ac:spMk id="2" creationId="{0E0F90E3-E507-4887-8BF4-F32F33ABE9DF}"/>
          </ac:spMkLst>
        </pc:spChg>
        <pc:spChg chg="add del mod ord">
          <ac:chgData name="Paul Bloemers" userId="fe3832ff3b233e04" providerId="LiveId" clId="{EB68A09C-7CEB-488B-9983-1463543E4406}" dt="2020-08-27T07:17:01.575" v="4" actId="700"/>
          <ac:spMkLst>
            <pc:docMk/>
            <pc:sldMk cId="3232396713" sldId="258"/>
            <ac:spMk id="3" creationId="{0B6CF0D3-B0D3-450D-8A72-BE8834345189}"/>
          </ac:spMkLst>
        </pc:spChg>
        <pc:spChg chg="add del mod ord">
          <ac:chgData name="Paul Bloemers" userId="fe3832ff3b233e04" providerId="LiveId" clId="{EB68A09C-7CEB-488B-9983-1463543E4406}" dt="2020-08-27T07:17:01.575" v="4" actId="700"/>
          <ac:spMkLst>
            <pc:docMk/>
            <pc:sldMk cId="3232396713" sldId="258"/>
            <ac:spMk id="4" creationId="{E6F32AF6-658A-4EA2-9002-3979C2F6C016}"/>
          </ac:spMkLst>
        </pc:spChg>
        <pc:spChg chg="mod ord">
          <ac:chgData name="Paul Bloemers" userId="fe3832ff3b233e04" providerId="LiveId" clId="{EB68A09C-7CEB-488B-9983-1463543E4406}" dt="2020-08-27T07:24:16.091" v="248" actId="700"/>
          <ac:spMkLst>
            <pc:docMk/>
            <pc:sldMk cId="3232396713" sldId="258"/>
            <ac:spMk id="5" creationId="{3EF0A123-E8CC-4907-819F-D9C40E05D871}"/>
          </ac:spMkLst>
        </pc:spChg>
        <pc:spChg chg="add del mod ord">
          <ac:chgData name="Paul Bloemers" userId="fe3832ff3b233e04" providerId="LiveId" clId="{EB68A09C-7CEB-488B-9983-1463543E4406}" dt="2020-08-27T07:24:07.507" v="247" actId="478"/>
          <ac:spMkLst>
            <pc:docMk/>
            <pc:sldMk cId="3232396713" sldId="258"/>
            <ac:spMk id="6" creationId="{AF7A8C2B-594D-43E8-AD4D-E113320248B1}"/>
          </ac:spMkLst>
        </pc:spChg>
        <pc:spChg chg="add del mod ord">
          <ac:chgData name="Paul Bloemers" userId="fe3832ff3b233e04" providerId="LiveId" clId="{EB68A09C-7CEB-488B-9983-1463543E4406}" dt="2020-08-27T07:24:19.379" v="249" actId="478"/>
          <ac:spMkLst>
            <pc:docMk/>
            <pc:sldMk cId="3232396713" sldId="258"/>
            <ac:spMk id="8" creationId="{41CEB23E-879E-4641-8477-5B284A62AC6D}"/>
          </ac:spMkLst>
        </pc:spChg>
        <pc:spChg chg="add del mod">
          <ac:chgData name="Paul Bloemers" userId="fe3832ff3b233e04" providerId="LiveId" clId="{EB68A09C-7CEB-488B-9983-1463543E4406}" dt="2020-08-27T07:29:10.854" v="331" actId="478"/>
          <ac:spMkLst>
            <pc:docMk/>
            <pc:sldMk cId="3232396713" sldId="258"/>
            <ac:spMk id="9" creationId="{6C0F5490-0072-418F-889D-6BAA260E7643}"/>
          </ac:spMkLst>
        </pc:spChg>
        <pc:picChg chg="mod ord">
          <ac:chgData name="Paul Bloemers" userId="fe3832ff3b233e04" providerId="LiveId" clId="{EB68A09C-7CEB-488B-9983-1463543E4406}" dt="2020-08-27T07:24:31.168" v="252" actId="1076"/>
          <ac:picMkLst>
            <pc:docMk/>
            <pc:sldMk cId="3232396713" sldId="258"/>
            <ac:picMk id="7" creationId="{A766AFB4-F592-44EA-9C7C-44A504B506A4}"/>
          </ac:picMkLst>
        </pc:picChg>
      </pc:sldChg>
      <pc:sldChg chg="addSp delSp modSp mod modClrScheme modAnim chgLayout">
        <pc:chgData name="Paul Bloemers" userId="fe3832ff3b233e04" providerId="LiveId" clId="{EB68A09C-7CEB-488B-9983-1463543E4406}" dt="2020-08-27T07:32:58.136" v="395" actId="1038"/>
        <pc:sldMkLst>
          <pc:docMk/>
          <pc:sldMk cId="867636705" sldId="259"/>
        </pc:sldMkLst>
        <pc:spChg chg="mod ord">
          <ac:chgData name="Paul Bloemers" userId="fe3832ff3b233e04" providerId="LiveId" clId="{EB68A09C-7CEB-488B-9983-1463543E4406}" dt="2020-08-27T07:17:01.575" v="4" actId="700"/>
          <ac:spMkLst>
            <pc:docMk/>
            <pc:sldMk cId="867636705" sldId="259"/>
            <ac:spMk id="2" creationId="{019C990D-8F36-4E93-868C-FF1371684B65}"/>
          </ac:spMkLst>
        </pc:spChg>
        <pc:spChg chg="add del mod ord">
          <ac:chgData name="Paul Bloemers" userId="fe3832ff3b233e04" providerId="LiveId" clId="{EB68A09C-7CEB-488B-9983-1463543E4406}" dt="2020-08-27T07:17:01.575" v="4" actId="700"/>
          <ac:spMkLst>
            <pc:docMk/>
            <pc:sldMk cId="867636705" sldId="259"/>
            <ac:spMk id="3" creationId="{8E9A47D9-6A9D-4B12-9459-470E330BECAA}"/>
          </ac:spMkLst>
        </pc:spChg>
        <pc:spChg chg="mod">
          <ac:chgData name="Paul Bloemers" userId="fe3832ff3b233e04" providerId="LiveId" clId="{EB68A09C-7CEB-488B-9983-1463543E4406}" dt="2020-08-27T07:29:46.766" v="334" actId="165"/>
          <ac:spMkLst>
            <pc:docMk/>
            <pc:sldMk cId="867636705" sldId="259"/>
            <ac:spMk id="11" creationId="{7B8A3B6A-D8AA-473A-98CF-261336E967B4}"/>
          </ac:spMkLst>
        </pc:spChg>
        <pc:spChg chg="mod">
          <ac:chgData name="Paul Bloemers" userId="fe3832ff3b233e04" providerId="LiveId" clId="{EB68A09C-7CEB-488B-9983-1463543E4406}" dt="2020-08-27T07:29:46.766" v="334" actId="165"/>
          <ac:spMkLst>
            <pc:docMk/>
            <pc:sldMk cId="867636705" sldId="259"/>
            <ac:spMk id="12" creationId="{8EE2F898-A797-431B-B6AE-03BD0F806F9B}"/>
          </ac:spMkLst>
        </pc:spChg>
        <pc:spChg chg="mod">
          <ac:chgData name="Paul Bloemers" userId="fe3832ff3b233e04" providerId="LiveId" clId="{EB68A09C-7CEB-488B-9983-1463543E4406}" dt="2020-08-27T07:29:46.766" v="334" actId="165"/>
          <ac:spMkLst>
            <pc:docMk/>
            <pc:sldMk cId="867636705" sldId="259"/>
            <ac:spMk id="13" creationId="{8879FF78-57CE-4D0D-93BA-C6082B326089}"/>
          </ac:spMkLst>
        </pc:spChg>
        <pc:spChg chg="mod">
          <ac:chgData name="Paul Bloemers" userId="fe3832ff3b233e04" providerId="LiveId" clId="{EB68A09C-7CEB-488B-9983-1463543E4406}" dt="2020-08-27T07:29:46.766" v="334" actId="165"/>
          <ac:spMkLst>
            <pc:docMk/>
            <pc:sldMk cId="867636705" sldId="259"/>
            <ac:spMk id="14" creationId="{EC3EC135-916A-4939-B728-7BE2ACFD741B}"/>
          </ac:spMkLst>
        </pc:spChg>
        <pc:spChg chg="mod">
          <ac:chgData name="Paul Bloemers" userId="fe3832ff3b233e04" providerId="LiveId" clId="{EB68A09C-7CEB-488B-9983-1463543E4406}" dt="2020-08-27T07:29:46.766" v="334" actId="165"/>
          <ac:spMkLst>
            <pc:docMk/>
            <pc:sldMk cId="867636705" sldId="259"/>
            <ac:spMk id="15" creationId="{A707BC2A-C56E-46FD-AFB8-13B33B88B6C1}"/>
          </ac:spMkLst>
        </pc:spChg>
        <pc:spChg chg="mod">
          <ac:chgData name="Paul Bloemers" userId="fe3832ff3b233e04" providerId="LiveId" clId="{EB68A09C-7CEB-488B-9983-1463543E4406}" dt="2020-08-27T07:29:46.766" v="334" actId="165"/>
          <ac:spMkLst>
            <pc:docMk/>
            <pc:sldMk cId="867636705" sldId="259"/>
            <ac:spMk id="16" creationId="{A231F0D2-B095-44FC-AF8A-EA7E2CE65B20}"/>
          </ac:spMkLst>
        </pc:spChg>
        <pc:spChg chg="mod">
          <ac:chgData name="Paul Bloemers" userId="fe3832ff3b233e04" providerId="LiveId" clId="{EB68A09C-7CEB-488B-9983-1463543E4406}" dt="2020-08-27T07:29:46.766" v="334" actId="165"/>
          <ac:spMkLst>
            <pc:docMk/>
            <pc:sldMk cId="867636705" sldId="259"/>
            <ac:spMk id="17" creationId="{4E0F4264-8D56-42C9-8FC5-C78CCDD64271}"/>
          </ac:spMkLst>
        </pc:spChg>
        <pc:spChg chg="mod">
          <ac:chgData name="Paul Bloemers" userId="fe3832ff3b233e04" providerId="LiveId" clId="{EB68A09C-7CEB-488B-9983-1463543E4406}" dt="2020-08-27T07:29:46.766" v="334" actId="165"/>
          <ac:spMkLst>
            <pc:docMk/>
            <pc:sldMk cId="867636705" sldId="259"/>
            <ac:spMk id="18" creationId="{ACC9C6FA-CE20-4DF7-90B1-9379D21085B5}"/>
          </ac:spMkLst>
        </pc:spChg>
        <pc:spChg chg="mod">
          <ac:chgData name="Paul Bloemers" userId="fe3832ff3b233e04" providerId="LiveId" clId="{EB68A09C-7CEB-488B-9983-1463543E4406}" dt="2020-08-27T07:29:46.766" v="334" actId="165"/>
          <ac:spMkLst>
            <pc:docMk/>
            <pc:sldMk cId="867636705" sldId="259"/>
            <ac:spMk id="19" creationId="{BD90A35B-8B0C-4417-8118-2DB4814DEEE9}"/>
          </ac:spMkLst>
        </pc:spChg>
        <pc:spChg chg="mod">
          <ac:chgData name="Paul Bloemers" userId="fe3832ff3b233e04" providerId="LiveId" clId="{EB68A09C-7CEB-488B-9983-1463543E4406}" dt="2020-08-27T07:29:46.766" v="334" actId="165"/>
          <ac:spMkLst>
            <pc:docMk/>
            <pc:sldMk cId="867636705" sldId="259"/>
            <ac:spMk id="20" creationId="{79BA7BD7-30F9-423C-9C0D-EE0056EDB073}"/>
          </ac:spMkLst>
        </pc:spChg>
        <pc:spChg chg="mod">
          <ac:chgData name="Paul Bloemers" userId="fe3832ff3b233e04" providerId="LiveId" clId="{EB68A09C-7CEB-488B-9983-1463543E4406}" dt="2020-08-27T07:29:46.766" v="334" actId="165"/>
          <ac:spMkLst>
            <pc:docMk/>
            <pc:sldMk cId="867636705" sldId="259"/>
            <ac:spMk id="21" creationId="{55C1C728-9C0D-44FB-B1DB-5C84CACD2DDE}"/>
          </ac:spMkLst>
        </pc:spChg>
        <pc:spChg chg="mod">
          <ac:chgData name="Paul Bloemers" userId="fe3832ff3b233e04" providerId="LiveId" clId="{EB68A09C-7CEB-488B-9983-1463543E4406}" dt="2020-08-27T07:29:46.766" v="334" actId="165"/>
          <ac:spMkLst>
            <pc:docMk/>
            <pc:sldMk cId="867636705" sldId="259"/>
            <ac:spMk id="22" creationId="{AA5E64E0-850A-4DAD-81CB-B3D193294908}"/>
          </ac:spMkLst>
        </pc:spChg>
        <pc:spChg chg="mod">
          <ac:chgData name="Paul Bloemers" userId="fe3832ff3b233e04" providerId="LiveId" clId="{EB68A09C-7CEB-488B-9983-1463543E4406}" dt="2020-08-27T07:29:46.766" v="334" actId="165"/>
          <ac:spMkLst>
            <pc:docMk/>
            <pc:sldMk cId="867636705" sldId="259"/>
            <ac:spMk id="23" creationId="{04F740A6-6623-4D26-AB4A-DBDB7F82AEDF}"/>
          </ac:spMkLst>
        </pc:spChg>
        <pc:spChg chg="mod">
          <ac:chgData name="Paul Bloemers" userId="fe3832ff3b233e04" providerId="LiveId" clId="{EB68A09C-7CEB-488B-9983-1463543E4406}" dt="2020-08-27T07:29:46.766" v="334" actId="165"/>
          <ac:spMkLst>
            <pc:docMk/>
            <pc:sldMk cId="867636705" sldId="259"/>
            <ac:spMk id="24" creationId="{69B1D30F-63E8-4277-97BB-1145EAA41155}"/>
          </ac:spMkLst>
        </pc:spChg>
        <pc:spChg chg="mod">
          <ac:chgData name="Paul Bloemers" userId="fe3832ff3b233e04" providerId="LiveId" clId="{EB68A09C-7CEB-488B-9983-1463543E4406}" dt="2020-08-27T07:29:46.766" v="334" actId="165"/>
          <ac:spMkLst>
            <pc:docMk/>
            <pc:sldMk cId="867636705" sldId="259"/>
            <ac:spMk id="25" creationId="{400E3EE6-4069-4953-ACAE-7BD64DAFB3E6}"/>
          </ac:spMkLst>
        </pc:spChg>
        <pc:spChg chg="mod">
          <ac:chgData name="Paul Bloemers" userId="fe3832ff3b233e04" providerId="LiveId" clId="{EB68A09C-7CEB-488B-9983-1463543E4406}" dt="2020-08-27T07:29:46.766" v="334" actId="165"/>
          <ac:spMkLst>
            <pc:docMk/>
            <pc:sldMk cId="867636705" sldId="259"/>
            <ac:spMk id="26" creationId="{DF82F6E7-A081-4EEF-93C9-4FEB93C0BEFB}"/>
          </ac:spMkLst>
        </pc:spChg>
        <pc:spChg chg="mod">
          <ac:chgData name="Paul Bloemers" userId="fe3832ff3b233e04" providerId="LiveId" clId="{EB68A09C-7CEB-488B-9983-1463543E4406}" dt="2020-08-27T07:29:46.766" v="334" actId="165"/>
          <ac:spMkLst>
            <pc:docMk/>
            <pc:sldMk cId="867636705" sldId="259"/>
            <ac:spMk id="27" creationId="{941EFD76-58E7-4B36-86F2-93425763DFCB}"/>
          </ac:spMkLst>
        </pc:spChg>
        <pc:spChg chg="mod">
          <ac:chgData name="Paul Bloemers" userId="fe3832ff3b233e04" providerId="LiveId" clId="{EB68A09C-7CEB-488B-9983-1463543E4406}" dt="2020-08-27T07:29:46.766" v="334" actId="165"/>
          <ac:spMkLst>
            <pc:docMk/>
            <pc:sldMk cId="867636705" sldId="259"/>
            <ac:spMk id="28" creationId="{83539103-DFF3-426D-962C-79B4E2629FC0}"/>
          </ac:spMkLst>
        </pc:spChg>
        <pc:spChg chg="mod">
          <ac:chgData name="Paul Bloemers" userId="fe3832ff3b233e04" providerId="LiveId" clId="{EB68A09C-7CEB-488B-9983-1463543E4406}" dt="2020-08-27T07:29:46.766" v="334" actId="165"/>
          <ac:spMkLst>
            <pc:docMk/>
            <pc:sldMk cId="867636705" sldId="259"/>
            <ac:spMk id="29" creationId="{80BD6B44-0610-4B1B-90C6-36DAA0158E70}"/>
          </ac:spMkLst>
        </pc:spChg>
        <pc:spChg chg="add del mod ord">
          <ac:chgData name="Paul Bloemers" userId="fe3832ff3b233e04" providerId="LiveId" clId="{EB68A09C-7CEB-488B-9983-1463543E4406}" dt="2020-08-27T07:17:01.575" v="4" actId="700"/>
          <ac:spMkLst>
            <pc:docMk/>
            <pc:sldMk cId="867636705" sldId="259"/>
            <ac:spMk id="33" creationId="{DCE2A458-2B2B-4538-BE7D-4BB79508970D}"/>
          </ac:spMkLst>
        </pc:spChg>
        <pc:spChg chg="mod">
          <ac:chgData name="Paul Bloemers" userId="fe3832ff3b233e04" providerId="LiveId" clId="{EB68A09C-7CEB-488B-9983-1463543E4406}" dt="2020-08-27T07:32:58.136" v="395" actId="1038"/>
          <ac:spMkLst>
            <pc:docMk/>
            <pc:sldMk cId="867636705" sldId="259"/>
            <ac:spMk id="34" creationId="{9D066CA2-7745-41DD-A613-AB5ACCB1602C}"/>
          </ac:spMkLst>
        </pc:spChg>
        <pc:spChg chg="add del mod ord">
          <ac:chgData name="Paul Bloemers" userId="fe3832ff3b233e04" providerId="LiveId" clId="{EB68A09C-7CEB-488B-9983-1463543E4406}" dt="2020-08-27T07:17:01.575" v="4" actId="700"/>
          <ac:spMkLst>
            <pc:docMk/>
            <pc:sldMk cId="867636705" sldId="259"/>
            <ac:spMk id="35" creationId="{33BDC9DF-BC93-4006-89CA-F6988A074A45}"/>
          </ac:spMkLst>
        </pc:spChg>
        <pc:spChg chg="add del mod ord">
          <ac:chgData name="Paul Bloemers" userId="fe3832ff3b233e04" providerId="LiveId" clId="{EB68A09C-7CEB-488B-9983-1463543E4406}" dt="2020-08-27T07:17:01.575" v="4" actId="700"/>
          <ac:spMkLst>
            <pc:docMk/>
            <pc:sldMk cId="867636705" sldId="259"/>
            <ac:spMk id="37" creationId="{4E14EF2B-4061-4D65-8198-7A486B8E88B3}"/>
          </ac:spMkLst>
        </pc:spChg>
        <pc:spChg chg="add del mod ord">
          <ac:chgData name="Paul Bloemers" userId="fe3832ff3b233e04" providerId="LiveId" clId="{EB68A09C-7CEB-488B-9983-1463543E4406}" dt="2020-08-27T07:26:53.752" v="284" actId="478"/>
          <ac:spMkLst>
            <pc:docMk/>
            <pc:sldMk cId="867636705" sldId="259"/>
            <ac:spMk id="38" creationId="{E08E15B0-A29A-4C70-92AA-19DEE9B87F12}"/>
          </ac:spMkLst>
        </pc:spChg>
        <pc:spChg chg="add del mod ord">
          <ac:chgData name="Paul Bloemers" userId="fe3832ff3b233e04" providerId="LiveId" clId="{EB68A09C-7CEB-488B-9983-1463543E4406}" dt="2020-08-27T07:26:55.562" v="285" actId="478"/>
          <ac:spMkLst>
            <pc:docMk/>
            <pc:sldMk cId="867636705" sldId="259"/>
            <ac:spMk id="39" creationId="{F8AD8B64-7C0D-49C2-8620-03744637CE9D}"/>
          </ac:spMkLst>
        </pc:spChg>
        <pc:grpChg chg="del">
          <ac:chgData name="Paul Bloemers" userId="fe3832ff3b233e04" providerId="LiveId" clId="{EB68A09C-7CEB-488B-9983-1463543E4406}" dt="2020-08-27T07:29:46.766" v="334" actId="165"/>
          <ac:grpSpMkLst>
            <pc:docMk/>
            <pc:sldMk cId="867636705" sldId="259"/>
            <ac:grpSpMk id="4" creationId="{82CE1D0B-5170-40A8-90F0-7DBFBEB7E40A}"/>
          </ac:grpSpMkLst>
        </pc:grpChg>
        <pc:grpChg chg="mod topLvl">
          <ac:chgData name="Paul Bloemers" userId="fe3832ff3b233e04" providerId="LiveId" clId="{EB68A09C-7CEB-488B-9983-1463543E4406}" dt="2020-08-27T07:29:46.766" v="334" actId="165"/>
          <ac:grpSpMkLst>
            <pc:docMk/>
            <pc:sldMk cId="867636705" sldId="259"/>
            <ac:grpSpMk id="5" creationId="{3D2D09DD-E29D-4F88-911C-459E48672466}"/>
          </ac:grpSpMkLst>
        </pc:grpChg>
        <pc:grpChg chg="mod topLvl">
          <ac:chgData name="Paul Bloemers" userId="fe3832ff3b233e04" providerId="LiveId" clId="{EB68A09C-7CEB-488B-9983-1463543E4406}" dt="2020-08-27T07:29:46.766" v="334" actId="165"/>
          <ac:grpSpMkLst>
            <pc:docMk/>
            <pc:sldMk cId="867636705" sldId="259"/>
            <ac:grpSpMk id="6" creationId="{EFCE1372-9E70-4DC1-889F-C3754B757A1B}"/>
          </ac:grpSpMkLst>
        </pc:grpChg>
        <pc:grpChg chg="mod topLvl">
          <ac:chgData name="Paul Bloemers" userId="fe3832ff3b233e04" providerId="LiveId" clId="{EB68A09C-7CEB-488B-9983-1463543E4406}" dt="2020-08-27T07:29:46.766" v="334" actId="165"/>
          <ac:grpSpMkLst>
            <pc:docMk/>
            <pc:sldMk cId="867636705" sldId="259"/>
            <ac:grpSpMk id="7" creationId="{7D8D6E8C-9D80-493F-BB45-FC28EF6B84A5}"/>
          </ac:grpSpMkLst>
        </pc:grpChg>
        <pc:grpChg chg="mod topLvl">
          <ac:chgData name="Paul Bloemers" userId="fe3832ff3b233e04" providerId="LiveId" clId="{EB68A09C-7CEB-488B-9983-1463543E4406}" dt="2020-08-27T07:29:46.766" v="334" actId="165"/>
          <ac:grpSpMkLst>
            <pc:docMk/>
            <pc:sldMk cId="867636705" sldId="259"/>
            <ac:grpSpMk id="8" creationId="{910885E7-1C69-483F-B743-C5C3BE8B67F7}"/>
          </ac:grpSpMkLst>
        </pc:grpChg>
        <pc:grpChg chg="mod topLvl">
          <ac:chgData name="Paul Bloemers" userId="fe3832ff3b233e04" providerId="LiveId" clId="{EB68A09C-7CEB-488B-9983-1463543E4406}" dt="2020-08-27T07:29:46.766" v="334" actId="165"/>
          <ac:grpSpMkLst>
            <pc:docMk/>
            <pc:sldMk cId="867636705" sldId="259"/>
            <ac:grpSpMk id="9" creationId="{2A1CEE9A-6A20-443E-BEBC-490A2208EE42}"/>
          </ac:grpSpMkLst>
        </pc:grpChg>
        <pc:grpChg chg="mod topLvl">
          <ac:chgData name="Paul Bloemers" userId="fe3832ff3b233e04" providerId="LiveId" clId="{EB68A09C-7CEB-488B-9983-1463543E4406}" dt="2020-08-27T07:29:46.766" v="334" actId="165"/>
          <ac:grpSpMkLst>
            <pc:docMk/>
            <pc:sldMk cId="867636705" sldId="259"/>
            <ac:grpSpMk id="10" creationId="{7A998ADC-FD53-41F4-B74E-DC80ED6F8720}"/>
          </ac:grpSpMkLst>
        </pc:grpChg>
      </pc:sldChg>
      <pc:sldChg chg="addSp delSp modSp mod modClrScheme chgLayout">
        <pc:chgData name="Paul Bloemers" userId="fe3832ff3b233e04" providerId="LiveId" clId="{EB68A09C-7CEB-488B-9983-1463543E4406}" dt="2020-08-27T07:28:40.200" v="330" actId="14100"/>
        <pc:sldMkLst>
          <pc:docMk/>
          <pc:sldMk cId="1820577191" sldId="260"/>
        </pc:sldMkLst>
        <pc:spChg chg="add del mod ord">
          <ac:chgData name="Paul Bloemers" userId="fe3832ff3b233e04" providerId="LiveId" clId="{EB68A09C-7CEB-488B-9983-1463543E4406}" dt="2020-08-27T07:17:01.575" v="4" actId="700"/>
          <ac:spMkLst>
            <pc:docMk/>
            <pc:sldMk cId="1820577191" sldId="260"/>
            <ac:spMk id="2" creationId="{A44FF214-6638-4EAB-9982-1B811E063737}"/>
          </ac:spMkLst>
        </pc:spChg>
        <pc:spChg chg="add del mod ord">
          <ac:chgData name="Paul Bloemers" userId="fe3832ff3b233e04" providerId="LiveId" clId="{EB68A09C-7CEB-488B-9983-1463543E4406}" dt="2020-08-27T07:17:01.575" v="4" actId="700"/>
          <ac:spMkLst>
            <pc:docMk/>
            <pc:sldMk cId="1820577191" sldId="260"/>
            <ac:spMk id="3" creationId="{3D50A020-156E-4906-B682-DA91962B6296}"/>
          </ac:spMkLst>
        </pc:spChg>
        <pc:spChg chg="add del mod ord">
          <ac:chgData name="Paul Bloemers" userId="fe3832ff3b233e04" providerId="LiveId" clId="{EB68A09C-7CEB-488B-9983-1463543E4406}" dt="2020-08-27T07:17:01.575" v="4" actId="700"/>
          <ac:spMkLst>
            <pc:docMk/>
            <pc:sldMk cId="1820577191" sldId="260"/>
            <ac:spMk id="4" creationId="{0194F903-0A53-4349-BED6-3EF00DD56330}"/>
          </ac:spMkLst>
        </pc:spChg>
        <pc:spChg chg="mod ord">
          <ac:chgData name="Paul Bloemers" userId="fe3832ff3b233e04" providerId="LiveId" clId="{EB68A09C-7CEB-488B-9983-1463543E4406}" dt="2020-08-27T07:17:01.575" v="4" actId="700"/>
          <ac:spMkLst>
            <pc:docMk/>
            <pc:sldMk cId="1820577191" sldId="260"/>
            <ac:spMk id="5" creationId="{A54212C2-1533-4C78-9ADD-0C21314195A1}"/>
          </ac:spMkLst>
        </pc:spChg>
        <pc:spChg chg="mod ord">
          <ac:chgData name="Paul Bloemers" userId="fe3832ff3b233e04" providerId="LiveId" clId="{EB68A09C-7CEB-488B-9983-1463543E4406}" dt="2020-08-27T07:23:34.936" v="239" actId="14100"/>
          <ac:spMkLst>
            <pc:docMk/>
            <pc:sldMk cId="1820577191" sldId="260"/>
            <ac:spMk id="6" creationId="{DA291789-31C5-41ED-8495-56FBCBB7DD7B}"/>
          </ac:spMkLst>
        </pc:spChg>
        <pc:spChg chg="add mod ord">
          <ac:chgData name="Paul Bloemers" userId="fe3832ff3b233e04" providerId="LiveId" clId="{EB68A09C-7CEB-488B-9983-1463543E4406}" dt="2020-08-27T07:28:40.200" v="330" actId="14100"/>
          <ac:spMkLst>
            <pc:docMk/>
            <pc:sldMk cId="1820577191" sldId="260"/>
            <ac:spMk id="7" creationId="{F6FA57A6-05A4-4F70-8EF9-85D94525AB4E}"/>
          </ac:spMkLst>
        </pc:spChg>
        <pc:spChg chg="add mod">
          <ac:chgData name="Paul Bloemers" userId="fe3832ff3b233e04" providerId="LiveId" clId="{EB68A09C-7CEB-488B-9983-1463543E4406}" dt="2020-08-27T07:23:48.720" v="246" actId="14100"/>
          <ac:spMkLst>
            <pc:docMk/>
            <pc:sldMk cId="1820577191" sldId="260"/>
            <ac:spMk id="9" creationId="{E5651E19-2A30-4972-A1F1-2F2609D2863E}"/>
          </ac:spMkLst>
        </pc:spChg>
      </pc:sldChg>
      <pc:sldChg chg="addSp delSp modSp new mod modClrScheme chgLayout">
        <pc:chgData name="Paul Bloemers" userId="fe3832ff3b233e04" providerId="LiveId" clId="{EB68A09C-7CEB-488B-9983-1463543E4406}" dt="2020-08-27T10:06:12.175" v="618" actId="1076"/>
        <pc:sldMkLst>
          <pc:docMk/>
          <pc:sldMk cId="444024272" sldId="261"/>
        </pc:sldMkLst>
        <pc:spChg chg="mod ord">
          <ac:chgData name="Paul Bloemers" userId="fe3832ff3b233e04" providerId="LiveId" clId="{EB68A09C-7CEB-488B-9983-1463543E4406}" dt="2020-08-27T09:01:52.921" v="561" actId="700"/>
          <ac:spMkLst>
            <pc:docMk/>
            <pc:sldMk cId="444024272" sldId="261"/>
            <ac:spMk id="2" creationId="{1A99EB77-A528-4366-B1A9-1315B2BA208B}"/>
          </ac:spMkLst>
        </pc:spChg>
        <pc:spChg chg="del">
          <ac:chgData name="Paul Bloemers" userId="fe3832ff3b233e04" providerId="LiveId" clId="{EB68A09C-7CEB-488B-9983-1463543E4406}" dt="2020-08-27T07:45:45.451" v="417" actId="478"/>
          <ac:spMkLst>
            <pc:docMk/>
            <pc:sldMk cId="444024272" sldId="261"/>
            <ac:spMk id="3" creationId="{AF7B0A0C-E367-413B-9DE6-17AB5FDD90F9}"/>
          </ac:spMkLst>
        </pc:spChg>
        <pc:spChg chg="del">
          <ac:chgData name="Paul Bloemers" userId="fe3832ff3b233e04" providerId="LiveId" clId="{EB68A09C-7CEB-488B-9983-1463543E4406}" dt="2020-08-27T07:45:46.802" v="418" actId="478"/>
          <ac:spMkLst>
            <pc:docMk/>
            <pc:sldMk cId="444024272" sldId="261"/>
            <ac:spMk id="4" creationId="{1BC30570-B3AE-417B-94F5-84DBEAAB0286}"/>
          </ac:spMkLst>
        </pc:spChg>
        <pc:spChg chg="add mod">
          <ac:chgData name="Paul Bloemers" userId="fe3832ff3b233e04" providerId="LiveId" clId="{EB68A09C-7CEB-488B-9983-1463543E4406}" dt="2020-08-27T10:03:47.598" v="595" actId="14100"/>
          <ac:spMkLst>
            <pc:docMk/>
            <pc:sldMk cId="444024272" sldId="261"/>
            <ac:spMk id="6" creationId="{036EE2F8-02D0-4592-B0F8-CB989572AE11}"/>
          </ac:spMkLst>
        </pc:spChg>
        <pc:spChg chg="add mod">
          <ac:chgData name="Paul Bloemers" userId="fe3832ff3b233e04" providerId="LiveId" clId="{EB68A09C-7CEB-488B-9983-1463543E4406}" dt="2020-08-27T10:03:47.598" v="595" actId="14100"/>
          <ac:spMkLst>
            <pc:docMk/>
            <pc:sldMk cId="444024272" sldId="261"/>
            <ac:spMk id="8" creationId="{0D7246A7-85F2-421B-B482-CE668BF1BA83}"/>
          </ac:spMkLst>
        </pc:spChg>
        <pc:spChg chg="add mod">
          <ac:chgData name="Paul Bloemers" userId="fe3832ff3b233e04" providerId="LiveId" clId="{EB68A09C-7CEB-488B-9983-1463543E4406}" dt="2020-08-27T10:03:47.598" v="595" actId="14100"/>
          <ac:spMkLst>
            <pc:docMk/>
            <pc:sldMk cId="444024272" sldId="261"/>
            <ac:spMk id="10" creationId="{FBCC904E-C64F-4FEA-8500-4472AF2749EF}"/>
          </ac:spMkLst>
        </pc:spChg>
        <pc:spChg chg="add mod">
          <ac:chgData name="Paul Bloemers" userId="fe3832ff3b233e04" providerId="LiveId" clId="{EB68A09C-7CEB-488B-9983-1463543E4406}" dt="2020-08-27T10:03:47.598" v="595" actId="14100"/>
          <ac:spMkLst>
            <pc:docMk/>
            <pc:sldMk cId="444024272" sldId="261"/>
            <ac:spMk id="16" creationId="{A8E67015-A621-4CB3-8725-043F8EE05E04}"/>
          </ac:spMkLst>
        </pc:spChg>
        <pc:spChg chg="add mod">
          <ac:chgData name="Paul Bloemers" userId="fe3832ff3b233e04" providerId="LiveId" clId="{EB68A09C-7CEB-488B-9983-1463543E4406}" dt="2020-08-27T10:03:47.598" v="595" actId="14100"/>
          <ac:spMkLst>
            <pc:docMk/>
            <pc:sldMk cId="444024272" sldId="261"/>
            <ac:spMk id="18" creationId="{50F81ED2-01DB-4A8E-B6C7-7AB5EA4BEAC5}"/>
          </ac:spMkLst>
        </pc:spChg>
        <pc:spChg chg="add mod">
          <ac:chgData name="Paul Bloemers" userId="fe3832ff3b233e04" providerId="LiveId" clId="{EB68A09C-7CEB-488B-9983-1463543E4406}" dt="2020-08-27T10:03:47.598" v="595" actId="14100"/>
          <ac:spMkLst>
            <pc:docMk/>
            <pc:sldMk cId="444024272" sldId="261"/>
            <ac:spMk id="19" creationId="{B9288A48-B117-465B-A98B-64379585FA35}"/>
          </ac:spMkLst>
        </pc:spChg>
        <pc:spChg chg="add del mod ord">
          <ac:chgData name="Paul Bloemers" userId="fe3832ff3b233e04" providerId="LiveId" clId="{EB68A09C-7CEB-488B-9983-1463543E4406}" dt="2020-08-27T09:01:55.906" v="562" actId="478"/>
          <ac:spMkLst>
            <pc:docMk/>
            <pc:sldMk cId="444024272" sldId="261"/>
            <ac:spMk id="23" creationId="{D0622C8E-F6B0-4DB2-A0C1-6E42F038A8B2}"/>
          </ac:spMkLst>
        </pc:spChg>
        <pc:spChg chg="add mod">
          <ac:chgData name="Paul Bloemers" userId="fe3832ff3b233e04" providerId="LiveId" clId="{EB68A09C-7CEB-488B-9983-1463543E4406}" dt="2020-08-27T10:03:50.639" v="596" actId="14100"/>
          <ac:spMkLst>
            <pc:docMk/>
            <pc:sldMk cId="444024272" sldId="261"/>
            <ac:spMk id="25" creationId="{49961570-849A-4B5D-A021-E328CA7524F9}"/>
          </ac:spMkLst>
        </pc:spChg>
        <pc:spChg chg="add mod">
          <ac:chgData name="Paul Bloemers" userId="fe3832ff3b233e04" providerId="LiveId" clId="{EB68A09C-7CEB-488B-9983-1463543E4406}" dt="2020-08-27T10:06:12.175" v="618" actId="1076"/>
          <ac:spMkLst>
            <pc:docMk/>
            <pc:sldMk cId="444024272" sldId="261"/>
            <ac:spMk id="30" creationId="{82156152-F1CD-4D0A-9910-27A4E117EE76}"/>
          </ac:spMkLst>
        </pc:spChg>
        <pc:picChg chg="add mod">
          <ac:chgData name="Paul Bloemers" userId="fe3832ff3b233e04" providerId="LiveId" clId="{EB68A09C-7CEB-488B-9983-1463543E4406}" dt="2020-08-27T10:03:47.598" v="595" actId="14100"/>
          <ac:picMkLst>
            <pc:docMk/>
            <pc:sldMk cId="444024272" sldId="261"/>
            <ac:picMk id="12" creationId="{B966583E-9B2C-4779-BF25-0E206103A3FB}"/>
          </ac:picMkLst>
        </pc:picChg>
        <pc:picChg chg="add mod">
          <ac:chgData name="Paul Bloemers" userId="fe3832ff3b233e04" providerId="LiveId" clId="{EB68A09C-7CEB-488B-9983-1463543E4406}" dt="2020-08-27T10:03:47.598" v="595" actId="14100"/>
          <ac:picMkLst>
            <pc:docMk/>
            <pc:sldMk cId="444024272" sldId="261"/>
            <ac:picMk id="14" creationId="{F7D0946D-EA5C-43E7-8AB7-B8BD7A52D80A}"/>
          </ac:picMkLst>
        </pc:picChg>
        <pc:picChg chg="add mod">
          <ac:chgData name="Paul Bloemers" userId="fe3832ff3b233e04" providerId="LiveId" clId="{EB68A09C-7CEB-488B-9983-1463543E4406}" dt="2020-08-27T10:05:37.767" v="603" actId="1076"/>
          <ac:picMkLst>
            <pc:docMk/>
            <pc:sldMk cId="444024272" sldId="261"/>
            <ac:picMk id="28" creationId="{53FB86D8-831A-4691-A786-B8791BB3B847}"/>
          </ac:picMkLst>
        </pc:picChg>
        <pc:cxnChg chg="add mod">
          <ac:chgData name="Paul Bloemers" userId="fe3832ff3b233e04" providerId="LiveId" clId="{EB68A09C-7CEB-488B-9983-1463543E4406}" dt="2020-08-27T10:03:47.598" v="595" actId="14100"/>
          <ac:cxnSpMkLst>
            <pc:docMk/>
            <pc:sldMk cId="444024272" sldId="261"/>
            <ac:cxnSpMk id="21" creationId="{30E22B45-852D-4D2C-96DA-ECB8B3BD291B}"/>
          </ac:cxnSpMkLst>
        </pc:cxnChg>
      </pc:sldChg>
      <pc:sldChg chg="addSp delSp modSp new mod modClrScheme chgLayout">
        <pc:chgData name="Paul Bloemers" userId="fe3832ff3b233e04" providerId="LiveId" clId="{EB68A09C-7CEB-488B-9983-1463543E4406}" dt="2020-08-27T10:11:21.296" v="699" actId="14100"/>
        <pc:sldMkLst>
          <pc:docMk/>
          <pc:sldMk cId="705605111" sldId="262"/>
        </pc:sldMkLst>
        <pc:spChg chg="del mod ord">
          <ac:chgData name="Paul Bloemers" userId="fe3832ff3b233e04" providerId="LiveId" clId="{EB68A09C-7CEB-488B-9983-1463543E4406}" dt="2020-08-27T10:06:53.838" v="620" actId="700"/>
          <ac:spMkLst>
            <pc:docMk/>
            <pc:sldMk cId="705605111" sldId="262"/>
            <ac:spMk id="2" creationId="{CB0C6746-CF2A-40C2-B0EF-AA090C74CD24}"/>
          </ac:spMkLst>
        </pc:spChg>
        <pc:spChg chg="del mod ord">
          <ac:chgData name="Paul Bloemers" userId="fe3832ff3b233e04" providerId="LiveId" clId="{EB68A09C-7CEB-488B-9983-1463543E4406}" dt="2020-08-27T10:06:53.838" v="620" actId="700"/>
          <ac:spMkLst>
            <pc:docMk/>
            <pc:sldMk cId="705605111" sldId="262"/>
            <ac:spMk id="3" creationId="{2B18C1B7-F9F6-44F0-BAD6-A8CC436A3050}"/>
          </ac:spMkLst>
        </pc:spChg>
        <pc:spChg chg="add mod ord">
          <ac:chgData name="Paul Bloemers" userId="fe3832ff3b233e04" providerId="LiveId" clId="{EB68A09C-7CEB-488B-9983-1463543E4406}" dt="2020-08-27T10:07:36.058" v="637" actId="20577"/>
          <ac:spMkLst>
            <pc:docMk/>
            <pc:sldMk cId="705605111" sldId="262"/>
            <ac:spMk id="4" creationId="{F5F12DB8-37C4-492D-91B4-DB8DDE46E487}"/>
          </ac:spMkLst>
        </pc:spChg>
        <pc:spChg chg="add del mod ord">
          <ac:chgData name="Paul Bloemers" userId="fe3832ff3b233e04" providerId="LiveId" clId="{EB68A09C-7CEB-488B-9983-1463543E4406}" dt="2020-08-27T10:07:40.714" v="638" actId="478"/>
          <ac:spMkLst>
            <pc:docMk/>
            <pc:sldMk cId="705605111" sldId="262"/>
            <ac:spMk id="5" creationId="{2243BA35-E028-4F2E-ADDC-B67DD798A856}"/>
          </ac:spMkLst>
        </pc:spChg>
        <pc:spChg chg="add mod">
          <ac:chgData name="Paul Bloemers" userId="fe3832ff3b233e04" providerId="LiveId" clId="{EB68A09C-7CEB-488B-9983-1463543E4406}" dt="2020-08-27T10:11:01.191" v="694" actId="1076"/>
          <ac:spMkLst>
            <pc:docMk/>
            <pc:sldMk cId="705605111" sldId="262"/>
            <ac:spMk id="13" creationId="{7B8A0818-521D-42A7-9D72-DE72F05E6296}"/>
          </ac:spMkLst>
        </pc:spChg>
        <pc:spChg chg="add mod">
          <ac:chgData name="Paul Bloemers" userId="fe3832ff3b233e04" providerId="LiveId" clId="{EB68A09C-7CEB-488B-9983-1463543E4406}" dt="2020-08-27T10:11:10.687" v="696" actId="1076"/>
          <ac:spMkLst>
            <pc:docMk/>
            <pc:sldMk cId="705605111" sldId="262"/>
            <ac:spMk id="15" creationId="{B84397BB-7E88-406B-B6A4-CE4C7CA5A969}"/>
          </ac:spMkLst>
        </pc:spChg>
        <pc:spChg chg="add mod">
          <ac:chgData name="Paul Bloemers" userId="fe3832ff3b233e04" providerId="LiveId" clId="{EB68A09C-7CEB-488B-9983-1463543E4406}" dt="2020-08-27T10:11:21.296" v="699" actId="14100"/>
          <ac:spMkLst>
            <pc:docMk/>
            <pc:sldMk cId="705605111" sldId="262"/>
            <ac:spMk id="17" creationId="{BBCBFA4D-247C-4025-A79F-5D50A65485D0}"/>
          </ac:spMkLst>
        </pc:spChg>
        <pc:spChg chg="add mod">
          <ac:chgData name="Paul Bloemers" userId="fe3832ff3b233e04" providerId="LiveId" clId="{EB68A09C-7CEB-488B-9983-1463543E4406}" dt="2020-08-27T10:10:13.071" v="683" actId="164"/>
          <ac:spMkLst>
            <pc:docMk/>
            <pc:sldMk cId="705605111" sldId="262"/>
            <ac:spMk id="18" creationId="{B98901E6-49A7-45E1-B726-84D566C5AA65}"/>
          </ac:spMkLst>
        </pc:spChg>
        <pc:spChg chg="add mod">
          <ac:chgData name="Paul Bloemers" userId="fe3832ff3b233e04" providerId="LiveId" clId="{EB68A09C-7CEB-488B-9983-1463543E4406}" dt="2020-08-27T10:10:18.286" v="684" actId="164"/>
          <ac:spMkLst>
            <pc:docMk/>
            <pc:sldMk cId="705605111" sldId="262"/>
            <ac:spMk id="20" creationId="{60B71577-E36C-4597-A4CF-0CA682AC76BF}"/>
          </ac:spMkLst>
        </pc:spChg>
        <pc:spChg chg="add mod">
          <ac:chgData name="Paul Bloemers" userId="fe3832ff3b233e04" providerId="LiveId" clId="{EB68A09C-7CEB-488B-9983-1463543E4406}" dt="2020-08-27T10:10:22.870" v="685" actId="164"/>
          <ac:spMkLst>
            <pc:docMk/>
            <pc:sldMk cId="705605111" sldId="262"/>
            <ac:spMk id="22" creationId="{A5FF8F96-37EC-42BB-984F-07CBD416C942}"/>
          </ac:spMkLst>
        </pc:spChg>
        <pc:grpChg chg="add mod">
          <ac:chgData name="Paul Bloemers" userId="fe3832ff3b233e04" providerId="LiveId" clId="{EB68A09C-7CEB-488B-9983-1463543E4406}" dt="2020-08-27T10:10:27.416" v="686" actId="1076"/>
          <ac:grpSpMkLst>
            <pc:docMk/>
            <pc:sldMk cId="705605111" sldId="262"/>
            <ac:grpSpMk id="23" creationId="{C6ED4E00-CA12-4B65-B94E-7FBF83A94248}"/>
          </ac:grpSpMkLst>
        </pc:grpChg>
        <pc:grpChg chg="add mod">
          <ac:chgData name="Paul Bloemers" userId="fe3832ff3b233e04" providerId="LiveId" clId="{EB68A09C-7CEB-488B-9983-1463543E4406}" dt="2020-08-27T10:10:31.864" v="687" actId="1076"/>
          <ac:grpSpMkLst>
            <pc:docMk/>
            <pc:sldMk cId="705605111" sldId="262"/>
            <ac:grpSpMk id="24" creationId="{868278E5-2B8B-4740-87A6-7D5FE0DC3168}"/>
          </ac:grpSpMkLst>
        </pc:grpChg>
        <pc:grpChg chg="add mod">
          <ac:chgData name="Paul Bloemers" userId="fe3832ff3b233e04" providerId="LiveId" clId="{EB68A09C-7CEB-488B-9983-1463543E4406}" dt="2020-08-27T10:10:34.799" v="688" actId="1076"/>
          <ac:grpSpMkLst>
            <pc:docMk/>
            <pc:sldMk cId="705605111" sldId="262"/>
            <ac:grpSpMk id="25" creationId="{4C857675-FE4D-465B-9E98-7866C73A298B}"/>
          </ac:grpSpMkLst>
        </pc:grpChg>
        <pc:picChg chg="add mod ord">
          <ac:chgData name="Paul Bloemers" userId="fe3832ff3b233e04" providerId="LiveId" clId="{EB68A09C-7CEB-488B-9983-1463543E4406}" dt="2020-08-27T10:10:13.071" v="683" actId="164"/>
          <ac:picMkLst>
            <pc:docMk/>
            <pc:sldMk cId="705605111" sldId="262"/>
            <ac:picMk id="7" creationId="{4BDC57D9-6F1C-4DDB-A3E3-FBD59E3883E5}"/>
          </ac:picMkLst>
        </pc:picChg>
        <pc:picChg chg="add mod ord">
          <ac:chgData name="Paul Bloemers" userId="fe3832ff3b233e04" providerId="LiveId" clId="{EB68A09C-7CEB-488B-9983-1463543E4406}" dt="2020-08-27T10:10:18.286" v="684" actId="164"/>
          <ac:picMkLst>
            <pc:docMk/>
            <pc:sldMk cId="705605111" sldId="262"/>
            <ac:picMk id="9" creationId="{CF732458-17FA-4543-8646-49049AF5244C}"/>
          </ac:picMkLst>
        </pc:picChg>
        <pc:picChg chg="add mod ord">
          <ac:chgData name="Paul Bloemers" userId="fe3832ff3b233e04" providerId="LiveId" clId="{EB68A09C-7CEB-488B-9983-1463543E4406}" dt="2020-08-27T10:10:22.870" v="685" actId="164"/>
          <ac:picMkLst>
            <pc:docMk/>
            <pc:sldMk cId="705605111" sldId="262"/>
            <ac:picMk id="11" creationId="{3AF49C9A-41E2-4C55-8C3D-20AC023F4FEC}"/>
          </ac:picMkLst>
        </pc:picChg>
      </pc:sldChg>
      <pc:sldChg chg="addSp delSp modSp new mod modClrScheme chgLayout">
        <pc:chgData name="Paul Bloemers" userId="fe3832ff3b233e04" providerId="LiveId" clId="{EB68A09C-7CEB-488B-9983-1463543E4406}" dt="2020-08-27T10:13:33.961" v="769" actId="20577"/>
        <pc:sldMkLst>
          <pc:docMk/>
          <pc:sldMk cId="3704281793" sldId="263"/>
        </pc:sldMkLst>
        <pc:spChg chg="del mod ord">
          <ac:chgData name="Paul Bloemers" userId="fe3832ff3b233e04" providerId="LiveId" clId="{EB68A09C-7CEB-488B-9983-1463543E4406}" dt="2020-08-27T10:13:02.058" v="703" actId="700"/>
          <ac:spMkLst>
            <pc:docMk/>
            <pc:sldMk cId="3704281793" sldId="263"/>
            <ac:spMk id="2" creationId="{AAE7AD7B-521F-4220-85BB-3849C38BBD43}"/>
          </ac:spMkLst>
        </pc:spChg>
        <pc:spChg chg="del mod ord">
          <ac:chgData name="Paul Bloemers" userId="fe3832ff3b233e04" providerId="LiveId" clId="{EB68A09C-7CEB-488B-9983-1463543E4406}" dt="2020-08-27T10:13:02.058" v="703" actId="700"/>
          <ac:spMkLst>
            <pc:docMk/>
            <pc:sldMk cId="3704281793" sldId="263"/>
            <ac:spMk id="3" creationId="{10955C2D-C17E-4552-AFF1-B4E4810FBC7D}"/>
          </ac:spMkLst>
        </pc:spChg>
        <pc:spChg chg="add mod ord">
          <ac:chgData name="Paul Bloemers" userId="fe3832ff3b233e04" providerId="LiveId" clId="{EB68A09C-7CEB-488B-9983-1463543E4406}" dt="2020-08-27T10:13:09.319" v="713" actId="5793"/>
          <ac:spMkLst>
            <pc:docMk/>
            <pc:sldMk cId="3704281793" sldId="263"/>
            <ac:spMk id="4" creationId="{1AB4CA63-768D-45F1-9657-7C6A425A0462}"/>
          </ac:spMkLst>
        </pc:spChg>
        <pc:spChg chg="add mod ord">
          <ac:chgData name="Paul Bloemers" userId="fe3832ff3b233e04" providerId="LiveId" clId="{EB68A09C-7CEB-488B-9983-1463543E4406}" dt="2020-08-27T10:13:33.961" v="769" actId="20577"/>
          <ac:spMkLst>
            <pc:docMk/>
            <pc:sldMk cId="3704281793" sldId="263"/>
            <ac:spMk id="5" creationId="{7783BD38-541F-4A6B-AD11-1E2B8876B991}"/>
          </ac:spMkLst>
        </pc:spChg>
      </pc:sldChg>
      <pc:sldChg chg="addSp delSp modSp new mod modClrScheme chgLayout">
        <pc:chgData name="Paul Bloemers" userId="fe3832ff3b233e04" providerId="LiveId" clId="{EB68A09C-7CEB-488B-9983-1463543E4406}" dt="2020-08-27T10:26:53.328" v="943" actId="948"/>
        <pc:sldMkLst>
          <pc:docMk/>
          <pc:sldMk cId="1481266346" sldId="264"/>
        </pc:sldMkLst>
        <pc:spChg chg="del mod ord">
          <ac:chgData name="Paul Bloemers" userId="fe3832ff3b233e04" providerId="LiveId" clId="{EB68A09C-7CEB-488B-9983-1463543E4406}" dt="2020-08-27T10:13:41.634" v="771" actId="700"/>
          <ac:spMkLst>
            <pc:docMk/>
            <pc:sldMk cId="1481266346" sldId="264"/>
            <ac:spMk id="2" creationId="{8C924543-4115-445D-BB06-025468F6D05B}"/>
          </ac:spMkLst>
        </pc:spChg>
        <pc:spChg chg="del">
          <ac:chgData name="Paul Bloemers" userId="fe3832ff3b233e04" providerId="LiveId" clId="{EB68A09C-7CEB-488B-9983-1463543E4406}" dt="2020-08-27T10:13:41.634" v="771" actId="700"/>
          <ac:spMkLst>
            <pc:docMk/>
            <pc:sldMk cId="1481266346" sldId="264"/>
            <ac:spMk id="3" creationId="{2E4429EB-0068-4709-963C-91FC5CEA1EC3}"/>
          </ac:spMkLst>
        </pc:spChg>
        <pc:spChg chg="del">
          <ac:chgData name="Paul Bloemers" userId="fe3832ff3b233e04" providerId="LiveId" clId="{EB68A09C-7CEB-488B-9983-1463543E4406}" dt="2020-08-27T10:13:41.634" v="771" actId="700"/>
          <ac:spMkLst>
            <pc:docMk/>
            <pc:sldMk cId="1481266346" sldId="264"/>
            <ac:spMk id="4" creationId="{EF68A64D-917C-4771-8D57-46917AEA427D}"/>
          </ac:spMkLst>
        </pc:spChg>
        <pc:spChg chg="add mod ord">
          <ac:chgData name="Paul Bloemers" userId="fe3832ff3b233e04" providerId="LiveId" clId="{EB68A09C-7CEB-488B-9983-1463543E4406}" dt="2020-08-27T10:22:21.052" v="780" actId="700"/>
          <ac:spMkLst>
            <pc:docMk/>
            <pc:sldMk cId="1481266346" sldId="264"/>
            <ac:spMk id="5" creationId="{D1DB0978-6B8E-47DB-8BE3-F3CD3C56B6C8}"/>
          </ac:spMkLst>
        </pc:spChg>
        <pc:spChg chg="add del mod ord">
          <ac:chgData name="Paul Bloemers" userId="fe3832ff3b233e04" providerId="LiveId" clId="{EB68A09C-7CEB-488B-9983-1463543E4406}" dt="2020-08-27T10:22:21.052" v="780" actId="700"/>
          <ac:spMkLst>
            <pc:docMk/>
            <pc:sldMk cId="1481266346" sldId="264"/>
            <ac:spMk id="6" creationId="{BAB5B748-0C77-47DB-B76D-8D88163A01BE}"/>
          </ac:spMkLst>
        </pc:spChg>
        <pc:spChg chg="add mod ord">
          <ac:chgData name="Paul Bloemers" userId="fe3832ff3b233e04" providerId="LiveId" clId="{EB68A09C-7CEB-488B-9983-1463543E4406}" dt="2020-08-27T10:26:53.328" v="943" actId="948"/>
          <ac:spMkLst>
            <pc:docMk/>
            <pc:sldMk cId="1481266346" sldId="264"/>
            <ac:spMk id="7" creationId="{8ACF72D8-F667-4EA3-8115-99BAE3814323}"/>
          </ac:spMkLst>
        </pc:spChg>
        <pc:spChg chg="add mod">
          <ac:chgData name="Paul Bloemers" userId="fe3832ff3b233e04" providerId="LiveId" clId="{EB68A09C-7CEB-488B-9983-1463543E4406}" dt="2020-08-27T10:25:14.884" v="827" actId="1036"/>
          <ac:spMkLst>
            <pc:docMk/>
            <pc:sldMk cId="1481266346" sldId="264"/>
            <ac:spMk id="10" creationId="{0053FDED-8077-4529-8200-8830BBCCEE14}"/>
          </ac:spMkLst>
        </pc:spChg>
        <pc:picChg chg="add mod">
          <ac:chgData name="Paul Bloemers" userId="fe3832ff3b233e04" providerId="LiveId" clId="{EB68A09C-7CEB-488B-9983-1463543E4406}" dt="2020-08-27T10:25:14.884" v="827" actId="1036"/>
          <ac:picMkLst>
            <pc:docMk/>
            <pc:sldMk cId="1481266346" sldId="264"/>
            <ac:picMk id="8" creationId="{C752320A-4BBF-4F99-9CA4-9CEBEEBD010E}"/>
          </ac:picMkLst>
        </pc:picChg>
        <pc:picChg chg="add mod">
          <ac:chgData name="Paul Bloemers" userId="fe3832ff3b233e04" providerId="LiveId" clId="{EB68A09C-7CEB-488B-9983-1463543E4406}" dt="2020-08-27T10:25:14.884" v="827" actId="1036"/>
          <ac:picMkLst>
            <pc:docMk/>
            <pc:sldMk cId="1481266346" sldId="264"/>
            <ac:picMk id="11" creationId="{72FB1FA1-0F0B-4E7C-B3DD-44754CD68156}"/>
          </ac:picMkLst>
        </pc:picChg>
        <pc:picChg chg="add mod">
          <ac:chgData name="Paul Bloemers" userId="fe3832ff3b233e04" providerId="LiveId" clId="{EB68A09C-7CEB-488B-9983-1463543E4406}" dt="2020-08-27T10:25:14.884" v="827" actId="1036"/>
          <ac:picMkLst>
            <pc:docMk/>
            <pc:sldMk cId="1481266346" sldId="264"/>
            <ac:picMk id="12" creationId="{A408DA9A-89D2-4F7B-BB08-BB1D77452901}"/>
          </ac:picMkLst>
        </pc:picChg>
        <pc:picChg chg="add mod">
          <ac:chgData name="Paul Bloemers" userId="fe3832ff3b233e04" providerId="LiveId" clId="{EB68A09C-7CEB-488B-9983-1463543E4406}" dt="2020-08-27T10:25:14.884" v="827" actId="1036"/>
          <ac:picMkLst>
            <pc:docMk/>
            <pc:sldMk cId="1481266346" sldId="264"/>
            <ac:picMk id="13" creationId="{F85A1242-9DC7-43C3-964F-085023C93574}"/>
          </ac:picMkLst>
        </pc:picChg>
        <pc:cxnChg chg="add mod">
          <ac:chgData name="Paul Bloemers" userId="fe3832ff3b233e04" providerId="LiveId" clId="{EB68A09C-7CEB-488B-9983-1463543E4406}" dt="2020-08-27T10:25:14.884" v="827" actId="1036"/>
          <ac:cxnSpMkLst>
            <pc:docMk/>
            <pc:sldMk cId="1481266346" sldId="264"/>
            <ac:cxnSpMk id="9" creationId="{1206B076-8396-43FC-B812-0B2435A1F6B5}"/>
          </ac:cxnSpMkLst>
        </pc:cxnChg>
      </pc:sldChg>
      <pc:sldChg chg="addSp delSp modSp new mod modClrScheme modAnim chgLayout">
        <pc:chgData name="Paul Bloemers" userId="fe3832ff3b233e04" providerId="LiveId" clId="{EB68A09C-7CEB-488B-9983-1463543E4406}" dt="2020-08-27T11:44:33.342" v="1766" actId="1076"/>
        <pc:sldMkLst>
          <pc:docMk/>
          <pc:sldMk cId="1188197272" sldId="265"/>
        </pc:sldMkLst>
        <pc:spChg chg="del mod ord">
          <ac:chgData name="Paul Bloemers" userId="fe3832ff3b233e04" providerId="LiveId" clId="{EB68A09C-7CEB-488B-9983-1463543E4406}" dt="2020-08-27T10:27:17.346" v="945" actId="700"/>
          <ac:spMkLst>
            <pc:docMk/>
            <pc:sldMk cId="1188197272" sldId="265"/>
            <ac:spMk id="2" creationId="{3E888CC7-AB68-4427-8486-1A06C51647D6}"/>
          </ac:spMkLst>
        </pc:spChg>
        <pc:spChg chg="del mod ord">
          <ac:chgData name="Paul Bloemers" userId="fe3832ff3b233e04" providerId="LiveId" clId="{EB68A09C-7CEB-488B-9983-1463543E4406}" dt="2020-08-27T10:27:17.346" v="945" actId="700"/>
          <ac:spMkLst>
            <pc:docMk/>
            <pc:sldMk cId="1188197272" sldId="265"/>
            <ac:spMk id="3" creationId="{2002A949-CD99-49C8-B736-DEB91AE3E0B6}"/>
          </ac:spMkLst>
        </pc:spChg>
        <pc:spChg chg="add mod ord">
          <ac:chgData name="Paul Bloemers" userId="fe3832ff3b233e04" providerId="LiveId" clId="{EB68A09C-7CEB-488B-9983-1463543E4406}" dt="2020-08-27T11:17:07.981" v="1178" actId="338"/>
          <ac:spMkLst>
            <pc:docMk/>
            <pc:sldMk cId="1188197272" sldId="265"/>
            <ac:spMk id="4" creationId="{B2602B11-E60A-4618-BCA7-E3459B578BF4}"/>
          </ac:spMkLst>
        </pc:spChg>
        <pc:spChg chg="add del mod ord">
          <ac:chgData name="Paul Bloemers" userId="fe3832ff3b233e04" providerId="LiveId" clId="{EB68A09C-7CEB-488B-9983-1463543E4406}" dt="2020-08-27T10:44:31.704" v="1079" actId="700"/>
          <ac:spMkLst>
            <pc:docMk/>
            <pc:sldMk cId="1188197272" sldId="265"/>
            <ac:spMk id="5" creationId="{8A9CA9FE-883D-48F1-A380-E65ACD2F235F}"/>
          </ac:spMkLst>
        </pc:spChg>
        <pc:spChg chg="add mod ord">
          <ac:chgData name="Paul Bloemers" userId="fe3832ff3b233e04" providerId="LiveId" clId="{EB68A09C-7CEB-488B-9983-1463543E4406}" dt="2020-08-27T11:36:01.587" v="1507" actId="5793"/>
          <ac:spMkLst>
            <pc:docMk/>
            <pc:sldMk cId="1188197272" sldId="265"/>
            <ac:spMk id="6" creationId="{91ED01B1-060D-4CE7-94E3-F7269273CDA5}"/>
          </ac:spMkLst>
        </pc:spChg>
        <pc:spChg chg="add del mod">
          <ac:chgData name="Paul Bloemers" userId="fe3832ff3b233e04" providerId="LiveId" clId="{EB68A09C-7CEB-488B-9983-1463543E4406}" dt="2020-08-27T11:08:58.410" v="1093"/>
          <ac:spMkLst>
            <pc:docMk/>
            <pc:sldMk cId="1188197272" sldId="265"/>
            <ac:spMk id="12" creationId="{3307B069-E014-404D-822B-D20569850AD5}"/>
          </ac:spMkLst>
        </pc:spChg>
        <pc:spChg chg="add mod">
          <ac:chgData name="Paul Bloemers" userId="fe3832ff3b233e04" providerId="LiveId" clId="{EB68A09C-7CEB-488B-9983-1463543E4406}" dt="2020-08-27T11:17:07.981" v="1178" actId="338"/>
          <ac:spMkLst>
            <pc:docMk/>
            <pc:sldMk cId="1188197272" sldId="265"/>
            <ac:spMk id="16" creationId="{3B2217A8-895C-4B09-B7F6-2B66DA0F2270}"/>
          </ac:spMkLst>
        </pc:spChg>
        <pc:spChg chg="add mod">
          <ac:chgData name="Paul Bloemers" userId="fe3832ff3b233e04" providerId="LiveId" clId="{EB68A09C-7CEB-488B-9983-1463543E4406}" dt="2020-08-27T11:17:07.981" v="1178" actId="338"/>
          <ac:spMkLst>
            <pc:docMk/>
            <pc:sldMk cId="1188197272" sldId="265"/>
            <ac:spMk id="18" creationId="{B1FDEF45-E700-4666-AD18-8F5E54D79528}"/>
          </ac:spMkLst>
        </pc:spChg>
        <pc:spChg chg="add mod">
          <ac:chgData name="Paul Bloemers" userId="fe3832ff3b233e04" providerId="LiveId" clId="{EB68A09C-7CEB-488B-9983-1463543E4406}" dt="2020-08-27T11:17:07.981" v="1178" actId="338"/>
          <ac:spMkLst>
            <pc:docMk/>
            <pc:sldMk cId="1188197272" sldId="265"/>
            <ac:spMk id="20" creationId="{5BBEAF49-0D95-47A1-913B-6EC8F670CECA}"/>
          </ac:spMkLst>
        </pc:spChg>
        <pc:spChg chg="add mod">
          <ac:chgData name="Paul Bloemers" userId="fe3832ff3b233e04" providerId="LiveId" clId="{EB68A09C-7CEB-488B-9983-1463543E4406}" dt="2020-08-27T11:17:07.981" v="1178" actId="338"/>
          <ac:spMkLst>
            <pc:docMk/>
            <pc:sldMk cId="1188197272" sldId="265"/>
            <ac:spMk id="21" creationId="{0D2815EA-48FA-424B-893C-E6E1D10ECD02}"/>
          </ac:spMkLst>
        </pc:spChg>
        <pc:spChg chg="add mod">
          <ac:chgData name="Paul Bloemers" userId="fe3832ff3b233e04" providerId="LiveId" clId="{EB68A09C-7CEB-488B-9983-1463543E4406}" dt="2020-08-27T11:17:07.981" v="1178" actId="338"/>
          <ac:spMkLst>
            <pc:docMk/>
            <pc:sldMk cId="1188197272" sldId="265"/>
            <ac:spMk id="23" creationId="{57446AD7-F54A-4EED-8F32-AA9DC9F86298}"/>
          </ac:spMkLst>
        </pc:spChg>
        <pc:spChg chg="add mod">
          <ac:chgData name="Paul Bloemers" userId="fe3832ff3b233e04" providerId="LiveId" clId="{EB68A09C-7CEB-488B-9983-1463543E4406}" dt="2020-08-27T11:17:07.981" v="1178" actId="338"/>
          <ac:spMkLst>
            <pc:docMk/>
            <pc:sldMk cId="1188197272" sldId="265"/>
            <ac:spMk id="25" creationId="{39ACBFC9-35EC-42CE-86E9-C5DB0613BAE1}"/>
          </ac:spMkLst>
        </pc:spChg>
        <pc:spChg chg="add del mod">
          <ac:chgData name="Paul Bloemers" userId="fe3832ff3b233e04" providerId="LiveId" clId="{EB68A09C-7CEB-488B-9983-1463543E4406}" dt="2020-08-27T11:10:55.064" v="1132" actId="478"/>
          <ac:spMkLst>
            <pc:docMk/>
            <pc:sldMk cId="1188197272" sldId="265"/>
            <ac:spMk id="26" creationId="{D54A5395-B803-4D15-A46C-C9F3238E2D74}"/>
          </ac:spMkLst>
        </pc:spChg>
        <pc:spChg chg="add del">
          <ac:chgData name="Paul Bloemers" userId="fe3832ff3b233e04" providerId="LiveId" clId="{EB68A09C-7CEB-488B-9983-1463543E4406}" dt="2020-08-27T11:11:13.600" v="1134" actId="478"/>
          <ac:spMkLst>
            <pc:docMk/>
            <pc:sldMk cId="1188197272" sldId="265"/>
            <ac:spMk id="27" creationId="{B8021CAB-DBC4-4924-BEDB-5F2AA52ED540}"/>
          </ac:spMkLst>
        </pc:spChg>
        <pc:spChg chg="add del mod">
          <ac:chgData name="Paul Bloemers" userId="fe3832ff3b233e04" providerId="LiveId" clId="{EB68A09C-7CEB-488B-9983-1463543E4406}" dt="2020-08-27T11:12:51.437" v="1140" actId="21"/>
          <ac:spMkLst>
            <pc:docMk/>
            <pc:sldMk cId="1188197272" sldId="265"/>
            <ac:spMk id="28" creationId="{72B95372-47EF-4787-AC9C-FAAF1888CBE0}"/>
          </ac:spMkLst>
        </pc:spChg>
        <pc:spChg chg="add mod">
          <ac:chgData name="Paul Bloemers" userId="fe3832ff3b233e04" providerId="LiveId" clId="{EB68A09C-7CEB-488B-9983-1463543E4406}" dt="2020-08-27T11:17:07.981" v="1178" actId="338"/>
          <ac:spMkLst>
            <pc:docMk/>
            <pc:sldMk cId="1188197272" sldId="265"/>
            <ac:spMk id="34" creationId="{8596A640-1D6E-424C-9F28-83D852885015}"/>
          </ac:spMkLst>
        </pc:spChg>
        <pc:spChg chg="add mod">
          <ac:chgData name="Paul Bloemers" userId="fe3832ff3b233e04" providerId="LiveId" clId="{EB68A09C-7CEB-488B-9983-1463543E4406}" dt="2020-08-27T11:17:07.981" v="1178" actId="338"/>
          <ac:spMkLst>
            <pc:docMk/>
            <pc:sldMk cId="1188197272" sldId="265"/>
            <ac:spMk id="35" creationId="{E50F98DB-865B-437D-A8DD-9869B2A8AC1B}"/>
          </ac:spMkLst>
        </pc:spChg>
        <pc:spChg chg="add mod">
          <ac:chgData name="Paul Bloemers" userId="fe3832ff3b233e04" providerId="LiveId" clId="{EB68A09C-7CEB-488B-9983-1463543E4406}" dt="2020-08-27T11:17:07.981" v="1178" actId="338"/>
          <ac:spMkLst>
            <pc:docMk/>
            <pc:sldMk cId="1188197272" sldId="265"/>
            <ac:spMk id="36" creationId="{9DFD5F2C-9F80-4E59-A586-51A203E9D097}"/>
          </ac:spMkLst>
        </pc:spChg>
        <pc:spChg chg="add mod ord">
          <ac:chgData name="Paul Bloemers" userId="fe3832ff3b233e04" providerId="LiveId" clId="{EB68A09C-7CEB-488B-9983-1463543E4406}" dt="2020-08-27T11:17:07.981" v="1178" actId="338"/>
          <ac:spMkLst>
            <pc:docMk/>
            <pc:sldMk cId="1188197272" sldId="265"/>
            <ac:spMk id="37" creationId="{E1055639-E1A4-41C2-B5F3-81C8BB6D54D2}"/>
          </ac:spMkLst>
        </pc:spChg>
        <pc:spChg chg="add mod">
          <ac:chgData name="Paul Bloemers" userId="fe3832ff3b233e04" providerId="LiveId" clId="{EB68A09C-7CEB-488B-9983-1463543E4406}" dt="2020-08-27T11:17:07.981" v="1178" actId="338"/>
          <ac:spMkLst>
            <pc:docMk/>
            <pc:sldMk cId="1188197272" sldId="265"/>
            <ac:spMk id="39" creationId="{7103E577-2067-4E1D-9630-6C8025CDD6AD}"/>
          </ac:spMkLst>
        </pc:spChg>
        <pc:spChg chg="mod">
          <ac:chgData name="Paul Bloemers" userId="fe3832ff3b233e04" providerId="LiveId" clId="{EB68A09C-7CEB-488B-9983-1463543E4406}" dt="2020-08-27T11:17:07.981" v="1178" actId="338"/>
          <ac:spMkLst>
            <pc:docMk/>
            <pc:sldMk cId="1188197272" sldId="265"/>
            <ac:spMk id="44" creationId="{D97C74D8-297D-4BD1-8745-4E1C7841E2C1}"/>
          </ac:spMkLst>
        </pc:spChg>
        <pc:spChg chg="add del">
          <ac:chgData name="Paul Bloemers" userId="fe3832ff3b233e04" providerId="LiveId" clId="{EB68A09C-7CEB-488B-9983-1463543E4406}" dt="2020-08-27T11:17:38.809" v="1183" actId="478"/>
          <ac:spMkLst>
            <pc:docMk/>
            <pc:sldMk cId="1188197272" sldId="265"/>
            <ac:spMk id="45" creationId="{31D07AC2-7E7B-412E-BA98-42D8719B24F0}"/>
          </ac:spMkLst>
        </pc:spChg>
        <pc:spChg chg="add del">
          <ac:chgData name="Paul Bloemers" userId="fe3832ff3b233e04" providerId="LiveId" clId="{EB68A09C-7CEB-488B-9983-1463543E4406}" dt="2020-08-27T11:18:11.653" v="1185"/>
          <ac:spMkLst>
            <pc:docMk/>
            <pc:sldMk cId="1188197272" sldId="265"/>
            <ac:spMk id="46" creationId="{9B438E5F-786C-4761-8C02-CF29C48A55A4}"/>
          </ac:spMkLst>
        </pc:spChg>
        <pc:spChg chg="add mod ord">
          <ac:chgData name="Paul Bloemers" userId="fe3832ff3b233e04" providerId="LiveId" clId="{EB68A09C-7CEB-488B-9983-1463543E4406}" dt="2020-08-27T11:34:02.463" v="1381" actId="554"/>
          <ac:spMkLst>
            <pc:docMk/>
            <pc:sldMk cId="1188197272" sldId="265"/>
            <ac:spMk id="50" creationId="{358D1BD0-1FF8-4C29-B5FE-B81D5C9BAF53}"/>
          </ac:spMkLst>
        </pc:spChg>
        <pc:spChg chg="add mod ord">
          <ac:chgData name="Paul Bloemers" userId="fe3832ff3b233e04" providerId="LiveId" clId="{EB68A09C-7CEB-488B-9983-1463543E4406}" dt="2020-08-27T11:34:14.956" v="1397" actId="1037"/>
          <ac:spMkLst>
            <pc:docMk/>
            <pc:sldMk cId="1188197272" sldId="265"/>
            <ac:spMk id="51" creationId="{4B88E8E7-842D-486A-AD33-4BE414DD4330}"/>
          </ac:spMkLst>
        </pc:spChg>
        <pc:spChg chg="add mod ord">
          <ac:chgData name="Paul Bloemers" userId="fe3832ff3b233e04" providerId="LiveId" clId="{EB68A09C-7CEB-488B-9983-1463543E4406}" dt="2020-08-27T11:34:14.956" v="1397" actId="1037"/>
          <ac:spMkLst>
            <pc:docMk/>
            <pc:sldMk cId="1188197272" sldId="265"/>
            <ac:spMk id="52" creationId="{29DB5973-5DED-4AAB-899E-08890711DF0D}"/>
          </ac:spMkLst>
        </pc:spChg>
        <pc:spChg chg="add mod">
          <ac:chgData name="Paul Bloemers" userId="fe3832ff3b233e04" providerId="LiveId" clId="{EB68A09C-7CEB-488B-9983-1463543E4406}" dt="2020-08-27T11:32:53.458" v="1371" actId="1037"/>
          <ac:spMkLst>
            <pc:docMk/>
            <pc:sldMk cId="1188197272" sldId="265"/>
            <ac:spMk id="53" creationId="{AB28F799-EA79-4732-B591-57F3809F512B}"/>
          </ac:spMkLst>
        </pc:spChg>
        <pc:spChg chg="add mod">
          <ac:chgData name="Paul Bloemers" userId="fe3832ff3b233e04" providerId="LiveId" clId="{EB68A09C-7CEB-488B-9983-1463543E4406}" dt="2020-08-27T11:32:53.458" v="1371" actId="1037"/>
          <ac:spMkLst>
            <pc:docMk/>
            <pc:sldMk cId="1188197272" sldId="265"/>
            <ac:spMk id="54" creationId="{48C00234-E96F-4E9F-88DD-9000B1EA4075}"/>
          </ac:spMkLst>
        </pc:spChg>
        <pc:spChg chg="add mod">
          <ac:chgData name="Paul Bloemers" userId="fe3832ff3b233e04" providerId="LiveId" clId="{EB68A09C-7CEB-488B-9983-1463543E4406}" dt="2020-08-27T11:32:53.458" v="1371" actId="1037"/>
          <ac:spMkLst>
            <pc:docMk/>
            <pc:sldMk cId="1188197272" sldId="265"/>
            <ac:spMk id="55" creationId="{9322F869-7A1B-4EF0-A822-5BA7F8DB9418}"/>
          </ac:spMkLst>
        </pc:spChg>
        <pc:spChg chg="add mod">
          <ac:chgData name="Paul Bloemers" userId="fe3832ff3b233e04" providerId="LiveId" clId="{EB68A09C-7CEB-488B-9983-1463543E4406}" dt="2020-08-27T11:34:02.463" v="1381" actId="554"/>
          <ac:spMkLst>
            <pc:docMk/>
            <pc:sldMk cId="1188197272" sldId="265"/>
            <ac:spMk id="56" creationId="{26DF15A6-9AC9-434F-B4B1-394FEEFD72EC}"/>
          </ac:spMkLst>
        </pc:spChg>
        <pc:spChg chg="add del mod">
          <ac:chgData name="Paul Bloemers" userId="fe3832ff3b233e04" providerId="LiveId" clId="{EB68A09C-7CEB-488B-9983-1463543E4406}" dt="2020-08-27T11:33:12.225" v="1374" actId="478"/>
          <ac:spMkLst>
            <pc:docMk/>
            <pc:sldMk cId="1188197272" sldId="265"/>
            <ac:spMk id="57" creationId="{DDF21E65-9968-43D4-9D11-C3C75229321C}"/>
          </ac:spMkLst>
        </pc:spChg>
        <pc:spChg chg="add mod">
          <ac:chgData name="Paul Bloemers" userId="fe3832ff3b233e04" providerId="LiveId" clId="{EB68A09C-7CEB-488B-9983-1463543E4406}" dt="2020-08-27T11:34:14.956" v="1397" actId="1037"/>
          <ac:spMkLst>
            <pc:docMk/>
            <pc:sldMk cId="1188197272" sldId="265"/>
            <ac:spMk id="58" creationId="{EA8B9BC4-81F1-40DA-8EE5-583583B42375}"/>
          </ac:spMkLst>
        </pc:spChg>
        <pc:spChg chg="add mod">
          <ac:chgData name="Paul Bloemers" userId="fe3832ff3b233e04" providerId="LiveId" clId="{EB68A09C-7CEB-488B-9983-1463543E4406}" dt="2020-08-27T11:34:02.463" v="1381" actId="554"/>
          <ac:spMkLst>
            <pc:docMk/>
            <pc:sldMk cId="1188197272" sldId="265"/>
            <ac:spMk id="59" creationId="{3CE48BB7-DC2C-4C0F-9B34-4D3920D15B8F}"/>
          </ac:spMkLst>
        </pc:spChg>
        <pc:spChg chg="add mod ord">
          <ac:chgData name="Paul Bloemers" userId="fe3832ff3b233e04" providerId="LiveId" clId="{EB68A09C-7CEB-488B-9983-1463543E4406}" dt="2020-08-27T11:34:14.956" v="1397" actId="1037"/>
          <ac:spMkLst>
            <pc:docMk/>
            <pc:sldMk cId="1188197272" sldId="265"/>
            <ac:spMk id="60" creationId="{EA0E6EF1-923E-43C6-9EA8-22389785C7CD}"/>
          </ac:spMkLst>
        </pc:spChg>
        <pc:spChg chg="add mod">
          <ac:chgData name="Paul Bloemers" userId="fe3832ff3b233e04" providerId="LiveId" clId="{EB68A09C-7CEB-488B-9983-1463543E4406}" dt="2020-08-27T11:36:20.642" v="1508" actId="313"/>
          <ac:spMkLst>
            <pc:docMk/>
            <pc:sldMk cId="1188197272" sldId="265"/>
            <ac:spMk id="61" creationId="{1E523CC6-E90B-4DC4-A177-CDB8AD54321A}"/>
          </ac:spMkLst>
        </pc:spChg>
        <pc:spChg chg="add mod">
          <ac:chgData name="Paul Bloemers" userId="fe3832ff3b233e04" providerId="LiveId" clId="{EB68A09C-7CEB-488B-9983-1463543E4406}" dt="2020-08-27T11:35:36.297" v="1466" actId="20577"/>
          <ac:spMkLst>
            <pc:docMk/>
            <pc:sldMk cId="1188197272" sldId="265"/>
            <ac:spMk id="62" creationId="{A965ACED-85D2-45C3-9400-025E72320477}"/>
          </ac:spMkLst>
        </pc:spChg>
        <pc:spChg chg="add mod">
          <ac:chgData name="Paul Bloemers" userId="fe3832ff3b233e04" providerId="LiveId" clId="{EB68A09C-7CEB-488B-9983-1463543E4406}" dt="2020-08-27T11:40:07.117" v="1740" actId="207"/>
          <ac:spMkLst>
            <pc:docMk/>
            <pc:sldMk cId="1188197272" sldId="265"/>
            <ac:spMk id="63" creationId="{099BB0A6-B070-4438-9750-063E4F888D31}"/>
          </ac:spMkLst>
        </pc:spChg>
        <pc:spChg chg="add mod">
          <ac:chgData name="Paul Bloemers" userId="fe3832ff3b233e04" providerId="LiveId" clId="{EB68A09C-7CEB-488B-9983-1463543E4406}" dt="2020-08-27T11:39:59.175" v="1739" actId="1076"/>
          <ac:spMkLst>
            <pc:docMk/>
            <pc:sldMk cId="1188197272" sldId="265"/>
            <ac:spMk id="64" creationId="{C6FD5EDD-398C-490F-9DEE-4C37D1984E71}"/>
          </ac:spMkLst>
        </pc:spChg>
        <pc:spChg chg="mod">
          <ac:chgData name="Paul Bloemers" userId="fe3832ff3b233e04" providerId="LiveId" clId="{EB68A09C-7CEB-488B-9983-1463543E4406}" dt="2020-08-27T11:22:26.405" v="1201"/>
          <ac:spMkLst>
            <pc:docMk/>
            <pc:sldMk cId="1188197272" sldId="265"/>
            <ac:spMk id="113" creationId="{4A5CB99B-3854-48FA-B0A0-06E27C2D3DB7}"/>
          </ac:spMkLst>
        </pc:spChg>
        <pc:spChg chg="mod">
          <ac:chgData name="Paul Bloemers" userId="fe3832ff3b233e04" providerId="LiveId" clId="{EB68A09C-7CEB-488B-9983-1463543E4406}" dt="2020-08-27T11:22:26.405" v="1201"/>
          <ac:spMkLst>
            <pc:docMk/>
            <pc:sldMk cId="1188197272" sldId="265"/>
            <ac:spMk id="114" creationId="{FE0A69BA-0912-4783-9782-E16165E9AB2E}"/>
          </ac:spMkLst>
        </pc:spChg>
        <pc:grpChg chg="mod">
          <ac:chgData name="Paul Bloemers" userId="fe3832ff3b233e04" providerId="LiveId" clId="{EB68A09C-7CEB-488B-9983-1463543E4406}" dt="2020-08-27T11:17:07.981" v="1178" actId="338"/>
          <ac:grpSpMkLst>
            <pc:docMk/>
            <pc:sldMk cId="1188197272" sldId="265"/>
            <ac:grpSpMk id="1" creationId="{00000000-0000-0000-0000-000000000000}"/>
          </ac:grpSpMkLst>
        </pc:grpChg>
        <pc:grpChg chg="add mod">
          <ac:chgData name="Paul Bloemers" userId="fe3832ff3b233e04" providerId="LiveId" clId="{EB68A09C-7CEB-488B-9983-1463543E4406}" dt="2020-08-27T11:32:53.458" v="1371" actId="1037"/>
          <ac:grpSpMkLst>
            <pc:docMk/>
            <pc:sldMk cId="1188197272" sldId="265"/>
            <ac:grpSpMk id="40" creationId="{C61EA7CB-88D8-48E6-BB15-2110752FBCC3}"/>
          </ac:grpSpMkLst>
        </pc:grpChg>
        <pc:grpChg chg="mod">
          <ac:chgData name="Paul Bloemers" userId="fe3832ff3b233e04" providerId="LiveId" clId="{EB68A09C-7CEB-488B-9983-1463543E4406}" dt="2020-08-27T11:17:07.981" v="1178" actId="338"/>
          <ac:grpSpMkLst>
            <pc:docMk/>
            <pc:sldMk cId="1188197272" sldId="265"/>
            <ac:grpSpMk id="43" creationId="{A9672093-C31D-4A1F-BAC7-639318E42ACB}"/>
          </ac:grpSpMkLst>
        </pc:grpChg>
        <pc:grpChg chg="add del mod">
          <ac:chgData name="Paul Bloemers" userId="fe3832ff3b233e04" providerId="LiveId" clId="{EB68A09C-7CEB-488B-9983-1463543E4406}" dt="2020-08-27T11:22:37.479" v="1204" actId="21"/>
          <ac:grpSpMkLst>
            <pc:docMk/>
            <pc:sldMk cId="1188197272" sldId="265"/>
            <ac:grpSpMk id="111" creationId="{E360F3B3-48DE-4008-B5DB-AF785408DA65}"/>
          </ac:grpSpMkLst>
        </pc:grpChg>
        <pc:picChg chg="add del mod">
          <ac:chgData name="Paul Bloemers" userId="fe3832ff3b233e04" providerId="LiveId" clId="{EB68A09C-7CEB-488B-9983-1463543E4406}" dt="2020-08-27T11:07:49.896" v="1083" actId="478"/>
          <ac:picMkLst>
            <pc:docMk/>
            <pc:sldMk cId="1188197272" sldId="265"/>
            <ac:picMk id="7" creationId="{6E762165-B442-4BE0-9B13-7573A3D21F7A}"/>
          </ac:picMkLst>
        </pc:picChg>
        <pc:picChg chg="add mod or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9" creationId="{BA44B4F8-CDE2-4993-B85E-7C449888F55E}"/>
          </ac:picMkLst>
        </pc:picChg>
        <pc:picChg chg="add del">
          <ac:chgData name="Paul Bloemers" userId="fe3832ff3b233e04" providerId="LiveId" clId="{EB68A09C-7CEB-488B-9983-1463543E4406}" dt="2020-08-27T11:08:58.410" v="1093"/>
          <ac:picMkLst>
            <pc:docMk/>
            <pc:sldMk cId="1188197272" sldId="265"/>
            <ac:picMk id="11" creationId="{9AD81082-A330-44BA-9C3C-A903CCFD9BC3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3" creationId="{789CD8B1-454A-49E3-BDFA-B25D19DEE38F}"/>
          </ac:picMkLst>
        </pc:picChg>
        <pc:picChg chg="add 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5" creationId="{7B8A8C5C-8EF7-4958-9AB8-C13BE4210C2E}"/>
          </ac:picMkLst>
        </pc:picChg>
        <pc:picChg chg="add del mod">
          <ac:chgData name="Paul Bloemers" userId="fe3832ff3b233e04" providerId="LiveId" clId="{EB68A09C-7CEB-488B-9983-1463543E4406}" dt="2020-08-27T11:13:02.152" v="1143" actId="478"/>
          <ac:picMkLst>
            <pc:docMk/>
            <pc:sldMk cId="1188197272" sldId="265"/>
            <ac:picMk id="30" creationId="{5E18E5BF-A3A9-4555-8504-8CBB09BE230B}"/>
          </ac:picMkLst>
        </pc:picChg>
        <pc:picChg chg="add del mod">
          <ac:chgData name="Paul Bloemers" userId="fe3832ff3b233e04" providerId="LiveId" clId="{EB68A09C-7CEB-488B-9983-1463543E4406}" dt="2020-08-27T11:18:11.653" v="1185"/>
          <ac:picMkLst>
            <pc:docMk/>
            <pc:sldMk cId="1188197272" sldId="265"/>
            <ac:picMk id="42" creationId="{75584F81-BC39-4E48-84B4-85D8F5CCFB9B}"/>
          </ac:picMkLst>
        </pc:picChg>
        <pc:picChg chg="add del mod">
          <ac:chgData name="Paul Bloemers" userId="fe3832ff3b233e04" providerId="LiveId" clId="{EB68A09C-7CEB-488B-9983-1463543E4406}" dt="2020-08-27T11:21:16.928" v="1193" actId="478"/>
          <ac:picMkLst>
            <pc:docMk/>
            <pc:sldMk cId="1188197272" sldId="265"/>
            <ac:picMk id="47" creationId="{861B3A68-9B45-41BD-9596-CC00EBECFA8C}"/>
          </ac:picMkLst>
        </pc:picChg>
        <pc:picChg chg="add mod modCrop">
          <ac:chgData name="Paul Bloemers" userId="fe3832ff3b233e04" providerId="LiveId" clId="{EB68A09C-7CEB-488B-9983-1463543E4406}" dt="2020-08-27T11:34:02.463" v="1381" actId="554"/>
          <ac:picMkLst>
            <pc:docMk/>
            <pc:sldMk cId="1188197272" sldId="265"/>
            <ac:picMk id="49" creationId="{EEABF07F-852C-4312-BEB1-6D8416A965CE}"/>
          </ac:picMkLst>
        </pc:picChg>
        <pc:picChg chg="add mod">
          <ac:chgData name="Paul Bloemers" userId="fe3832ff3b233e04" providerId="LiveId" clId="{EB68A09C-7CEB-488B-9983-1463543E4406}" dt="2020-08-27T11:42:47.294" v="1757" actId="1076"/>
          <ac:picMkLst>
            <pc:docMk/>
            <pc:sldMk cId="1188197272" sldId="265"/>
            <ac:picMk id="66" creationId="{DB847D8C-5EC1-456A-AF1F-EABF2362C9A6}"/>
          </ac:picMkLst>
        </pc:picChg>
        <pc:picChg chg="add mod modCrop">
          <ac:chgData name="Paul Bloemers" userId="fe3832ff3b233e04" providerId="LiveId" clId="{EB68A09C-7CEB-488B-9983-1463543E4406}" dt="2020-08-27T11:44:33.342" v="1766" actId="1076"/>
          <ac:picMkLst>
            <pc:docMk/>
            <pc:sldMk cId="1188197272" sldId="265"/>
            <ac:picMk id="68" creationId="{90FD0228-FF8F-4B35-B371-AE72B19AC405}"/>
          </ac:picMkLst>
        </pc:picChg>
        <pc:picChg chg="del mod">
          <ac:chgData name="Paul Bloemers" userId="fe3832ff3b233e04" providerId="LiveId" clId="{EB68A09C-7CEB-488B-9983-1463543E4406}" dt="2020-08-27T11:18:50.848" v="1190" actId="478"/>
          <ac:picMkLst>
            <pc:docMk/>
            <pc:sldMk cId="1188197272" sldId="265"/>
            <ac:picMk id="109" creationId="{28771B8B-4876-4075-9799-56A04123C3C2}"/>
          </ac:picMkLst>
        </pc:picChg>
        <pc:picChg chg="mod">
          <ac:chgData name="Paul Bloemers" userId="fe3832ff3b233e04" providerId="LiveId" clId="{EB68A09C-7CEB-488B-9983-1463543E4406}" dt="2020-08-27T11:22:26.405" v="1201"/>
          <ac:picMkLst>
            <pc:docMk/>
            <pc:sldMk cId="1188197272" sldId="265"/>
            <ac:picMk id="112" creationId="{092054C6-CC98-4C88-B284-974CE6281443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29" creationId="{6F184F82-383D-48C5-8A3F-458B04541950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30" creationId="{0D314594-3D2F-4331-B597-85030F4D5DC3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31" creationId="{3D4CD259-B9E5-4347-ADEF-13E38DA7DC82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32" creationId="{3EA1AFA5-1909-46A6-ABD2-D11B03B0BE0E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33" creationId="{35F0A3D3-4507-4B0A-BA05-1DDB4F3BC9A1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34" creationId="{4B8AE66E-E00C-4ABA-8E05-D7ED7FDF0429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35" creationId="{05C45BD7-BB36-41A0-B27D-F0B964EE5AF9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36" creationId="{4B3AB76B-2E75-4D97-8873-27FB43290A8E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37" creationId="{2607E29B-26BC-4503-8FA6-F3827E9D3D79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38" creationId="{56B8AC0D-5416-4D13-9C87-C20727F0BD30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39" creationId="{B4B6E8BB-4D52-4F6A-A2AB-7D80F451128A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40" creationId="{39ACBFF0-40B7-4770-BFEA-1AF7965BD02D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41" creationId="{9B6E0231-D5D3-4955-A66D-F164B425BF24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42" creationId="{9E8D2CB1-4F55-4E51-BB9B-CACCD96A9224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43" creationId="{AF2EBFD8-3D5F-4A19-B116-A33A8F5274A0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44" creationId="{F3C012EE-E371-487A-9560-868BD80E654C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45" creationId="{86C41400-AC10-45D4-B260-6F461A00BFE3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46" creationId="{A65E129B-DC86-4EE6-B461-913FB47BC4BD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47" creationId="{90972C28-559B-4080-97D7-02CA7E815E84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48" creationId="{046FA62D-FB69-4D58-9D58-0D330AFB49F3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49" creationId="{3A15DBA0-95DE-4E65-8A7D-2F1C0C1CD3D2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50" creationId="{9855444B-75FE-4FBA-8D62-234FF6E8B4E9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51" creationId="{AC50DC17-95ED-45A2-8B05-CE974EC23C51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52" creationId="{343BABCD-221B-4E4C-B4D7-55936AA2E5D2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53" creationId="{9155ADE0-0F2E-4ACC-9A1A-5002069F6E6A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54" creationId="{F9DA1BB7-A79B-41A3-9F4F-9AE93B28AB58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55" creationId="{62E0F178-DA31-4386-862D-E4AB6B6DB64B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56" creationId="{99D82257-D097-461B-8EB3-F648F2383F7D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57" creationId="{4BE55F99-CCA9-4FB0-8A0D-E85558124AB9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58" creationId="{CA7B6B71-86D9-4619-AF4A-A138DE559A4A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59" creationId="{C714C965-E85C-4887-9642-CF9BC4E656C7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60" creationId="{BA7460D6-AD5E-4103-8A77-7D0AA72CE47D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61" creationId="{81FF0B6F-63C1-4F9F-8251-E18CFBB0A01B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62" creationId="{17D6EA9E-1358-4420-84D9-C8898C21835B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63" creationId="{7F372164-44CC-4C3D-B98D-8B117E06D872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64" creationId="{0AED7BFF-F01B-4FDF-A6E2-10B196B47488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65" creationId="{ABFD3BB9-F2FC-4FB2-941E-F271AF280243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66" creationId="{F42CC976-041E-4536-9083-FC51C0CFEB0A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67" creationId="{65B4549F-6188-4A3C-B4B1-DB632870A2AE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68" creationId="{BC782069-5A6E-4E2C-AFB2-2C1D5BAF8A19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69" creationId="{8EB64693-1E19-4504-8B28-B4F454E8F820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70" creationId="{EE4048F7-F1EF-45CE-86B5-82F74561F51F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71" creationId="{C98E6EB4-156C-4E43-9FFA-3018254CBFB2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72" creationId="{8BFEFE5B-E6EB-4E7A-AC61-BD8C8013BF66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73" creationId="{72634065-E33A-4241-82BB-C946BBE2EECE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74" creationId="{72F62507-04FD-4285-9A0F-0CD0479EFB09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75" creationId="{8C7B1DF7-3730-4E52-84DD-C824E37F05ED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76" creationId="{B34F2AF7-1E23-403B-940E-3B8274D0812C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77" creationId="{81AAAF8C-0AA7-4C90-BF5F-8DE1126B2A78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78" creationId="{7F437148-7354-42CD-9A14-A3B8285A3212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79" creationId="{E3926D4D-AA1A-47FA-8835-7519D08E7473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80" creationId="{CCB5E039-FF53-4B7B-9AEB-44016776CA88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81" creationId="{42F52ECF-8410-4C0E-AB68-99A44FEE5051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82" creationId="{181BD1BF-4B44-4989-A370-BB4D9FFBE8AB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83" creationId="{F8A20654-367A-47AB-8512-9406E0BDB201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84" creationId="{D3EF5B76-70D1-4BCE-B345-4680D431D71B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85" creationId="{F7FD9BDE-3572-46A3-A9FD-43972D230C16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86" creationId="{A0C324B9-9F99-4092-BCC1-852CD4BD8B69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87" creationId="{A15B9059-2FA0-4727-98AB-02A00DAE6323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88" creationId="{B2F66FF2-58CB-4290-B091-556CD21A6B37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89" creationId="{A20E886D-430D-43C6-9DD2-BA67C006BD6A}"/>
          </ac:picMkLst>
        </pc:picChg>
        <pc:picChg chg="mod">
          <ac:chgData name="Paul Bloemers" userId="fe3832ff3b233e04" providerId="LiveId" clId="{EB68A09C-7CEB-488B-9983-1463543E4406}" dt="2020-08-27T11:17:07.981" v="1178" actId="338"/>
          <ac:picMkLst>
            <pc:docMk/>
            <pc:sldMk cId="1188197272" sldId="265"/>
            <ac:picMk id="1090" creationId="{9C78DCD5-8B70-42AF-8B7F-4485D9B4465A}"/>
          </ac:picMkLst>
        </pc:picChg>
        <pc:cxnChg chg="add del mod">
          <ac:chgData name="Paul Bloemers" userId="fe3832ff3b233e04" providerId="LiveId" clId="{EB68A09C-7CEB-488B-9983-1463543E4406}" dt="2020-08-27T11:14:08.224" v="1152" actId="478"/>
          <ac:cxnSpMkLst>
            <pc:docMk/>
            <pc:sldMk cId="1188197272" sldId="265"/>
            <ac:cxnSpMk id="32" creationId="{0D407866-D0C6-4392-9AB3-020AECE14C06}"/>
          </ac:cxnSpMkLst>
        </pc:cxnChg>
      </pc:sldChg>
      <pc:sldChg chg="add del">
        <pc:chgData name="Paul Bloemers" userId="fe3832ff3b233e04" providerId="LiveId" clId="{EB68A09C-7CEB-488B-9983-1463543E4406}" dt="2020-08-27T10:34:10.895" v="978" actId="27028"/>
        <pc:sldMkLst>
          <pc:docMk/>
          <pc:sldMk cId="2885399479" sldId="266"/>
        </pc:sldMkLst>
      </pc:sldChg>
      <pc:sldChg chg="add del">
        <pc:chgData name="Paul Bloemers" userId="fe3832ff3b233e04" providerId="LiveId" clId="{EB68A09C-7CEB-488B-9983-1463543E4406}" dt="2020-08-27T10:34:10.895" v="978" actId="27028"/>
        <pc:sldMkLst>
          <pc:docMk/>
          <pc:sldMk cId="2817557230" sldId="267"/>
        </pc:sldMkLst>
      </pc:sldChg>
      <pc:sldChg chg="add del">
        <pc:chgData name="Paul Bloemers" userId="fe3832ff3b233e04" providerId="LiveId" clId="{EB68A09C-7CEB-488B-9983-1463543E4406}" dt="2020-08-27T10:34:10.895" v="978" actId="27028"/>
        <pc:sldMkLst>
          <pc:docMk/>
          <pc:sldMk cId="876044367" sldId="268"/>
        </pc:sldMkLst>
      </pc:sldChg>
      <pc:sldChg chg="add del">
        <pc:chgData name="Paul Bloemers" userId="fe3832ff3b233e04" providerId="LiveId" clId="{EB68A09C-7CEB-488B-9983-1463543E4406}" dt="2020-08-27T10:34:10.895" v="978" actId="27028"/>
        <pc:sldMkLst>
          <pc:docMk/>
          <pc:sldMk cId="3148325551" sldId="269"/>
        </pc:sldMkLst>
      </pc:sldChg>
      <pc:sldChg chg="add del">
        <pc:chgData name="Paul Bloemers" userId="fe3832ff3b233e04" providerId="LiveId" clId="{EB68A09C-7CEB-488B-9983-1463543E4406}" dt="2020-08-27T10:34:10.895" v="978" actId="27028"/>
        <pc:sldMkLst>
          <pc:docMk/>
          <pc:sldMk cId="2516466044" sldId="270"/>
        </pc:sldMkLst>
      </pc:sldChg>
      <pc:sldChg chg="add del">
        <pc:chgData name="Paul Bloemers" userId="fe3832ff3b233e04" providerId="LiveId" clId="{EB68A09C-7CEB-488B-9983-1463543E4406}" dt="2020-08-27T10:34:10.895" v="978" actId="27028"/>
        <pc:sldMkLst>
          <pc:docMk/>
          <pc:sldMk cId="1705719946" sldId="271"/>
        </pc:sldMkLst>
      </pc:sldChg>
      <pc:sldChg chg="add del">
        <pc:chgData name="Paul Bloemers" userId="fe3832ff3b233e04" providerId="LiveId" clId="{EB68A09C-7CEB-488B-9983-1463543E4406}" dt="2020-08-27T10:34:10.895" v="978" actId="27028"/>
        <pc:sldMkLst>
          <pc:docMk/>
          <pc:sldMk cId="963705482" sldId="272"/>
        </pc:sldMkLst>
      </pc:sldChg>
      <pc:sldChg chg="addSp delSp modSp mod modClrScheme chgLayout">
        <pc:chgData name="Paul Bloemers" userId="fe3832ff3b233e04" providerId="LiveId" clId="{EB68A09C-7CEB-488B-9983-1463543E4406}" dt="2020-08-27T11:52:40.352" v="1899" actId="207"/>
        <pc:sldMkLst>
          <pc:docMk/>
          <pc:sldMk cId="1095806773" sldId="272"/>
        </pc:sldMkLst>
        <pc:spChg chg="del mod ord">
          <ac:chgData name="Paul Bloemers" userId="fe3832ff3b233e04" providerId="LiveId" clId="{EB68A09C-7CEB-488B-9983-1463543E4406}" dt="2020-08-27T11:47:39.453" v="1769" actId="478"/>
          <ac:spMkLst>
            <pc:docMk/>
            <pc:sldMk cId="1095806773" sldId="272"/>
            <ac:spMk id="2" creationId="{5C112E43-8AD2-4FAB-A18C-5D58065440B1}"/>
          </ac:spMkLst>
        </pc:spChg>
        <pc:spChg chg="mod ord">
          <ac:chgData name="Paul Bloemers" userId="fe3832ff3b233e04" providerId="LiveId" clId="{EB68A09C-7CEB-488B-9983-1463543E4406}" dt="2020-08-27T11:50:36.415" v="1800" actId="20577"/>
          <ac:spMkLst>
            <pc:docMk/>
            <pc:sldMk cId="1095806773" sldId="272"/>
            <ac:spMk id="3" creationId="{82CB9825-0FCE-47F8-92B8-96FEA90EC91D}"/>
          </ac:spMkLst>
        </pc:spChg>
        <pc:spChg chg="add del mod">
          <ac:chgData name="Paul Bloemers" userId="fe3832ff3b233e04" providerId="LiveId" clId="{EB68A09C-7CEB-488B-9983-1463543E4406}" dt="2020-08-27T11:47:41.849" v="1771" actId="478"/>
          <ac:spMkLst>
            <pc:docMk/>
            <pc:sldMk cId="1095806773" sldId="272"/>
            <ac:spMk id="17" creationId="{094315C1-90B5-407C-9467-1FF8DB1CCC38}"/>
          </ac:spMkLst>
        </pc:spChg>
        <pc:spChg chg="mod">
          <ac:chgData name="Paul Bloemers" userId="fe3832ff3b233e04" providerId="LiveId" clId="{EB68A09C-7CEB-488B-9983-1463543E4406}" dt="2020-08-27T11:49:47.603" v="1789" actId="12788"/>
          <ac:spMkLst>
            <pc:docMk/>
            <pc:sldMk cId="1095806773" sldId="272"/>
            <ac:spMk id="19" creationId="{01BDA1EF-CA27-4EA1-B0A6-92DF41C8EA99}"/>
          </ac:spMkLst>
        </pc:spChg>
        <pc:spChg chg="mod">
          <ac:chgData name="Paul Bloemers" userId="fe3832ff3b233e04" providerId="LiveId" clId="{EB68A09C-7CEB-488B-9983-1463543E4406}" dt="2020-08-27T11:50:01.459" v="1791" actId="12788"/>
          <ac:spMkLst>
            <pc:docMk/>
            <pc:sldMk cId="1095806773" sldId="272"/>
            <ac:spMk id="20" creationId="{2ED051D2-1BF0-4EC3-BF93-8751BCCD5116}"/>
          </ac:spMkLst>
        </pc:spChg>
        <pc:spChg chg="mod">
          <ac:chgData name="Paul Bloemers" userId="fe3832ff3b233e04" providerId="LiveId" clId="{EB68A09C-7CEB-488B-9983-1463543E4406}" dt="2020-08-27T11:50:17.963" v="1794" actId="12788"/>
          <ac:spMkLst>
            <pc:docMk/>
            <pc:sldMk cId="1095806773" sldId="272"/>
            <ac:spMk id="21" creationId="{6FD599E0-3A72-46C3-AB50-200A02928D73}"/>
          </ac:spMkLst>
        </pc:spChg>
        <pc:spChg chg="mod">
          <ac:chgData name="Paul Bloemers" userId="fe3832ff3b233e04" providerId="LiveId" clId="{EB68A09C-7CEB-488B-9983-1463543E4406}" dt="2020-08-27T11:50:06.771" v="1792" actId="12788"/>
          <ac:spMkLst>
            <pc:docMk/>
            <pc:sldMk cId="1095806773" sldId="272"/>
            <ac:spMk id="22" creationId="{73F2F0FB-DA67-45DB-B00F-BE8D1F978A58}"/>
          </ac:spMkLst>
        </pc:spChg>
        <pc:spChg chg="mod">
          <ac:chgData name="Paul Bloemers" userId="fe3832ff3b233e04" providerId="LiveId" clId="{EB68A09C-7CEB-488B-9983-1463543E4406}" dt="2020-08-27T11:49:14.400" v="1778" actId="207"/>
          <ac:spMkLst>
            <pc:docMk/>
            <pc:sldMk cId="1095806773" sldId="272"/>
            <ac:spMk id="23" creationId="{D8ED81DB-51D2-469A-BDB4-7FBE27866BCD}"/>
          </ac:spMkLst>
        </pc:spChg>
        <pc:spChg chg="mod">
          <ac:chgData name="Paul Bloemers" userId="fe3832ff3b233e04" providerId="LiveId" clId="{EB68A09C-7CEB-488B-9983-1463543E4406}" dt="2020-08-27T11:50:12.067" v="1793" actId="12788"/>
          <ac:spMkLst>
            <pc:docMk/>
            <pc:sldMk cId="1095806773" sldId="272"/>
            <ac:spMk id="24" creationId="{E7DE8216-F439-4BB4-A4F0-E62FCE37EABF}"/>
          </ac:spMkLst>
        </pc:spChg>
        <pc:spChg chg="mod">
          <ac:chgData name="Paul Bloemers" userId="fe3832ff3b233e04" providerId="LiveId" clId="{EB68A09C-7CEB-488B-9983-1463543E4406}" dt="2020-08-27T11:49:47.603" v="1789" actId="12788"/>
          <ac:spMkLst>
            <pc:docMk/>
            <pc:sldMk cId="1095806773" sldId="272"/>
            <ac:spMk id="25" creationId="{48EF7DEB-CEC7-48DD-A24F-2E8A34DAE554}"/>
          </ac:spMkLst>
        </pc:spChg>
        <pc:spChg chg="mod">
          <ac:chgData name="Paul Bloemers" userId="fe3832ff3b233e04" providerId="LiveId" clId="{EB68A09C-7CEB-488B-9983-1463543E4406}" dt="2020-08-27T11:50:06.771" v="1792" actId="12788"/>
          <ac:spMkLst>
            <pc:docMk/>
            <pc:sldMk cId="1095806773" sldId="272"/>
            <ac:spMk id="26" creationId="{F799D427-DAC8-43F8-8823-BCA665FA3960}"/>
          </ac:spMkLst>
        </pc:spChg>
        <pc:spChg chg="mod">
          <ac:chgData name="Paul Bloemers" userId="fe3832ff3b233e04" providerId="LiveId" clId="{EB68A09C-7CEB-488B-9983-1463543E4406}" dt="2020-08-27T11:50:01.459" v="1791" actId="12788"/>
          <ac:spMkLst>
            <pc:docMk/>
            <pc:sldMk cId="1095806773" sldId="272"/>
            <ac:spMk id="27" creationId="{6997AC08-989B-47EB-9E38-CE3D7E86B09E}"/>
          </ac:spMkLst>
        </pc:spChg>
        <pc:spChg chg="mod">
          <ac:chgData name="Paul Bloemers" userId="fe3832ff3b233e04" providerId="LiveId" clId="{EB68A09C-7CEB-488B-9983-1463543E4406}" dt="2020-08-27T11:49:55.002" v="1790" actId="12788"/>
          <ac:spMkLst>
            <pc:docMk/>
            <pc:sldMk cId="1095806773" sldId="272"/>
            <ac:spMk id="28" creationId="{35A717BC-7DEB-4F17-BFCC-18C7334AD3DD}"/>
          </ac:spMkLst>
        </pc:spChg>
        <pc:spChg chg="mod">
          <ac:chgData name="Paul Bloemers" userId="fe3832ff3b233e04" providerId="LiveId" clId="{EB68A09C-7CEB-488B-9983-1463543E4406}" dt="2020-08-27T11:50:12.067" v="1793" actId="12788"/>
          <ac:spMkLst>
            <pc:docMk/>
            <pc:sldMk cId="1095806773" sldId="272"/>
            <ac:spMk id="29" creationId="{EA489EA1-A300-4043-A5FC-7AB08C92CBCC}"/>
          </ac:spMkLst>
        </pc:spChg>
        <pc:spChg chg="mod">
          <ac:chgData name="Paul Bloemers" userId="fe3832ff3b233e04" providerId="LiveId" clId="{EB68A09C-7CEB-488B-9983-1463543E4406}" dt="2020-08-27T11:50:17.963" v="1794" actId="12788"/>
          <ac:spMkLst>
            <pc:docMk/>
            <pc:sldMk cId="1095806773" sldId="272"/>
            <ac:spMk id="30" creationId="{1BCEED93-1E41-4026-833D-6A1B3D1B9A4E}"/>
          </ac:spMkLst>
        </pc:spChg>
        <pc:spChg chg="mod">
          <ac:chgData name="Paul Bloemers" userId="fe3832ff3b233e04" providerId="LiveId" clId="{EB68A09C-7CEB-488B-9983-1463543E4406}" dt="2020-08-27T11:49:47.603" v="1789" actId="12788"/>
          <ac:spMkLst>
            <pc:docMk/>
            <pc:sldMk cId="1095806773" sldId="272"/>
            <ac:spMk id="31" creationId="{1F6A489A-9F0F-4E4B-88CC-E87FDABBC4A8}"/>
          </ac:spMkLst>
        </pc:spChg>
        <pc:spChg chg="mod">
          <ac:chgData name="Paul Bloemers" userId="fe3832ff3b233e04" providerId="LiveId" clId="{EB68A09C-7CEB-488B-9983-1463543E4406}" dt="2020-08-27T11:50:06.771" v="1792" actId="12788"/>
          <ac:spMkLst>
            <pc:docMk/>
            <pc:sldMk cId="1095806773" sldId="272"/>
            <ac:spMk id="32" creationId="{4A67A6C9-61E8-472F-8266-EC0931A65AE4}"/>
          </ac:spMkLst>
        </pc:spChg>
        <pc:spChg chg="mod">
          <ac:chgData name="Paul Bloemers" userId="fe3832ff3b233e04" providerId="LiveId" clId="{EB68A09C-7CEB-488B-9983-1463543E4406}" dt="2020-08-27T11:50:01.459" v="1791" actId="12788"/>
          <ac:spMkLst>
            <pc:docMk/>
            <pc:sldMk cId="1095806773" sldId="272"/>
            <ac:spMk id="33" creationId="{2B684726-875F-4A9C-AE8A-600D2580A03D}"/>
          </ac:spMkLst>
        </pc:spChg>
        <pc:spChg chg="mod">
          <ac:chgData name="Paul Bloemers" userId="fe3832ff3b233e04" providerId="LiveId" clId="{EB68A09C-7CEB-488B-9983-1463543E4406}" dt="2020-08-27T11:50:17.963" v="1794" actId="12788"/>
          <ac:spMkLst>
            <pc:docMk/>
            <pc:sldMk cId="1095806773" sldId="272"/>
            <ac:spMk id="34" creationId="{951BCF96-CFBB-42E7-96B4-E1C2CD009094}"/>
          </ac:spMkLst>
        </pc:spChg>
        <pc:spChg chg="mod">
          <ac:chgData name="Paul Bloemers" userId="fe3832ff3b233e04" providerId="LiveId" clId="{EB68A09C-7CEB-488B-9983-1463543E4406}" dt="2020-08-27T11:49:55.002" v="1790" actId="12788"/>
          <ac:spMkLst>
            <pc:docMk/>
            <pc:sldMk cId="1095806773" sldId="272"/>
            <ac:spMk id="35" creationId="{D72DE0E4-6B31-441F-8184-E08A09897CC2}"/>
          </ac:spMkLst>
        </pc:spChg>
        <pc:spChg chg="mod">
          <ac:chgData name="Paul Bloemers" userId="fe3832ff3b233e04" providerId="LiveId" clId="{EB68A09C-7CEB-488B-9983-1463543E4406}" dt="2020-08-27T11:50:12.067" v="1793" actId="12788"/>
          <ac:spMkLst>
            <pc:docMk/>
            <pc:sldMk cId="1095806773" sldId="272"/>
            <ac:spMk id="36" creationId="{53B88E21-C794-44AC-82DC-81DE63BB2FB1}"/>
          </ac:spMkLst>
        </pc:spChg>
        <pc:spChg chg="mod">
          <ac:chgData name="Paul Bloemers" userId="fe3832ff3b233e04" providerId="LiveId" clId="{EB68A09C-7CEB-488B-9983-1463543E4406}" dt="2020-08-27T11:52:14.110" v="1892" actId="207"/>
          <ac:spMkLst>
            <pc:docMk/>
            <pc:sldMk cId="1095806773" sldId="272"/>
            <ac:spMk id="43" creationId="{AD47B236-8F2A-43EF-9398-4BD11E2E3A50}"/>
          </ac:spMkLst>
        </pc:spChg>
        <pc:spChg chg="mod">
          <ac:chgData name="Paul Bloemers" userId="fe3832ff3b233e04" providerId="LiveId" clId="{EB68A09C-7CEB-488B-9983-1463543E4406}" dt="2020-08-27T11:52:18.040" v="1893" actId="207"/>
          <ac:spMkLst>
            <pc:docMk/>
            <pc:sldMk cId="1095806773" sldId="272"/>
            <ac:spMk id="45" creationId="{03EAE00A-D802-4ED3-9952-4B6C73084E7E}"/>
          </ac:spMkLst>
        </pc:spChg>
        <pc:spChg chg="mod">
          <ac:chgData name="Paul Bloemers" userId="fe3832ff3b233e04" providerId="LiveId" clId="{EB68A09C-7CEB-488B-9983-1463543E4406}" dt="2020-08-27T11:52:21.408" v="1894" actId="207"/>
          <ac:spMkLst>
            <pc:docMk/>
            <pc:sldMk cId="1095806773" sldId="272"/>
            <ac:spMk id="46" creationId="{BB4F8B76-CCC2-426A-923F-7F5FFCDA5392}"/>
          </ac:spMkLst>
        </pc:spChg>
        <pc:spChg chg="mod">
          <ac:chgData name="Paul Bloemers" userId="fe3832ff3b233e04" providerId="LiveId" clId="{EB68A09C-7CEB-488B-9983-1463543E4406}" dt="2020-08-27T11:52:25.704" v="1895" actId="207"/>
          <ac:spMkLst>
            <pc:docMk/>
            <pc:sldMk cId="1095806773" sldId="272"/>
            <ac:spMk id="47" creationId="{5C7ABD26-8B87-4BCE-869B-9E58954EB8F6}"/>
          </ac:spMkLst>
        </pc:spChg>
        <pc:spChg chg="mod">
          <ac:chgData name="Paul Bloemers" userId="fe3832ff3b233e04" providerId="LiveId" clId="{EB68A09C-7CEB-488B-9983-1463543E4406}" dt="2020-08-27T11:52:28.751" v="1896" actId="207"/>
          <ac:spMkLst>
            <pc:docMk/>
            <pc:sldMk cId="1095806773" sldId="272"/>
            <ac:spMk id="49" creationId="{A3A76EEF-C832-4DFC-8E91-100FC31DC4CC}"/>
          </ac:spMkLst>
        </pc:spChg>
        <pc:spChg chg="mod">
          <ac:chgData name="Paul Bloemers" userId="fe3832ff3b233e04" providerId="LiveId" clId="{EB68A09C-7CEB-488B-9983-1463543E4406}" dt="2020-08-27T11:52:32.008" v="1897" actId="207"/>
          <ac:spMkLst>
            <pc:docMk/>
            <pc:sldMk cId="1095806773" sldId="272"/>
            <ac:spMk id="50" creationId="{293A3061-E222-4F51-A758-DE02C379C2F3}"/>
          </ac:spMkLst>
        </pc:spChg>
        <pc:spChg chg="mod">
          <ac:chgData name="Paul Bloemers" userId="fe3832ff3b233e04" providerId="LiveId" clId="{EB68A09C-7CEB-488B-9983-1463543E4406}" dt="2020-08-27T11:52:40.352" v="1899" actId="207"/>
          <ac:spMkLst>
            <pc:docMk/>
            <pc:sldMk cId="1095806773" sldId="272"/>
            <ac:spMk id="53" creationId="{ED22A93D-B830-4C64-98E1-A11079048D0D}"/>
          </ac:spMkLst>
        </pc:spChg>
        <pc:spChg chg="mod">
          <ac:chgData name="Paul Bloemers" userId="fe3832ff3b233e04" providerId="LiveId" clId="{EB68A09C-7CEB-488B-9983-1463543E4406}" dt="2020-08-27T11:52:36.152" v="1898" actId="207"/>
          <ac:spMkLst>
            <pc:docMk/>
            <pc:sldMk cId="1095806773" sldId="272"/>
            <ac:spMk id="54" creationId="{8CC82D76-F141-4C14-A697-829ED928CDF3}"/>
          </ac:spMkLst>
        </pc:spChg>
        <pc:spChg chg="mod">
          <ac:chgData name="Paul Bloemers" userId="fe3832ff3b233e04" providerId="LiveId" clId="{EB68A09C-7CEB-488B-9983-1463543E4406}" dt="2020-08-27T11:51:22.263" v="1810" actId="1076"/>
          <ac:spMkLst>
            <pc:docMk/>
            <pc:sldMk cId="1095806773" sldId="272"/>
            <ac:spMk id="55" creationId="{59169B60-B6D6-4003-BBE1-9877379A6542}"/>
          </ac:spMkLst>
        </pc:spChg>
        <pc:spChg chg="add mod">
          <ac:chgData name="Paul Bloemers" userId="fe3832ff3b233e04" providerId="LiveId" clId="{EB68A09C-7CEB-488B-9983-1463543E4406}" dt="2020-08-27T11:51:40.783" v="1885" actId="1036"/>
          <ac:spMkLst>
            <pc:docMk/>
            <pc:sldMk cId="1095806773" sldId="272"/>
            <ac:spMk id="56" creationId="{8200DEBE-BAA0-40D2-9DFF-EE9BC79D4F88}"/>
          </ac:spMkLst>
        </pc:spChg>
        <pc:grpChg chg="mod">
          <ac:chgData name="Paul Bloemers" userId="fe3832ff3b233e04" providerId="LiveId" clId="{EB68A09C-7CEB-488B-9983-1463543E4406}" dt="2020-08-27T11:50:40.055" v="1801" actId="1076"/>
          <ac:grpSpMkLst>
            <pc:docMk/>
            <pc:sldMk cId="1095806773" sldId="272"/>
            <ac:grpSpMk id="4" creationId="{EFB0BCBE-A1E0-4167-AA4D-58E70B6D8C41}"/>
          </ac:grpSpMkLst>
        </pc:grpChg>
        <pc:grpChg chg="mod">
          <ac:chgData name="Paul Bloemers" userId="fe3832ff3b233e04" providerId="LiveId" clId="{EB68A09C-7CEB-488B-9983-1463543E4406}" dt="2020-08-27T11:50:47.079" v="1804" actId="1076"/>
          <ac:grpSpMkLst>
            <pc:docMk/>
            <pc:sldMk cId="1095806773" sldId="272"/>
            <ac:grpSpMk id="5" creationId="{BD4DF2EC-30EC-4C66-B8EA-1AB194022883}"/>
          </ac:grpSpMkLst>
        </pc:grpChg>
        <pc:grpChg chg="mod">
          <ac:chgData name="Paul Bloemers" userId="fe3832ff3b233e04" providerId="LiveId" clId="{EB68A09C-7CEB-488B-9983-1463543E4406}" dt="2020-08-27T11:50:42.758" v="1802" actId="1076"/>
          <ac:grpSpMkLst>
            <pc:docMk/>
            <pc:sldMk cId="1095806773" sldId="272"/>
            <ac:grpSpMk id="7" creationId="{EFBEC2EC-E45F-4F67-9F10-6A79FF1C025A}"/>
          </ac:grpSpMkLst>
        </pc:grpChg>
        <pc:grpChg chg="mod">
          <ac:chgData name="Paul Bloemers" userId="fe3832ff3b233e04" providerId="LiveId" clId="{EB68A09C-7CEB-488B-9983-1463543E4406}" dt="2020-08-27T11:50:45.030" v="1803" actId="1076"/>
          <ac:grpSpMkLst>
            <pc:docMk/>
            <pc:sldMk cId="1095806773" sldId="272"/>
            <ac:grpSpMk id="9" creationId="{0DC78490-5A4A-4A31-A744-1EBC7E8ADA21}"/>
          </ac:grpSpMkLst>
        </pc:grpChg>
        <pc:grpChg chg="mod">
          <ac:chgData name="Paul Bloemers" userId="fe3832ff3b233e04" providerId="LiveId" clId="{EB68A09C-7CEB-488B-9983-1463543E4406}" dt="2020-08-27T11:50:58.671" v="1807" actId="1076"/>
          <ac:grpSpMkLst>
            <pc:docMk/>
            <pc:sldMk cId="1095806773" sldId="272"/>
            <ac:grpSpMk id="11" creationId="{7206EE1F-7DEB-44A6-95A2-92F10F441F4D}"/>
          </ac:grpSpMkLst>
        </pc:grpChg>
        <pc:grpChg chg="mod">
          <ac:chgData name="Paul Bloemers" userId="fe3832ff3b233e04" providerId="LiveId" clId="{EB68A09C-7CEB-488B-9983-1463543E4406}" dt="2020-08-27T11:50:49.190" v="1806" actId="1076"/>
          <ac:grpSpMkLst>
            <pc:docMk/>
            <pc:sldMk cId="1095806773" sldId="272"/>
            <ac:grpSpMk id="13" creationId="{19A5A2E7-BBDC-4688-9F8F-CDD760C5C169}"/>
          </ac:grpSpMkLst>
        </pc:grpChg>
        <pc:picChg chg="mod">
          <ac:chgData name="Paul Bloemers" userId="fe3832ff3b233e04" providerId="LiveId" clId="{EB68A09C-7CEB-488B-9983-1463543E4406}" dt="2020-08-27T11:50:17.963" v="1794" actId="12788"/>
          <ac:picMkLst>
            <pc:docMk/>
            <pc:sldMk cId="1095806773" sldId="272"/>
            <ac:picMk id="6" creationId="{66B11D3A-E0A6-4A31-8260-3867F57B0ADD}"/>
          </ac:picMkLst>
        </pc:picChg>
        <pc:picChg chg="mod">
          <ac:chgData name="Paul Bloemers" userId="fe3832ff3b233e04" providerId="LiveId" clId="{EB68A09C-7CEB-488B-9983-1463543E4406}" dt="2020-08-27T11:49:47.603" v="1789" actId="12788"/>
          <ac:picMkLst>
            <pc:docMk/>
            <pc:sldMk cId="1095806773" sldId="272"/>
            <ac:picMk id="8" creationId="{927EE775-3A36-47C8-9913-2D5F7536C9C3}"/>
          </ac:picMkLst>
        </pc:picChg>
        <pc:picChg chg="mod">
          <ac:chgData name="Paul Bloemers" userId="fe3832ff3b233e04" providerId="LiveId" clId="{EB68A09C-7CEB-488B-9983-1463543E4406}" dt="2020-08-27T11:49:55.002" v="1790" actId="12788"/>
          <ac:picMkLst>
            <pc:docMk/>
            <pc:sldMk cId="1095806773" sldId="272"/>
            <ac:picMk id="10" creationId="{3457C67A-768A-4BEC-B1A8-691630A4C516}"/>
          </ac:picMkLst>
        </pc:picChg>
        <pc:picChg chg="mod">
          <ac:chgData name="Paul Bloemers" userId="fe3832ff3b233e04" providerId="LiveId" clId="{EB68A09C-7CEB-488B-9983-1463543E4406}" dt="2020-08-27T11:50:06.771" v="1792" actId="12788"/>
          <ac:picMkLst>
            <pc:docMk/>
            <pc:sldMk cId="1095806773" sldId="272"/>
            <ac:picMk id="12" creationId="{E2F65B71-BD07-4187-A427-D5EEF05143CE}"/>
          </ac:picMkLst>
        </pc:picChg>
        <pc:picChg chg="mod">
          <ac:chgData name="Paul Bloemers" userId="fe3832ff3b233e04" providerId="LiveId" clId="{EB68A09C-7CEB-488B-9983-1463543E4406}" dt="2020-08-27T11:50:01.459" v="1791" actId="12788"/>
          <ac:picMkLst>
            <pc:docMk/>
            <pc:sldMk cId="1095806773" sldId="272"/>
            <ac:picMk id="14" creationId="{0AAFCF8C-FDFC-44D9-B3DF-3FB19A4D9D01}"/>
          </ac:picMkLst>
        </pc:picChg>
        <pc:picChg chg="mod">
          <ac:chgData name="Paul Bloemers" userId="fe3832ff3b233e04" providerId="LiveId" clId="{EB68A09C-7CEB-488B-9983-1463543E4406}" dt="2020-08-27T11:50:12.067" v="1793" actId="12788"/>
          <ac:picMkLst>
            <pc:docMk/>
            <pc:sldMk cId="1095806773" sldId="272"/>
            <ac:picMk id="16" creationId="{CDFAEB61-8CE2-41DC-A2D7-B64D81A46591}"/>
          </ac:picMkLst>
        </pc:picChg>
        <pc:cxnChg chg="mod">
          <ac:chgData name="Paul Bloemers" userId="fe3832ff3b233e04" providerId="LiveId" clId="{EB68A09C-7CEB-488B-9983-1463543E4406}" dt="2020-08-27T11:51:22.263" v="1810" actId="1076"/>
          <ac:cxnSpMkLst>
            <pc:docMk/>
            <pc:sldMk cId="1095806773" sldId="272"/>
            <ac:cxnSpMk id="52" creationId="{CBC30110-7B8C-486E-ADD4-D85639860578}"/>
          </ac:cxnSpMkLst>
        </pc:cxnChg>
      </pc:sldChg>
      <pc:sldChg chg="add del">
        <pc:chgData name="Paul Bloemers" userId="fe3832ff3b233e04" providerId="LiveId" clId="{EB68A09C-7CEB-488B-9983-1463543E4406}" dt="2020-08-27T10:34:10.895" v="978" actId="27028"/>
        <pc:sldMkLst>
          <pc:docMk/>
          <pc:sldMk cId="4219190467" sldId="273"/>
        </pc:sldMkLst>
      </pc:sldChg>
      <pc:sldChg chg="add del">
        <pc:chgData name="Paul Bloemers" userId="fe3832ff3b233e04" providerId="LiveId" clId="{EB68A09C-7CEB-488B-9983-1463543E4406}" dt="2020-08-27T10:34:10.895" v="978" actId="27028"/>
        <pc:sldMkLst>
          <pc:docMk/>
          <pc:sldMk cId="1934452883" sldId="274"/>
        </pc:sldMkLst>
      </pc:sldChg>
      <pc:sldChg chg="add del">
        <pc:chgData name="Paul Bloemers" userId="fe3832ff3b233e04" providerId="LiveId" clId="{EB68A09C-7CEB-488B-9983-1463543E4406}" dt="2020-08-27T10:34:10.895" v="978" actId="27028"/>
        <pc:sldMkLst>
          <pc:docMk/>
          <pc:sldMk cId="3595765885" sldId="275"/>
        </pc:sldMkLst>
      </pc:sldChg>
      <pc:sldChg chg="add del">
        <pc:chgData name="Paul Bloemers" userId="fe3832ff3b233e04" providerId="LiveId" clId="{EB68A09C-7CEB-488B-9983-1463543E4406}" dt="2020-08-27T10:34:10.895" v="978" actId="27028"/>
        <pc:sldMkLst>
          <pc:docMk/>
          <pc:sldMk cId="3260462297" sldId="276"/>
        </pc:sldMkLst>
      </pc:sldChg>
      <pc:sldChg chg="add del">
        <pc:chgData name="Paul Bloemers" userId="fe3832ff3b233e04" providerId="LiveId" clId="{EB68A09C-7CEB-488B-9983-1463543E4406}" dt="2020-08-27T10:34:10.895" v="978" actId="27028"/>
        <pc:sldMkLst>
          <pc:docMk/>
          <pc:sldMk cId="695782034" sldId="277"/>
        </pc:sldMkLst>
      </pc:sldChg>
      <pc:sldChg chg="add del">
        <pc:chgData name="Paul Bloemers" userId="fe3832ff3b233e04" providerId="LiveId" clId="{EB68A09C-7CEB-488B-9983-1463543E4406}" dt="2020-08-27T10:34:10.895" v="978" actId="27028"/>
        <pc:sldMkLst>
          <pc:docMk/>
          <pc:sldMk cId="3119938462" sldId="278"/>
        </pc:sldMkLst>
      </pc:sldChg>
      <pc:sldChg chg="add del">
        <pc:chgData name="Paul Bloemers" userId="fe3832ff3b233e04" providerId="LiveId" clId="{EB68A09C-7CEB-488B-9983-1463543E4406}" dt="2020-08-27T10:34:10.895" v="978" actId="27028"/>
        <pc:sldMkLst>
          <pc:docMk/>
          <pc:sldMk cId="110517491" sldId="279"/>
        </pc:sldMkLst>
      </pc:sldChg>
      <pc:sldChg chg="addSp delSp modSp add mod modClrScheme addAnim delAnim chgLayout">
        <pc:chgData name="Paul Bloemers" userId="fe3832ff3b233e04" providerId="LiveId" clId="{EB68A09C-7CEB-488B-9983-1463543E4406}" dt="2020-08-27T10:42:18.042" v="1066" actId="12788"/>
        <pc:sldMkLst>
          <pc:docMk/>
          <pc:sldMk cId="1815964384" sldId="280"/>
        </pc:sldMkLst>
        <pc:spChg chg="mod ord">
          <ac:chgData name="Paul Bloemers" userId="fe3832ff3b233e04" providerId="LiveId" clId="{EB68A09C-7CEB-488B-9983-1463543E4406}" dt="2020-08-27T10:34:28.071" v="981" actId="700"/>
          <ac:spMkLst>
            <pc:docMk/>
            <pc:sldMk cId="1815964384" sldId="280"/>
            <ac:spMk id="2" creationId="{5C112E43-8AD2-4FAB-A18C-5D58065440B1}"/>
          </ac:spMkLst>
        </pc:spChg>
        <pc:spChg chg="add del mod ord">
          <ac:chgData name="Paul Bloemers" userId="fe3832ff3b233e04" providerId="LiveId" clId="{EB68A09C-7CEB-488B-9983-1463543E4406}" dt="2020-08-27T10:36:06.631" v="1003" actId="207"/>
          <ac:spMkLst>
            <pc:docMk/>
            <pc:sldMk cId="1815964384" sldId="280"/>
            <ac:spMk id="3" creationId="{82CB9825-0FCE-47F8-92B8-96FEA90EC91D}"/>
          </ac:spMkLst>
        </pc:spChg>
        <pc:spChg chg="add del mod">
          <ac:chgData name="Paul Bloemers" userId="fe3832ff3b233e04" providerId="LiveId" clId="{EB68A09C-7CEB-488B-9983-1463543E4406}" dt="2020-08-27T10:35:13.152" v="983" actId="478"/>
          <ac:spMkLst>
            <pc:docMk/>
            <pc:sldMk cId="1815964384" sldId="280"/>
            <ac:spMk id="5" creationId="{324B0178-EF39-4F01-A410-4C8A353ADAFE}"/>
          </ac:spMkLst>
        </pc:spChg>
        <pc:spChg chg="mod">
          <ac:chgData name="Paul Bloemers" userId="fe3832ff3b233e04" providerId="LiveId" clId="{EB68A09C-7CEB-488B-9983-1463543E4406}" dt="2020-08-27T10:41:44.523" v="1061" actId="12788"/>
          <ac:spMkLst>
            <pc:docMk/>
            <pc:sldMk cId="1815964384" sldId="280"/>
            <ac:spMk id="25" creationId="{48EF7DEB-CEC7-48DD-A24F-2E8A34DAE554}"/>
          </ac:spMkLst>
        </pc:spChg>
        <pc:spChg chg="mod">
          <ac:chgData name="Paul Bloemers" userId="fe3832ff3b233e04" providerId="LiveId" clId="{EB68A09C-7CEB-488B-9983-1463543E4406}" dt="2020-08-27T10:42:06.843" v="1064" actId="12788"/>
          <ac:spMkLst>
            <pc:docMk/>
            <pc:sldMk cId="1815964384" sldId="280"/>
            <ac:spMk id="26" creationId="{F799D427-DAC8-43F8-8823-BCA665FA3960}"/>
          </ac:spMkLst>
        </pc:spChg>
        <pc:spChg chg="mod">
          <ac:chgData name="Paul Bloemers" userId="fe3832ff3b233e04" providerId="LiveId" clId="{EB68A09C-7CEB-488B-9983-1463543E4406}" dt="2020-08-27T10:42:00.306" v="1063" actId="12788"/>
          <ac:spMkLst>
            <pc:docMk/>
            <pc:sldMk cId="1815964384" sldId="280"/>
            <ac:spMk id="27" creationId="{6997AC08-989B-47EB-9E38-CE3D7E86B09E}"/>
          </ac:spMkLst>
        </pc:spChg>
        <pc:spChg chg="mod">
          <ac:chgData name="Paul Bloemers" userId="fe3832ff3b233e04" providerId="LiveId" clId="{EB68A09C-7CEB-488B-9983-1463543E4406}" dt="2020-08-27T10:41:51.211" v="1062" actId="12788"/>
          <ac:spMkLst>
            <pc:docMk/>
            <pc:sldMk cId="1815964384" sldId="280"/>
            <ac:spMk id="28" creationId="{35A717BC-7DEB-4F17-BFCC-18C7334AD3DD}"/>
          </ac:spMkLst>
        </pc:spChg>
        <pc:spChg chg="mod">
          <ac:chgData name="Paul Bloemers" userId="fe3832ff3b233e04" providerId="LiveId" clId="{EB68A09C-7CEB-488B-9983-1463543E4406}" dt="2020-08-27T10:42:12.474" v="1065" actId="12788"/>
          <ac:spMkLst>
            <pc:docMk/>
            <pc:sldMk cId="1815964384" sldId="280"/>
            <ac:spMk id="29" creationId="{EA489EA1-A300-4043-A5FC-7AB08C92CBCC}"/>
          </ac:spMkLst>
        </pc:spChg>
        <pc:spChg chg="mod">
          <ac:chgData name="Paul Bloemers" userId="fe3832ff3b233e04" providerId="LiveId" clId="{EB68A09C-7CEB-488B-9983-1463543E4406}" dt="2020-08-27T10:42:18.042" v="1066" actId="12788"/>
          <ac:spMkLst>
            <pc:docMk/>
            <pc:sldMk cId="1815964384" sldId="280"/>
            <ac:spMk id="30" creationId="{1BCEED93-1E41-4026-833D-6A1B3D1B9A4E}"/>
          </ac:spMkLst>
        </pc:spChg>
        <pc:spChg chg="mod">
          <ac:chgData name="Paul Bloemers" userId="fe3832ff3b233e04" providerId="LiveId" clId="{EB68A09C-7CEB-488B-9983-1463543E4406}" dt="2020-08-27T10:41:44.523" v="1061" actId="12788"/>
          <ac:spMkLst>
            <pc:docMk/>
            <pc:sldMk cId="1815964384" sldId="280"/>
            <ac:spMk id="31" creationId="{1F6A489A-9F0F-4E4B-88CC-E87FDABBC4A8}"/>
          </ac:spMkLst>
        </pc:spChg>
        <pc:spChg chg="mod">
          <ac:chgData name="Paul Bloemers" userId="fe3832ff3b233e04" providerId="LiveId" clId="{EB68A09C-7CEB-488B-9983-1463543E4406}" dt="2020-08-27T10:42:06.843" v="1064" actId="12788"/>
          <ac:spMkLst>
            <pc:docMk/>
            <pc:sldMk cId="1815964384" sldId="280"/>
            <ac:spMk id="32" creationId="{4A67A6C9-61E8-472F-8266-EC0931A65AE4}"/>
          </ac:spMkLst>
        </pc:spChg>
        <pc:spChg chg="mod">
          <ac:chgData name="Paul Bloemers" userId="fe3832ff3b233e04" providerId="LiveId" clId="{EB68A09C-7CEB-488B-9983-1463543E4406}" dt="2020-08-27T10:42:00.306" v="1063" actId="12788"/>
          <ac:spMkLst>
            <pc:docMk/>
            <pc:sldMk cId="1815964384" sldId="280"/>
            <ac:spMk id="33" creationId="{2B684726-875F-4A9C-AE8A-600D2580A03D}"/>
          </ac:spMkLst>
        </pc:spChg>
        <pc:spChg chg="mod">
          <ac:chgData name="Paul Bloemers" userId="fe3832ff3b233e04" providerId="LiveId" clId="{EB68A09C-7CEB-488B-9983-1463543E4406}" dt="2020-08-27T10:42:18.042" v="1066" actId="12788"/>
          <ac:spMkLst>
            <pc:docMk/>
            <pc:sldMk cId="1815964384" sldId="280"/>
            <ac:spMk id="34" creationId="{951BCF96-CFBB-42E7-96B4-E1C2CD009094}"/>
          </ac:spMkLst>
        </pc:spChg>
        <pc:spChg chg="mod">
          <ac:chgData name="Paul Bloemers" userId="fe3832ff3b233e04" providerId="LiveId" clId="{EB68A09C-7CEB-488B-9983-1463543E4406}" dt="2020-08-27T10:41:51.211" v="1062" actId="12788"/>
          <ac:spMkLst>
            <pc:docMk/>
            <pc:sldMk cId="1815964384" sldId="280"/>
            <ac:spMk id="35" creationId="{D72DE0E4-6B31-441F-8184-E08A09897CC2}"/>
          </ac:spMkLst>
        </pc:spChg>
        <pc:spChg chg="mod">
          <ac:chgData name="Paul Bloemers" userId="fe3832ff3b233e04" providerId="LiveId" clId="{EB68A09C-7CEB-488B-9983-1463543E4406}" dt="2020-08-27T10:42:12.474" v="1065" actId="12788"/>
          <ac:spMkLst>
            <pc:docMk/>
            <pc:sldMk cId="1815964384" sldId="280"/>
            <ac:spMk id="36" creationId="{53B88E21-C794-44AC-82DC-81DE63BB2FB1}"/>
          </ac:spMkLst>
        </pc:spChg>
        <pc:spChg chg="mod">
          <ac:chgData name="Paul Bloemers" userId="fe3832ff3b233e04" providerId="LiveId" clId="{EB68A09C-7CEB-488B-9983-1463543E4406}" dt="2020-08-27T10:39:52.098" v="1059" actId="1035"/>
          <ac:spMkLst>
            <pc:docMk/>
            <pc:sldMk cId="1815964384" sldId="280"/>
            <ac:spMk id="43" creationId="{AD47B236-8F2A-43EF-9398-4BD11E2E3A50}"/>
          </ac:spMkLst>
        </pc:spChg>
        <pc:spChg chg="mod">
          <ac:chgData name="Paul Bloemers" userId="fe3832ff3b233e04" providerId="LiveId" clId="{EB68A09C-7CEB-488B-9983-1463543E4406}" dt="2020-08-27T10:39:52.098" v="1059" actId="1035"/>
          <ac:spMkLst>
            <pc:docMk/>
            <pc:sldMk cId="1815964384" sldId="280"/>
            <ac:spMk id="45" creationId="{03EAE00A-D802-4ED3-9952-4B6C73084E7E}"/>
          </ac:spMkLst>
        </pc:spChg>
        <pc:spChg chg="mod">
          <ac:chgData name="Paul Bloemers" userId="fe3832ff3b233e04" providerId="LiveId" clId="{EB68A09C-7CEB-488B-9983-1463543E4406}" dt="2020-08-27T10:39:52.098" v="1059" actId="1035"/>
          <ac:spMkLst>
            <pc:docMk/>
            <pc:sldMk cId="1815964384" sldId="280"/>
            <ac:spMk id="46" creationId="{BB4F8B76-CCC2-426A-923F-7F5FFCDA5392}"/>
          </ac:spMkLst>
        </pc:spChg>
        <pc:spChg chg="mod">
          <ac:chgData name="Paul Bloemers" userId="fe3832ff3b233e04" providerId="LiveId" clId="{EB68A09C-7CEB-488B-9983-1463543E4406}" dt="2020-08-27T10:39:52.098" v="1059" actId="1035"/>
          <ac:spMkLst>
            <pc:docMk/>
            <pc:sldMk cId="1815964384" sldId="280"/>
            <ac:spMk id="47" creationId="{5C7ABD26-8B87-4BCE-869B-9E58954EB8F6}"/>
          </ac:spMkLst>
        </pc:spChg>
        <pc:spChg chg="mod">
          <ac:chgData name="Paul Bloemers" userId="fe3832ff3b233e04" providerId="LiveId" clId="{EB68A09C-7CEB-488B-9983-1463543E4406}" dt="2020-08-27T10:39:52.098" v="1059" actId="1035"/>
          <ac:spMkLst>
            <pc:docMk/>
            <pc:sldMk cId="1815964384" sldId="280"/>
            <ac:spMk id="49" creationId="{A3A76EEF-C832-4DFC-8E91-100FC31DC4CC}"/>
          </ac:spMkLst>
        </pc:spChg>
        <pc:spChg chg="mod">
          <ac:chgData name="Paul Bloemers" userId="fe3832ff3b233e04" providerId="LiveId" clId="{EB68A09C-7CEB-488B-9983-1463543E4406}" dt="2020-08-27T10:39:52.098" v="1059" actId="1035"/>
          <ac:spMkLst>
            <pc:docMk/>
            <pc:sldMk cId="1815964384" sldId="280"/>
            <ac:spMk id="50" creationId="{293A3061-E222-4F51-A758-DE02C379C2F3}"/>
          </ac:spMkLst>
        </pc:spChg>
        <pc:spChg chg="mod">
          <ac:chgData name="Paul Bloemers" userId="fe3832ff3b233e04" providerId="LiveId" clId="{EB68A09C-7CEB-488B-9983-1463543E4406}" dt="2020-08-27T10:39:52.098" v="1059" actId="1035"/>
          <ac:spMkLst>
            <pc:docMk/>
            <pc:sldMk cId="1815964384" sldId="280"/>
            <ac:spMk id="53" creationId="{ED22A93D-B830-4C64-98E1-A11079048D0D}"/>
          </ac:spMkLst>
        </pc:spChg>
        <pc:spChg chg="mod">
          <ac:chgData name="Paul Bloemers" userId="fe3832ff3b233e04" providerId="LiveId" clId="{EB68A09C-7CEB-488B-9983-1463543E4406}" dt="2020-08-27T10:39:52.098" v="1059" actId="1035"/>
          <ac:spMkLst>
            <pc:docMk/>
            <pc:sldMk cId="1815964384" sldId="280"/>
            <ac:spMk id="54" creationId="{8CC82D76-F141-4C14-A697-829ED928CDF3}"/>
          </ac:spMkLst>
        </pc:spChg>
        <pc:spChg chg="mod">
          <ac:chgData name="Paul Bloemers" userId="fe3832ff3b233e04" providerId="LiveId" clId="{EB68A09C-7CEB-488B-9983-1463543E4406}" dt="2020-08-27T10:39:52.098" v="1059" actId="1035"/>
          <ac:spMkLst>
            <pc:docMk/>
            <pc:sldMk cId="1815964384" sldId="280"/>
            <ac:spMk id="55" creationId="{59169B60-B6D6-4003-BBE1-9877379A6542}"/>
          </ac:spMkLst>
        </pc:spChg>
        <pc:grpChg chg="mod">
          <ac:chgData name="Paul Bloemers" userId="fe3832ff3b233e04" providerId="LiveId" clId="{EB68A09C-7CEB-488B-9983-1463543E4406}" dt="2020-08-27T10:41:44.523" v="1061" actId="12788"/>
          <ac:grpSpMkLst>
            <pc:docMk/>
            <pc:sldMk cId="1815964384" sldId="280"/>
            <ac:grpSpMk id="37" creationId="{205E2996-26B8-427B-97E2-47F5BA0220FA}"/>
          </ac:grpSpMkLst>
        </pc:grpChg>
        <pc:grpChg chg="mod">
          <ac:chgData name="Paul Bloemers" userId="fe3832ff3b233e04" providerId="LiveId" clId="{EB68A09C-7CEB-488B-9983-1463543E4406}" dt="2020-08-27T10:41:51.211" v="1062" actId="12788"/>
          <ac:grpSpMkLst>
            <pc:docMk/>
            <pc:sldMk cId="1815964384" sldId="280"/>
            <ac:grpSpMk id="38" creationId="{CF511FD5-EEC3-49CC-A193-8A5CC0ABB113}"/>
          </ac:grpSpMkLst>
        </pc:grpChg>
        <pc:grpChg chg="mod">
          <ac:chgData name="Paul Bloemers" userId="fe3832ff3b233e04" providerId="LiveId" clId="{EB68A09C-7CEB-488B-9983-1463543E4406}" dt="2020-08-27T10:42:06.843" v="1064" actId="12788"/>
          <ac:grpSpMkLst>
            <pc:docMk/>
            <pc:sldMk cId="1815964384" sldId="280"/>
            <ac:grpSpMk id="39" creationId="{FE98036A-B66C-4756-88FA-5CEC11887C68}"/>
          </ac:grpSpMkLst>
        </pc:grpChg>
        <pc:grpChg chg="mod">
          <ac:chgData name="Paul Bloemers" userId="fe3832ff3b233e04" providerId="LiveId" clId="{EB68A09C-7CEB-488B-9983-1463543E4406}" dt="2020-08-27T10:42:00.306" v="1063" actId="12788"/>
          <ac:grpSpMkLst>
            <pc:docMk/>
            <pc:sldMk cId="1815964384" sldId="280"/>
            <ac:grpSpMk id="40" creationId="{F29D531B-79FE-48EC-A2FC-1D118E665C2A}"/>
          </ac:grpSpMkLst>
        </pc:grpChg>
        <pc:grpChg chg="mod">
          <ac:chgData name="Paul Bloemers" userId="fe3832ff3b233e04" providerId="LiveId" clId="{EB68A09C-7CEB-488B-9983-1463543E4406}" dt="2020-08-27T10:42:18.042" v="1066" actId="12788"/>
          <ac:grpSpMkLst>
            <pc:docMk/>
            <pc:sldMk cId="1815964384" sldId="280"/>
            <ac:grpSpMk id="41" creationId="{93EB4104-4D24-4DF8-AAF9-6D5367695A8B}"/>
          </ac:grpSpMkLst>
        </pc:grpChg>
        <pc:grpChg chg="mod">
          <ac:chgData name="Paul Bloemers" userId="fe3832ff3b233e04" providerId="LiveId" clId="{EB68A09C-7CEB-488B-9983-1463543E4406}" dt="2020-08-27T10:42:12.474" v="1065" actId="12788"/>
          <ac:grpSpMkLst>
            <pc:docMk/>
            <pc:sldMk cId="1815964384" sldId="280"/>
            <ac:grpSpMk id="42" creationId="{F98E5626-ACBE-45C9-B8C0-A3153CE0673A}"/>
          </ac:grpSpMkLst>
        </pc:grpChg>
        <pc:cxnChg chg="mod">
          <ac:chgData name="Paul Bloemers" userId="fe3832ff3b233e04" providerId="LiveId" clId="{EB68A09C-7CEB-488B-9983-1463543E4406}" dt="2020-08-27T10:39:52.098" v="1059" actId="1035"/>
          <ac:cxnSpMkLst>
            <pc:docMk/>
            <pc:sldMk cId="1815964384" sldId="280"/>
            <ac:cxnSpMk id="52" creationId="{CBC30110-7B8C-486E-ADD4-D85639860578}"/>
          </ac:cxnSpMkLst>
        </pc:cxnChg>
      </pc:sldChg>
      <pc:sldChg chg="add del">
        <pc:chgData name="Paul Bloemers" userId="fe3832ff3b233e04" providerId="LiveId" clId="{EB68A09C-7CEB-488B-9983-1463543E4406}" dt="2020-08-27T10:34:10.895" v="978" actId="27028"/>
        <pc:sldMkLst>
          <pc:docMk/>
          <pc:sldMk cId="3563906395" sldId="280"/>
        </pc:sldMkLst>
      </pc:sldChg>
      <pc:sldChg chg="add del">
        <pc:chgData name="Paul Bloemers" userId="fe3832ff3b233e04" providerId="LiveId" clId="{EB68A09C-7CEB-488B-9983-1463543E4406}" dt="2020-08-27T10:34:10.895" v="978" actId="27028"/>
        <pc:sldMkLst>
          <pc:docMk/>
          <pc:sldMk cId="2379841890" sldId="281"/>
        </pc:sldMkLst>
      </pc:sldChg>
      <pc:sldChg chg="addSp delSp modSp new mod modClrScheme chgLayout">
        <pc:chgData name="Paul Bloemers" userId="fe3832ff3b233e04" providerId="LiveId" clId="{EB68A09C-7CEB-488B-9983-1463543E4406}" dt="2020-08-27T12:21:45.793" v="1962" actId="20577"/>
        <pc:sldMkLst>
          <pc:docMk/>
          <pc:sldMk cId="4236049188" sldId="281"/>
        </pc:sldMkLst>
        <pc:spChg chg="del mod ord">
          <ac:chgData name="Paul Bloemers" userId="fe3832ff3b233e04" providerId="LiveId" clId="{EB68A09C-7CEB-488B-9983-1463543E4406}" dt="2020-08-27T11:54:15.131" v="1901" actId="700"/>
          <ac:spMkLst>
            <pc:docMk/>
            <pc:sldMk cId="4236049188" sldId="281"/>
            <ac:spMk id="2" creationId="{FAC72B4A-DCEC-4A9D-9504-28F38E31784D}"/>
          </ac:spMkLst>
        </pc:spChg>
        <pc:spChg chg="del mod ord">
          <ac:chgData name="Paul Bloemers" userId="fe3832ff3b233e04" providerId="LiveId" clId="{EB68A09C-7CEB-488B-9983-1463543E4406}" dt="2020-08-27T11:54:15.131" v="1901" actId="700"/>
          <ac:spMkLst>
            <pc:docMk/>
            <pc:sldMk cId="4236049188" sldId="281"/>
            <ac:spMk id="3" creationId="{9DFF63F2-36C9-4DE1-8052-807AF61675A7}"/>
          </ac:spMkLst>
        </pc:spChg>
        <pc:spChg chg="add mod ord">
          <ac:chgData name="Paul Bloemers" userId="fe3832ff3b233e04" providerId="LiveId" clId="{EB68A09C-7CEB-488B-9983-1463543E4406}" dt="2020-08-27T11:54:24.984" v="1911" actId="20577"/>
          <ac:spMkLst>
            <pc:docMk/>
            <pc:sldMk cId="4236049188" sldId="281"/>
            <ac:spMk id="4" creationId="{DCAF253F-18CC-4C88-AC85-512224D6B031}"/>
          </ac:spMkLst>
        </pc:spChg>
        <pc:spChg chg="add mod ord">
          <ac:chgData name="Paul Bloemers" userId="fe3832ff3b233e04" providerId="LiveId" clId="{EB68A09C-7CEB-488B-9983-1463543E4406}" dt="2020-08-27T12:21:45.793" v="1962" actId="20577"/>
          <ac:spMkLst>
            <pc:docMk/>
            <pc:sldMk cId="4236049188" sldId="281"/>
            <ac:spMk id="5" creationId="{006F69D0-0F73-4C35-BFFE-DE7CA77D78F7}"/>
          </ac:spMkLst>
        </pc:spChg>
      </pc:sldChg>
      <pc:sldChg chg="addSp delSp modSp new mod modClrScheme modAnim chgLayout">
        <pc:chgData name="Paul Bloemers" userId="fe3832ff3b233e04" providerId="LiveId" clId="{EB68A09C-7CEB-488B-9983-1463543E4406}" dt="2020-08-27T12:53:03.190" v="2384"/>
        <pc:sldMkLst>
          <pc:docMk/>
          <pc:sldMk cId="3956708482" sldId="282"/>
        </pc:sldMkLst>
        <pc:spChg chg="del mod ord">
          <ac:chgData name="Paul Bloemers" userId="fe3832ff3b233e04" providerId="LiveId" clId="{EB68A09C-7CEB-488B-9983-1463543E4406}" dt="2020-08-27T12:22:22.955" v="1964" actId="700"/>
          <ac:spMkLst>
            <pc:docMk/>
            <pc:sldMk cId="3956708482" sldId="282"/>
            <ac:spMk id="2" creationId="{652D7A1C-EA91-44C4-B836-E8271B2C59EF}"/>
          </ac:spMkLst>
        </pc:spChg>
        <pc:spChg chg="del mod ord">
          <ac:chgData name="Paul Bloemers" userId="fe3832ff3b233e04" providerId="LiveId" clId="{EB68A09C-7CEB-488B-9983-1463543E4406}" dt="2020-08-27T12:22:22.955" v="1964" actId="700"/>
          <ac:spMkLst>
            <pc:docMk/>
            <pc:sldMk cId="3956708482" sldId="282"/>
            <ac:spMk id="3" creationId="{EDC1B930-042F-4CCA-B331-85991E1DA63C}"/>
          </ac:spMkLst>
        </pc:spChg>
        <pc:spChg chg="del">
          <ac:chgData name="Paul Bloemers" userId="fe3832ff3b233e04" providerId="LiveId" clId="{EB68A09C-7CEB-488B-9983-1463543E4406}" dt="2020-08-27T12:22:22.955" v="1964" actId="700"/>
          <ac:spMkLst>
            <pc:docMk/>
            <pc:sldMk cId="3956708482" sldId="282"/>
            <ac:spMk id="4" creationId="{CFCC39E1-F53E-42F7-8BD6-BBE4AADD8A6E}"/>
          </ac:spMkLst>
        </pc:spChg>
        <pc:spChg chg="add mod ord">
          <ac:chgData name="Paul Bloemers" userId="fe3832ff3b233e04" providerId="LiveId" clId="{EB68A09C-7CEB-488B-9983-1463543E4406}" dt="2020-08-27T12:22:52.817" v="2049" actId="20577"/>
          <ac:spMkLst>
            <pc:docMk/>
            <pc:sldMk cId="3956708482" sldId="282"/>
            <ac:spMk id="5" creationId="{B63D3918-EF8F-49DA-AD42-1015E16758D9}"/>
          </ac:spMkLst>
        </pc:spChg>
        <pc:spChg chg="add del mod ord">
          <ac:chgData name="Paul Bloemers" userId="fe3832ff3b233e04" providerId="LiveId" clId="{EB68A09C-7CEB-488B-9983-1463543E4406}" dt="2020-08-27T12:34:34.383" v="2218" actId="478"/>
          <ac:spMkLst>
            <pc:docMk/>
            <pc:sldMk cId="3956708482" sldId="282"/>
            <ac:spMk id="6" creationId="{7DB0F11E-418C-4B2E-872F-4E1835D6A639}"/>
          </ac:spMkLst>
        </pc:spChg>
        <pc:spChg chg="add del">
          <ac:chgData name="Paul Bloemers" userId="fe3832ff3b233e04" providerId="LiveId" clId="{EB68A09C-7CEB-488B-9983-1463543E4406}" dt="2020-08-27T12:33:38.537" v="2204" actId="478"/>
          <ac:spMkLst>
            <pc:docMk/>
            <pc:sldMk cId="3956708482" sldId="282"/>
            <ac:spMk id="10" creationId="{6EF619D1-8D96-49B2-84CC-79AD4D302B57}"/>
          </ac:spMkLst>
        </pc:spChg>
        <pc:spChg chg="add mod">
          <ac:chgData name="Paul Bloemers" userId="fe3832ff3b233e04" providerId="LiveId" clId="{EB68A09C-7CEB-488B-9983-1463543E4406}" dt="2020-08-27T12:51:02.249" v="2367" actId="207"/>
          <ac:spMkLst>
            <pc:docMk/>
            <pc:sldMk cId="3956708482" sldId="282"/>
            <ac:spMk id="12" creationId="{BEE4F9EA-497B-4EBF-B969-4FF0EFE87947}"/>
          </ac:spMkLst>
        </pc:spChg>
        <pc:spChg chg="add mod">
          <ac:chgData name="Paul Bloemers" userId="fe3832ff3b233e04" providerId="LiveId" clId="{EB68A09C-7CEB-488B-9983-1463543E4406}" dt="2020-08-27T12:50:52.871" v="2365" actId="207"/>
          <ac:spMkLst>
            <pc:docMk/>
            <pc:sldMk cId="3956708482" sldId="282"/>
            <ac:spMk id="14" creationId="{0528FC37-983C-43A4-88E0-7089AA4F9A8D}"/>
          </ac:spMkLst>
        </pc:spChg>
        <pc:spChg chg="add mod">
          <ac:chgData name="Paul Bloemers" userId="fe3832ff3b233e04" providerId="LiveId" clId="{EB68A09C-7CEB-488B-9983-1463543E4406}" dt="2020-08-27T12:50:56.377" v="2366" actId="207"/>
          <ac:spMkLst>
            <pc:docMk/>
            <pc:sldMk cId="3956708482" sldId="282"/>
            <ac:spMk id="16" creationId="{3214BEA0-5C38-479E-BF0C-EB10B60EA72E}"/>
          </ac:spMkLst>
        </pc:spChg>
        <pc:spChg chg="add mod">
          <ac:chgData name="Paul Bloemers" userId="fe3832ff3b233e04" providerId="LiveId" clId="{EB68A09C-7CEB-488B-9983-1463543E4406}" dt="2020-08-27T12:51:26.148" v="2368" actId="12789"/>
          <ac:spMkLst>
            <pc:docMk/>
            <pc:sldMk cId="3956708482" sldId="282"/>
            <ac:spMk id="17" creationId="{B111E9DC-D11E-4943-95E8-334A3C1B9064}"/>
          </ac:spMkLst>
        </pc:spChg>
        <pc:spChg chg="add mod">
          <ac:chgData name="Paul Bloemers" userId="fe3832ff3b233e04" providerId="LiveId" clId="{EB68A09C-7CEB-488B-9983-1463543E4406}" dt="2020-08-27T12:49:34.072" v="2364" actId="1036"/>
          <ac:spMkLst>
            <pc:docMk/>
            <pc:sldMk cId="3956708482" sldId="282"/>
            <ac:spMk id="19" creationId="{74112DEB-DD80-4995-8C09-42D55BCFFF1A}"/>
          </ac:spMkLst>
        </pc:spChg>
        <pc:spChg chg="add mod">
          <ac:chgData name="Paul Bloemers" userId="fe3832ff3b233e04" providerId="LiveId" clId="{EB68A09C-7CEB-488B-9983-1463543E4406}" dt="2020-08-27T12:51:26.148" v="2368" actId="12789"/>
          <ac:spMkLst>
            <pc:docMk/>
            <pc:sldMk cId="3956708482" sldId="282"/>
            <ac:spMk id="20" creationId="{55C4405F-D3A1-40FE-81ED-5927459C8D7D}"/>
          </ac:spMkLst>
        </pc:spChg>
        <pc:spChg chg="add mod">
          <ac:chgData name="Paul Bloemers" userId="fe3832ff3b233e04" providerId="LiveId" clId="{EB68A09C-7CEB-488B-9983-1463543E4406}" dt="2020-08-27T12:49:34.072" v="2364" actId="1036"/>
          <ac:spMkLst>
            <pc:docMk/>
            <pc:sldMk cId="3956708482" sldId="282"/>
            <ac:spMk id="22" creationId="{F79DC6A2-BBC1-4C08-8D70-70575881DBD5}"/>
          </ac:spMkLst>
        </pc:spChg>
        <pc:picChg chg="add mod">
          <ac:chgData name="Paul Bloemers" userId="fe3832ff3b233e04" providerId="LiveId" clId="{EB68A09C-7CEB-488B-9983-1463543E4406}" dt="2020-08-27T12:51:26.148" v="2368" actId="12789"/>
          <ac:picMkLst>
            <pc:docMk/>
            <pc:sldMk cId="3956708482" sldId="282"/>
            <ac:picMk id="7" creationId="{6DC372BB-2E5B-407D-8BBD-6ADCDAD622B5}"/>
          </ac:picMkLst>
        </pc:picChg>
        <pc:picChg chg="add del">
          <ac:chgData name="Paul Bloemers" userId="fe3832ff3b233e04" providerId="LiveId" clId="{EB68A09C-7CEB-488B-9983-1463543E4406}" dt="2020-08-27T12:32:26.304" v="2198"/>
          <ac:picMkLst>
            <pc:docMk/>
            <pc:sldMk cId="3956708482" sldId="282"/>
            <ac:picMk id="8" creationId="{3860F6D7-ABF5-4DBE-8162-8D112D52BC44}"/>
          </ac:picMkLst>
        </pc:picChg>
        <pc:picChg chg="add mod modCrop">
          <ac:chgData name="Paul Bloemers" userId="fe3832ff3b233e04" providerId="LiveId" clId="{EB68A09C-7CEB-488B-9983-1463543E4406}" dt="2020-08-27T12:49:34.072" v="2364" actId="1036"/>
          <ac:picMkLst>
            <pc:docMk/>
            <pc:sldMk cId="3956708482" sldId="282"/>
            <ac:picMk id="9" creationId="{F335A7B9-A77A-4AE9-B853-D086D65D3CF9}"/>
          </ac:picMkLst>
        </pc:picChg>
        <pc:picChg chg="add del mod">
          <ac:chgData name="Paul Bloemers" userId="fe3832ff3b233e04" providerId="LiveId" clId="{EB68A09C-7CEB-488B-9983-1463543E4406}" dt="2020-08-27T12:44:04.471" v="2320" actId="478"/>
          <ac:picMkLst>
            <pc:docMk/>
            <pc:sldMk cId="3956708482" sldId="282"/>
            <ac:picMk id="23" creationId="{80F318D0-2FA1-493B-8EA2-8B20ACA59EA6}"/>
          </ac:picMkLst>
        </pc:picChg>
        <pc:picChg chg="add mod">
          <ac:chgData name="Paul Bloemers" userId="fe3832ff3b233e04" providerId="LiveId" clId="{EB68A09C-7CEB-488B-9983-1463543E4406}" dt="2020-08-27T12:51:26.148" v="2368" actId="12789"/>
          <ac:picMkLst>
            <pc:docMk/>
            <pc:sldMk cId="3956708482" sldId="282"/>
            <ac:picMk id="25" creationId="{1EB95DDB-77FC-4DAC-945F-AF8FD5E14776}"/>
          </ac:picMkLst>
        </pc:picChg>
        <pc:picChg chg="add mod">
          <ac:chgData name="Paul Bloemers" userId="fe3832ff3b233e04" providerId="LiveId" clId="{EB68A09C-7CEB-488B-9983-1463543E4406}" dt="2020-08-27T12:49:34.072" v="2364" actId="1036"/>
          <ac:picMkLst>
            <pc:docMk/>
            <pc:sldMk cId="3956708482" sldId="282"/>
            <ac:picMk id="27" creationId="{BDC3A467-E9FA-4BD5-BAE9-337D1C6AD3D0}"/>
          </ac:picMkLst>
        </pc:picChg>
      </pc:sldChg>
      <pc:sldChg chg="add del">
        <pc:chgData name="Paul Bloemers" userId="fe3832ff3b233e04" providerId="LiveId" clId="{EB68A09C-7CEB-488B-9983-1463543E4406}" dt="2020-08-27T10:34:10.895" v="978" actId="27028"/>
        <pc:sldMkLst>
          <pc:docMk/>
          <pc:sldMk cId="3969320037" sldId="282"/>
        </pc:sldMkLst>
      </pc:sldChg>
      <pc:sldChg chg="add del">
        <pc:chgData name="Paul Bloemers" userId="fe3832ff3b233e04" providerId="LiveId" clId="{EB68A09C-7CEB-488B-9983-1463543E4406}" dt="2020-08-27T10:34:10.895" v="978" actId="27028"/>
        <pc:sldMkLst>
          <pc:docMk/>
          <pc:sldMk cId="1095806773" sldId="283"/>
        </pc:sldMkLst>
      </pc:sldChg>
      <pc:sldChg chg="addSp delSp modSp new mod modClrScheme chgLayout">
        <pc:chgData name="Paul Bloemers" userId="fe3832ff3b233e04" providerId="LiveId" clId="{EB68A09C-7CEB-488B-9983-1463543E4406}" dt="2020-08-27T13:01:16.062" v="2670" actId="1076"/>
        <pc:sldMkLst>
          <pc:docMk/>
          <pc:sldMk cId="2695513682" sldId="283"/>
        </pc:sldMkLst>
        <pc:spChg chg="del">
          <ac:chgData name="Paul Bloemers" userId="fe3832ff3b233e04" providerId="LiveId" clId="{EB68A09C-7CEB-488B-9983-1463543E4406}" dt="2020-08-27T12:23:47.001" v="2105" actId="700"/>
          <ac:spMkLst>
            <pc:docMk/>
            <pc:sldMk cId="2695513682" sldId="283"/>
            <ac:spMk id="2" creationId="{85295123-A1CC-484C-ACB9-9A382421646F}"/>
          </ac:spMkLst>
        </pc:spChg>
        <pc:spChg chg="del">
          <ac:chgData name="Paul Bloemers" userId="fe3832ff3b233e04" providerId="LiveId" clId="{EB68A09C-7CEB-488B-9983-1463543E4406}" dt="2020-08-27T12:23:47.001" v="2105" actId="700"/>
          <ac:spMkLst>
            <pc:docMk/>
            <pc:sldMk cId="2695513682" sldId="283"/>
            <ac:spMk id="3" creationId="{65CF47E1-B000-4E5C-96FF-EA744C4592DC}"/>
          </ac:spMkLst>
        </pc:spChg>
        <pc:spChg chg="del">
          <ac:chgData name="Paul Bloemers" userId="fe3832ff3b233e04" providerId="LiveId" clId="{EB68A09C-7CEB-488B-9983-1463543E4406}" dt="2020-08-27T12:23:47.001" v="2105" actId="700"/>
          <ac:spMkLst>
            <pc:docMk/>
            <pc:sldMk cId="2695513682" sldId="283"/>
            <ac:spMk id="4" creationId="{6DEC7EDE-2E14-4755-8FA8-2C9886A0B885}"/>
          </ac:spMkLst>
        </pc:spChg>
        <pc:spChg chg="add del mod ord">
          <ac:chgData name="Paul Bloemers" userId="fe3832ff3b233e04" providerId="LiveId" clId="{EB68A09C-7CEB-488B-9983-1463543E4406}" dt="2020-08-27T12:24:00.756" v="2106" actId="700"/>
          <ac:spMkLst>
            <pc:docMk/>
            <pc:sldMk cId="2695513682" sldId="283"/>
            <ac:spMk id="5" creationId="{F27C86DF-6AE3-4C21-8B3B-05884AF6F63E}"/>
          </ac:spMkLst>
        </pc:spChg>
        <pc:spChg chg="add mod ord">
          <ac:chgData name="Paul Bloemers" userId="fe3832ff3b233e04" providerId="LiveId" clId="{EB68A09C-7CEB-488B-9983-1463543E4406}" dt="2020-08-27T12:54:46.664" v="2410" actId="700"/>
          <ac:spMkLst>
            <pc:docMk/>
            <pc:sldMk cId="2695513682" sldId="283"/>
            <ac:spMk id="6" creationId="{86E96068-FDC8-4F86-A9B7-890EFD949C4A}"/>
          </ac:spMkLst>
        </pc:spChg>
        <pc:spChg chg="add del mod ord">
          <ac:chgData name="Paul Bloemers" userId="fe3832ff3b233e04" providerId="LiveId" clId="{EB68A09C-7CEB-488B-9983-1463543E4406}" dt="2020-08-27T12:54:46.664" v="2410" actId="700"/>
          <ac:spMkLst>
            <pc:docMk/>
            <pc:sldMk cId="2695513682" sldId="283"/>
            <ac:spMk id="7" creationId="{208D5220-2FBB-49A8-92CB-36E01B13672E}"/>
          </ac:spMkLst>
        </pc:spChg>
        <pc:spChg chg="add del mod ord">
          <ac:chgData name="Paul Bloemers" userId="fe3832ff3b233e04" providerId="LiveId" clId="{EB68A09C-7CEB-488B-9983-1463543E4406}" dt="2020-08-27T12:54:46.664" v="2410" actId="700"/>
          <ac:spMkLst>
            <pc:docMk/>
            <pc:sldMk cId="2695513682" sldId="283"/>
            <ac:spMk id="8" creationId="{F45DE9F6-09F1-4B76-A59B-9DDF66DCC836}"/>
          </ac:spMkLst>
        </pc:spChg>
        <pc:spChg chg="add mod ord">
          <ac:chgData name="Paul Bloemers" userId="fe3832ff3b233e04" providerId="LiveId" clId="{EB68A09C-7CEB-488B-9983-1463543E4406}" dt="2020-08-27T13:00:23.352" v="2669" actId="1036"/>
          <ac:spMkLst>
            <pc:docMk/>
            <pc:sldMk cId="2695513682" sldId="283"/>
            <ac:spMk id="9" creationId="{E9BF9375-6C31-4991-A8F0-A2F84800DF8B}"/>
          </ac:spMkLst>
        </pc:spChg>
        <pc:spChg chg="add mod ord">
          <ac:chgData name="Paul Bloemers" userId="fe3832ff3b233e04" providerId="LiveId" clId="{EB68A09C-7CEB-488B-9983-1463543E4406}" dt="2020-08-27T13:00:23.352" v="2669" actId="1036"/>
          <ac:spMkLst>
            <pc:docMk/>
            <pc:sldMk cId="2695513682" sldId="283"/>
            <ac:spMk id="10" creationId="{931FB0AE-48F3-4495-B810-048E36D30BC6}"/>
          </ac:spMkLst>
        </pc:spChg>
        <pc:spChg chg="add mod ord">
          <ac:chgData name="Paul Bloemers" userId="fe3832ff3b233e04" providerId="LiveId" clId="{EB68A09C-7CEB-488B-9983-1463543E4406}" dt="2020-08-27T13:00:23.352" v="2669" actId="1036"/>
          <ac:spMkLst>
            <pc:docMk/>
            <pc:sldMk cId="2695513682" sldId="283"/>
            <ac:spMk id="11" creationId="{B0A37D59-9912-409D-9AFB-64F800EBAFC1}"/>
          </ac:spMkLst>
        </pc:spChg>
        <pc:spChg chg="add mod ord">
          <ac:chgData name="Paul Bloemers" userId="fe3832ff3b233e04" providerId="LiveId" clId="{EB68A09C-7CEB-488B-9983-1463543E4406}" dt="2020-08-27T13:00:23.352" v="2669" actId="1036"/>
          <ac:spMkLst>
            <pc:docMk/>
            <pc:sldMk cId="2695513682" sldId="283"/>
            <ac:spMk id="12" creationId="{E60CD8D0-13D5-4849-9449-5286E77B7229}"/>
          </ac:spMkLst>
        </pc:spChg>
        <pc:spChg chg="add mod">
          <ac:chgData name="Paul Bloemers" userId="fe3832ff3b233e04" providerId="LiveId" clId="{EB68A09C-7CEB-488B-9983-1463543E4406}" dt="2020-08-27T13:01:16.062" v="2670" actId="1076"/>
          <ac:spMkLst>
            <pc:docMk/>
            <pc:sldMk cId="2695513682" sldId="283"/>
            <ac:spMk id="13" creationId="{FB448ED7-344E-4190-B374-0D492B9A2580}"/>
          </ac:spMkLst>
        </pc:spChg>
        <pc:spChg chg="add mod">
          <ac:chgData name="Paul Bloemers" userId="fe3832ff3b233e04" providerId="LiveId" clId="{EB68A09C-7CEB-488B-9983-1463543E4406}" dt="2020-08-27T13:01:16.062" v="2670" actId="1076"/>
          <ac:spMkLst>
            <pc:docMk/>
            <pc:sldMk cId="2695513682" sldId="283"/>
            <ac:spMk id="15" creationId="{B3AE5C2F-F9F6-463F-BDBE-03AE2CC8CD71}"/>
          </ac:spMkLst>
        </pc:spChg>
        <pc:spChg chg="add mod">
          <ac:chgData name="Paul Bloemers" userId="fe3832ff3b233e04" providerId="LiveId" clId="{EB68A09C-7CEB-488B-9983-1463543E4406}" dt="2020-08-27T13:01:16.062" v="2670" actId="1076"/>
          <ac:spMkLst>
            <pc:docMk/>
            <pc:sldMk cId="2695513682" sldId="283"/>
            <ac:spMk id="16" creationId="{652E9515-4F4C-4408-B1D2-0DC8F3DF38FE}"/>
          </ac:spMkLst>
        </pc:spChg>
        <pc:spChg chg="add mod">
          <ac:chgData name="Paul Bloemers" userId="fe3832ff3b233e04" providerId="LiveId" clId="{EB68A09C-7CEB-488B-9983-1463543E4406}" dt="2020-08-27T13:01:16.062" v="2670" actId="1076"/>
          <ac:spMkLst>
            <pc:docMk/>
            <pc:sldMk cId="2695513682" sldId="283"/>
            <ac:spMk id="18" creationId="{8985B4D6-3447-4511-A934-F03112F188AD}"/>
          </ac:spMkLst>
        </pc:spChg>
        <pc:spChg chg="add mod">
          <ac:chgData name="Paul Bloemers" userId="fe3832ff3b233e04" providerId="LiveId" clId="{EB68A09C-7CEB-488B-9983-1463543E4406}" dt="2020-08-27T13:01:16.062" v="2670" actId="1076"/>
          <ac:spMkLst>
            <pc:docMk/>
            <pc:sldMk cId="2695513682" sldId="283"/>
            <ac:spMk id="19" creationId="{E00FC9E1-3F2B-45FD-942F-F1B5FC99B2B1}"/>
          </ac:spMkLst>
        </pc:spChg>
        <pc:spChg chg="add mod">
          <ac:chgData name="Paul Bloemers" userId="fe3832ff3b233e04" providerId="LiveId" clId="{EB68A09C-7CEB-488B-9983-1463543E4406}" dt="2020-08-27T13:01:16.062" v="2670" actId="1076"/>
          <ac:spMkLst>
            <pc:docMk/>
            <pc:sldMk cId="2695513682" sldId="283"/>
            <ac:spMk id="21" creationId="{70437E17-DA70-4F7C-8B3D-FE13CF6E302F}"/>
          </ac:spMkLst>
        </pc:spChg>
        <pc:spChg chg="add mod">
          <ac:chgData name="Paul Bloemers" userId="fe3832ff3b233e04" providerId="LiveId" clId="{EB68A09C-7CEB-488B-9983-1463543E4406}" dt="2020-08-27T13:01:16.062" v="2670" actId="1076"/>
          <ac:spMkLst>
            <pc:docMk/>
            <pc:sldMk cId="2695513682" sldId="283"/>
            <ac:spMk id="23" creationId="{E591C840-580E-4777-9A1A-C25201C5E34A}"/>
          </ac:spMkLst>
        </pc:spChg>
      </pc:sldChg>
      <pc:sldChg chg="add del">
        <pc:chgData name="Paul Bloemers" userId="fe3832ff3b233e04" providerId="LiveId" clId="{EB68A09C-7CEB-488B-9983-1463543E4406}" dt="2020-08-27T10:34:10.895" v="978" actId="27028"/>
        <pc:sldMkLst>
          <pc:docMk/>
          <pc:sldMk cId="1485859079" sldId="284"/>
        </pc:sldMkLst>
      </pc:sldChg>
      <pc:sldChg chg="add del">
        <pc:chgData name="Paul Bloemers" userId="fe3832ff3b233e04" providerId="LiveId" clId="{EB68A09C-7CEB-488B-9983-1463543E4406}" dt="2020-08-27T10:34:10.895" v="978" actId="27028"/>
        <pc:sldMkLst>
          <pc:docMk/>
          <pc:sldMk cId="337849562" sldId="285"/>
        </pc:sldMkLst>
      </pc:sldChg>
      <pc:sldMasterChg chg="modSldLayout">
        <pc:chgData name="Paul Bloemers" userId="fe3832ff3b233e04" providerId="LiveId" clId="{EB68A09C-7CEB-488B-9983-1463543E4406}" dt="2020-08-27T10:34:10.895" v="978" actId="27028"/>
        <pc:sldMasterMkLst>
          <pc:docMk/>
          <pc:sldMasterMk cId="599543298" sldId="2147483660"/>
        </pc:sldMasterMkLst>
        <pc:sldLayoutChg chg="replId">
          <pc:chgData name="Paul Bloemers" userId="fe3832ff3b233e04" providerId="LiveId" clId="{EB68A09C-7CEB-488B-9983-1463543E4406}" dt="2020-08-27T10:34:10.895" v="978" actId="27028"/>
          <pc:sldLayoutMkLst>
            <pc:docMk/>
            <pc:sldMasterMk cId="599543298" sldId="2147483660"/>
            <pc:sldLayoutMk cId="1322435228" sldId="2147483672"/>
          </pc:sldLayoutMkLst>
        </pc:sldLayoutChg>
        <pc:sldLayoutChg chg="replId">
          <pc:chgData name="Paul Bloemers" userId="fe3832ff3b233e04" providerId="LiveId" clId="{EB68A09C-7CEB-488B-9983-1463543E4406}" dt="2020-08-27T10:34:10.895" v="978" actId="27028"/>
          <pc:sldLayoutMkLst>
            <pc:docMk/>
            <pc:sldMasterMk cId="599543298" sldId="2147483660"/>
            <pc:sldLayoutMk cId="3424709124" sldId="2147483673"/>
          </pc:sldLayoutMkLst>
        </pc:sldLayoutChg>
        <pc:sldLayoutChg chg="replId">
          <pc:chgData name="Paul Bloemers" userId="fe3832ff3b233e04" providerId="LiveId" clId="{EB68A09C-7CEB-488B-9983-1463543E4406}" dt="2020-08-27T10:34:10.895" v="978" actId="27028"/>
          <pc:sldLayoutMkLst>
            <pc:docMk/>
            <pc:sldMasterMk cId="599543298" sldId="2147483660"/>
            <pc:sldLayoutMk cId="1837682986" sldId="2147483674"/>
          </pc:sldLayoutMkLst>
        </pc:sldLayoutChg>
        <pc:sldLayoutChg chg="replId">
          <pc:chgData name="Paul Bloemers" userId="fe3832ff3b233e04" providerId="LiveId" clId="{EB68A09C-7CEB-488B-9983-1463543E4406}" dt="2020-08-27T10:34:10.895" v="978" actId="27028"/>
          <pc:sldLayoutMkLst>
            <pc:docMk/>
            <pc:sldMasterMk cId="599543298" sldId="2147483660"/>
            <pc:sldLayoutMk cId="1570747566" sldId="2147483675"/>
          </pc:sldLayoutMkLst>
        </pc:sldLayoutChg>
      </pc:sldMasterChg>
      <pc:sldMasterChg chg="add del addSldLayout delSldLayout">
        <pc:chgData name="Paul Bloemers" userId="fe3832ff3b233e04" providerId="LiveId" clId="{EB68A09C-7CEB-488B-9983-1463543E4406}" dt="2020-08-27T10:34:10.895" v="978" actId="27028"/>
        <pc:sldMasterMkLst>
          <pc:docMk/>
          <pc:sldMasterMk cId="3792696351" sldId="2147483672"/>
        </pc:sldMasterMkLst>
        <pc:sldLayoutChg chg="add del">
          <pc:chgData name="Paul Bloemers" userId="fe3832ff3b233e04" providerId="LiveId" clId="{EB68A09C-7CEB-488B-9983-1463543E4406}" dt="2020-08-27T10:34:10.895" v="978" actId="27028"/>
          <pc:sldLayoutMkLst>
            <pc:docMk/>
            <pc:sldMasterMk cId="3792696351" sldId="2147483672"/>
            <pc:sldLayoutMk cId="1692679708" sldId="2147483673"/>
          </pc:sldLayoutMkLst>
        </pc:sldLayoutChg>
        <pc:sldLayoutChg chg="add del">
          <pc:chgData name="Paul Bloemers" userId="fe3832ff3b233e04" providerId="LiveId" clId="{EB68A09C-7CEB-488B-9983-1463543E4406}" dt="2020-08-27T10:34:10.895" v="978" actId="27028"/>
          <pc:sldLayoutMkLst>
            <pc:docMk/>
            <pc:sldMasterMk cId="3792696351" sldId="2147483672"/>
            <pc:sldLayoutMk cId="3553719976" sldId="2147483674"/>
          </pc:sldLayoutMkLst>
        </pc:sldLayoutChg>
        <pc:sldLayoutChg chg="add del">
          <pc:chgData name="Paul Bloemers" userId="fe3832ff3b233e04" providerId="LiveId" clId="{EB68A09C-7CEB-488B-9983-1463543E4406}" dt="2020-08-27T10:34:10.895" v="978" actId="27028"/>
          <pc:sldLayoutMkLst>
            <pc:docMk/>
            <pc:sldMasterMk cId="3792696351" sldId="2147483672"/>
            <pc:sldLayoutMk cId="1181590749" sldId="2147483675"/>
          </pc:sldLayoutMkLst>
        </pc:sldLayoutChg>
        <pc:sldLayoutChg chg="add del">
          <pc:chgData name="Paul Bloemers" userId="fe3832ff3b233e04" providerId="LiveId" clId="{EB68A09C-7CEB-488B-9983-1463543E4406}" dt="2020-08-27T10:34:10.895" v="978" actId="27028"/>
          <pc:sldLayoutMkLst>
            <pc:docMk/>
            <pc:sldMasterMk cId="3792696351" sldId="2147483672"/>
            <pc:sldLayoutMk cId="3503005919" sldId="2147483676"/>
          </pc:sldLayoutMkLst>
        </pc:sldLayoutChg>
        <pc:sldLayoutChg chg="add del">
          <pc:chgData name="Paul Bloemers" userId="fe3832ff3b233e04" providerId="LiveId" clId="{EB68A09C-7CEB-488B-9983-1463543E4406}" dt="2020-08-27T10:34:10.895" v="978" actId="27028"/>
          <pc:sldLayoutMkLst>
            <pc:docMk/>
            <pc:sldMasterMk cId="3792696351" sldId="2147483672"/>
            <pc:sldLayoutMk cId="325288308" sldId="2147483677"/>
          </pc:sldLayoutMkLst>
        </pc:sldLayoutChg>
        <pc:sldLayoutChg chg="add del">
          <pc:chgData name="Paul Bloemers" userId="fe3832ff3b233e04" providerId="LiveId" clId="{EB68A09C-7CEB-488B-9983-1463543E4406}" dt="2020-08-27T10:34:10.895" v="978" actId="27028"/>
          <pc:sldLayoutMkLst>
            <pc:docMk/>
            <pc:sldMasterMk cId="3792696351" sldId="2147483672"/>
            <pc:sldLayoutMk cId="2713300062" sldId="2147483678"/>
          </pc:sldLayoutMkLst>
        </pc:sldLayoutChg>
        <pc:sldLayoutChg chg="add del">
          <pc:chgData name="Paul Bloemers" userId="fe3832ff3b233e04" providerId="LiveId" clId="{EB68A09C-7CEB-488B-9983-1463543E4406}" dt="2020-08-27T10:34:10.895" v="978" actId="27028"/>
          <pc:sldLayoutMkLst>
            <pc:docMk/>
            <pc:sldMasterMk cId="3792696351" sldId="2147483672"/>
            <pc:sldLayoutMk cId="159155112" sldId="2147483679"/>
          </pc:sldLayoutMkLst>
        </pc:sldLayoutChg>
        <pc:sldLayoutChg chg="add del">
          <pc:chgData name="Paul Bloemers" userId="fe3832ff3b233e04" providerId="LiveId" clId="{EB68A09C-7CEB-488B-9983-1463543E4406}" dt="2020-08-27T10:34:10.895" v="978" actId="27028"/>
          <pc:sldLayoutMkLst>
            <pc:docMk/>
            <pc:sldMasterMk cId="3792696351" sldId="2147483672"/>
            <pc:sldLayoutMk cId="2526090939" sldId="2147483680"/>
          </pc:sldLayoutMkLst>
        </pc:sldLayoutChg>
        <pc:sldLayoutChg chg="add del">
          <pc:chgData name="Paul Bloemers" userId="fe3832ff3b233e04" providerId="LiveId" clId="{EB68A09C-7CEB-488B-9983-1463543E4406}" dt="2020-08-27T10:34:10.895" v="978" actId="27028"/>
          <pc:sldLayoutMkLst>
            <pc:docMk/>
            <pc:sldMasterMk cId="3792696351" sldId="2147483672"/>
            <pc:sldLayoutMk cId="505329915" sldId="2147483681"/>
          </pc:sldLayoutMkLst>
        </pc:sldLayoutChg>
        <pc:sldLayoutChg chg="add del">
          <pc:chgData name="Paul Bloemers" userId="fe3832ff3b233e04" providerId="LiveId" clId="{EB68A09C-7CEB-488B-9983-1463543E4406}" dt="2020-08-27T10:34:10.895" v="978" actId="27028"/>
          <pc:sldLayoutMkLst>
            <pc:docMk/>
            <pc:sldMasterMk cId="3792696351" sldId="2147483672"/>
            <pc:sldLayoutMk cId="3510330024" sldId="2147483682"/>
          </pc:sldLayoutMkLst>
        </pc:sldLayoutChg>
        <pc:sldLayoutChg chg="add del">
          <pc:chgData name="Paul Bloemers" userId="fe3832ff3b233e04" providerId="LiveId" clId="{EB68A09C-7CEB-488B-9983-1463543E4406}" dt="2020-08-27T10:34:10.895" v="978" actId="27028"/>
          <pc:sldLayoutMkLst>
            <pc:docMk/>
            <pc:sldMasterMk cId="3792696351" sldId="2147483672"/>
            <pc:sldLayoutMk cId="1914206650" sldId="2147483683"/>
          </pc:sldLayoutMkLst>
        </pc:sldLayoutChg>
        <pc:sldLayoutChg chg="add del">
          <pc:chgData name="Paul Bloemers" userId="fe3832ff3b233e04" providerId="LiveId" clId="{EB68A09C-7CEB-488B-9983-1463543E4406}" dt="2020-08-27T10:34:10.895" v="978" actId="27028"/>
          <pc:sldLayoutMkLst>
            <pc:docMk/>
            <pc:sldMasterMk cId="3792696351" sldId="2147483672"/>
            <pc:sldLayoutMk cId="3780405680" sldId="2147483684"/>
          </pc:sldLayoutMkLst>
        </pc:sldLayoutChg>
        <pc:sldLayoutChg chg="add del">
          <pc:chgData name="Paul Bloemers" userId="fe3832ff3b233e04" providerId="LiveId" clId="{EB68A09C-7CEB-488B-9983-1463543E4406}" dt="2020-08-27T10:34:10.895" v="978" actId="27028"/>
          <pc:sldLayoutMkLst>
            <pc:docMk/>
            <pc:sldMasterMk cId="3792696351" sldId="2147483672"/>
            <pc:sldLayoutMk cId="2349984089" sldId="2147483685"/>
          </pc:sldLayoutMkLst>
        </pc:sldLayoutChg>
      </pc:sldMasterChg>
    </pc:docChg>
  </pc:docChgLst>
  <pc:docChgLst>
    <pc:chgData name="Paul Bloemers" userId="fe3832ff3b233e04" providerId="LiveId" clId="{BCA73569-8770-424B-8E6B-A4BDE31F0FD8}"/>
    <pc:docChg chg="undo custSel addSld modSld">
      <pc:chgData name="Paul Bloemers" userId="fe3832ff3b233e04" providerId="LiveId" clId="{BCA73569-8770-424B-8E6B-A4BDE31F0FD8}" dt="2020-05-23T14:16:52.535" v="853" actId="313"/>
      <pc:docMkLst>
        <pc:docMk/>
      </pc:docMkLst>
      <pc:sldChg chg="modSp mod modTransition">
        <pc:chgData name="Paul Bloemers" userId="fe3832ff3b233e04" providerId="LiveId" clId="{BCA73569-8770-424B-8E6B-A4BDE31F0FD8}" dt="2020-05-23T13:29:31.470" v="108" actId="20577"/>
        <pc:sldMkLst>
          <pc:docMk/>
          <pc:sldMk cId="3812525241" sldId="256"/>
        </pc:sldMkLst>
        <pc:spChg chg="mod">
          <ac:chgData name="Paul Bloemers" userId="fe3832ff3b233e04" providerId="LiveId" clId="{BCA73569-8770-424B-8E6B-A4BDE31F0FD8}" dt="2020-05-23T13:28:20.256" v="10" actId="20577"/>
          <ac:spMkLst>
            <pc:docMk/>
            <pc:sldMk cId="3812525241" sldId="256"/>
            <ac:spMk id="2" creationId="{2B791534-D06B-4739-B70D-DFF2C8D8E6E8}"/>
          </ac:spMkLst>
        </pc:spChg>
        <pc:spChg chg="mod">
          <ac:chgData name="Paul Bloemers" userId="fe3832ff3b233e04" providerId="LiveId" clId="{BCA73569-8770-424B-8E6B-A4BDE31F0FD8}" dt="2020-05-23T13:29:31.470" v="108" actId="20577"/>
          <ac:spMkLst>
            <pc:docMk/>
            <pc:sldMk cId="3812525241" sldId="256"/>
            <ac:spMk id="3" creationId="{DCE97CE9-9499-41E3-8DA5-2C66F10DAC62}"/>
          </ac:spMkLst>
        </pc:spChg>
      </pc:sldChg>
      <pc:sldChg chg="modSp new mod">
        <pc:chgData name="Paul Bloemers" userId="fe3832ff3b233e04" providerId="LiveId" clId="{BCA73569-8770-424B-8E6B-A4BDE31F0FD8}" dt="2020-05-23T13:29:52.787" v="131" actId="20577"/>
        <pc:sldMkLst>
          <pc:docMk/>
          <pc:sldMk cId="113499943" sldId="257"/>
        </pc:sldMkLst>
        <pc:spChg chg="mod">
          <ac:chgData name="Paul Bloemers" userId="fe3832ff3b233e04" providerId="LiveId" clId="{BCA73569-8770-424B-8E6B-A4BDE31F0FD8}" dt="2020-05-23T13:29:41.849" v="113" actId="20577"/>
          <ac:spMkLst>
            <pc:docMk/>
            <pc:sldMk cId="113499943" sldId="257"/>
            <ac:spMk id="2" creationId="{5C9BEE04-01EC-4F16-B1AF-29574D566417}"/>
          </ac:spMkLst>
        </pc:spChg>
        <pc:spChg chg="mod">
          <ac:chgData name="Paul Bloemers" userId="fe3832ff3b233e04" providerId="LiveId" clId="{BCA73569-8770-424B-8E6B-A4BDE31F0FD8}" dt="2020-05-23T13:29:46.664" v="121" actId="20577"/>
          <ac:spMkLst>
            <pc:docMk/>
            <pc:sldMk cId="113499943" sldId="257"/>
            <ac:spMk id="3" creationId="{C07FE52B-F321-4A7B-B4D7-8CDD8AFAE723}"/>
          </ac:spMkLst>
        </pc:spChg>
        <pc:spChg chg="mod">
          <ac:chgData name="Paul Bloemers" userId="fe3832ff3b233e04" providerId="LiveId" clId="{BCA73569-8770-424B-8E6B-A4BDE31F0FD8}" dt="2020-05-23T13:29:52.787" v="131" actId="20577"/>
          <ac:spMkLst>
            <pc:docMk/>
            <pc:sldMk cId="113499943" sldId="257"/>
            <ac:spMk id="4" creationId="{D0CF416A-9CD7-4856-A59F-5EBD31CD5766}"/>
          </ac:spMkLst>
        </pc:spChg>
      </pc:sldChg>
      <pc:sldChg chg="addSp delSp modSp new mod modAnim">
        <pc:chgData name="Paul Bloemers" userId="fe3832ff3b233e04" providerId="LiveId" clId="{BCA73569-8770-424B-8E6B-A4BDE31F0FD8}" dt="2020-05-23T13:47:09.469" v="181" actId="20358"/>
        <pc:sldMkLst>
          <pc:docMk/>
          <pc:sldMk cId="3232396713" sldId="258"/>
        </pc:sldMkLst>
        <pc:spChg chg="del">
          <ac:chgData name="Paul Bloemers" userId="fe3832ff3b233e04" providerId="LiveId" clId="{BCA73569-8770-424B-8E6B-A4BDE31F0FD8}" dt="2020-05-23T13:30:08.706" v="133"/>
          <ac:spMkLst>
            <pc:docMk/>
            <pc:sldMk cId="3232396713" sldId="258"/>
            <ac:spMk id="2" creationId="{0F4A8A9D-FB6C-463C-B326-B90B1308710F}"/>
          </ac:spMkLst>
        </pc:spChg>
        <pc:spChg chg="del">
          <ac:chgData name="Paul Bloemers" userId="fe3832ff3b233e04" providerId="LiveId" clId="{BCA73569-8770-424B-8E6B-A4BDE31F0FD8}" dt="2020-05-23T13:30:08.706" v="133"/>
          <ac:spMkLst>
            <pc:docMk/>
            <pc:sldMk cId="3232396713" sldId="258"/>
            <ac:spMk id="3" creationId="{FCB592FC-1533-4989-8BEC-08106302559B}"/>
          </ac:spMkLst>
        </pc:spChg>
        <pc:spChg chg="del">
          <ac:chgData name="Paul Bloemers" userId="fe3832ff3b233e04" providerId="LiveId" clId="{BCA73569-8770-424B-8E6B-A4BDE31F0FD8}" dt="2020-05-23T13:30:08.706" v="133"/>
          <ac:spMkLst>
            <pc:docMk/>
            <pc:sldMk cId="3232396713" sldId="258"/>
            <ac:spMk id="4" creationId="{C06426D8-D3F4-4653-9404-BD24ECA68E1B}"/>
          </ac:spMkLst>
        </pc:spChg>
        <pc:spChg chg="add mod">
          <ac:chgData name="Paul Bloemers" userId="fe3832ff3b233e04" providerId="LiveId" clId="{BCA73569-8770-424B-8E6B-A4BDE31F0FD8}" dt="2020-05-23T13:34:14.585" v="177" actId="20577"/>
          <ac:spMkLst>
            <pc:docMk/>
            <pc:sldMk cId="3232396713" sldId="258"/>
            <ac:spMk id="5" creationId="{3EF0A123-E8CC-4907-819F-D9C40E05D871}"/>
          </ac:spMkLst>
        </pc:spChg>
        <pc:spChg chg="add del mod">
          <ac:chgData name="Paul Bloemers" userId="fe3832ff3b233e04" providerId="LiveId" clId="{BCA73569-8770-424B-8E6B-A4BDE31F0FD8}" dt="2020-05-23T13:33:32.705" v="134"/>
          <ac:spMkLst>
            <pc:docMk/>
            <pc:sldMk cId="3232396713" sldId="258"/>
            <ac:spMk id="6" creationId="{46B7B496-DF6C-41C9-BD66-B6256E7A4B48}"/>
          </ac:spMkLst>
        </pc:spChg>
        <pc:picChg chg="add mod">
          <ac:chgData name="Paul Bloemers" userId="fe3832ff3b233e04" providerId="LiveId" clId="{BCA73569-8770-424B-8E6B-A4BDE31F0FD8}" dt="2020-05-23T13:47:09.469" v="181" actId="20358"/>
          <ac:picMkLst>
            <pc:docMk/>
            <pc:sldMk cId="3232396713" sldId="258"/>
            <ac:picMk id="7" creationId="{A766AFB4-F592-44EA-9C7C-44A504B506A4}"/>
          </ac:picMkLst>
        </pc:picChg>
      </pc:sldChg>
      <pc:sldChg chg="addSp delSp modSp new mod">
        <pc:chgData name="Paul Bloemers" userId="fe3832ff3b233e04" providerId="LiveId" clId="{BCA73569-8770-424B-8E6B-A4BDE31F0FD8}" dt="2020-05-23T14:12:40.334" v="742" actId="1076"/>
        <pc:sldMkLst>
          <pc:docMk/>
          <pc:sldMk cId="867636705" sldId="259"/>
        </pc:sldMkLst>
        <pc:spChg chg="mod">
          <ac:chgData name="Paul Bloemers" userId="fe3832ff3b233e04" providerId="LiveId" clId="{BCA73569-8770-424B-8E6B-A4BDE31F0FD8}" dt="2020-05-23T13:36:37.923" v="180"/>
          <ac:spMkLst>
            <pc:docMk/>
            <pc:sldMk cId="867636705" sldId="259"/>
            <ac:spMk id="2" creationId="{019C990D-8F36-4E93-868C-FF1371684B65}"/>
          </ac:spMkLst>
        </pc:spChg>
        <pc:spChg chg="del">
          <ac:chgData name="Paul Bloemers" userId="fe3832ff3b233e04" providerId="LiveId" clId="{BCA73569-8770-424B-8E6B-A4BDE31F0FD8}" dt="2020-05-23T13:47:59.148" v="182" actId="478"/>
          <ac:spMkLst>
            <pc:docMk/>
            <pc:sldMk cId="867636705" sldId="259"/>
            <ac:spMk id="3" creationId="{2547AB49-D609-4B1A-A23D-D1B88EC1A07F}"/>
          </ac:spMkLst>
        </pc:spChg>
        <pc:spChg chg="mod">
          <ac:chgData name="Paul Bloemers" userId="fe3832ff3b233e04" providerId="LiveId" clId="{BCA73569-8770-424B-8E6B-A4BDE31F0FD8}" dt="2020-05-23T13:48:44.425" v="190" actId="165"/>
          <ac:spMkLst>
            <pc:docMk/>
            <pc:sldMk cId="867636705" sldId="259"/>
            <ac:spMk id="11" creationId="{7B8A3B6A-D8AA-473A-98CF-261336E967B4}"/>
          </ac:spMkLst>
        </pc:spChg>
        <pc:spChg chg="mod">
          <ac:chgData name="Paul Bloemers" userId="fe3832ff3b233e04" providerId="LiveId" clId="{BCA73569-8770-424B-8E6B-A4BDE31F0FD8}" dt="2020-05-23T13:48:44.425" v="190" actId="165"/>
          <ac:spMkLst>
            <pc:docMk/>
            <pc:sldMk cId="867636705" sldId="259"/>
            <ac:spMk id="12" creationId="{8EE2F898-A797-431B-B6AE-03BD0F806F9B}"/>
          </ac:spMkLst>
        </pc:spChg>
        <pc:spChg chg="mod">
          <ac:chgData name="Paul Bloemers" userId="fe3832ff3b233e04" providerId="LiveId" clId="{BCA73569-8770-424B-8E6B-A4BDE31F0FD8}" dt="2020-05-23T13:48:44.425" v="190" actId="165"/>
          <ac:spMkLst>
            <pc:docMk/>
            <pc:sldMk cId="867636705" sldId="259"/>
            <ac:spMk id="13" creationId="{8879FF78-57CE-4D0D-93BA-C6082B326089}"/>
          </ac:spMkLst>
        </pc:spChg>
        <pc:spChg chg="mod">
          <ac:chgData name="Paul Bloemers" userId="fe3832ff3b233e04" providerId="LiveId" clId="{BCA73569-8770-424B-8E6B-A4BDE31F0FD8}" dt="2020-05-23T13:48:44.425" v="190" actId="165"/>
          <ac:spMkLst>
            <pc:docMk/>
            <pc:sldMk cId="867636705" sldId="259"/>
            <ac:spMk id="14" creationId="{EC3EC135-916A-4939-B728-7BE2ACFD741B}"/>
          </ac:spMkLst>
        </pc:spChg>
        <pc:spChg chg="mod">
          <ac:chgData name="Paul Bloemers" userId="fe3832ff3b233e04" providerId="LiveId" clId="{BCA73569-8770-424B-8E6B-A4BDE31F0FD8}" dt="2020-05-23T13:48:44.425" v="190" actId="165"/>
          <ac:spMkLst>
            <pc:docMk/>
            <pc:sldMk cId="867636705" sldId="259"/>
            <ac:spMk id="15" creationId="{A707BC2A-C56E-46FD-AFB8-13B33B88B6C1}"/>
          </ac:spMkLst>
        </pc:spChg>
        <pc:spChg chg="mod">
          <ac:chgData name="Paul Bloemers" userId="fe3832ff3b233e04" providerId="LiveId" clId="{BCA73569-8770-424B-8E6B-A4BDE31F0FD8}" dt="2020-05-23T13:48:44.425" v="190" actId="165"/>
          <ac:spMkLst>
            <pc:docMk/>
            <pc:sldMk cId="867636705" sldId="259"/>
            <ac:spMk id="16" creationId="{A231F0D2-B095-44FC-AF8A-EA7E2CE65B20}"/>
          </ac:spMkLst>
        </pc:spChg>
        <pc:spChg chg="mod">
          <ac:chgData name="Paul Bloemers" userId="fe3832ff3b233e04" providerId="LiveId" clId="{BCA73569-8770-424B-8E6B-A4BDE31F0FD8}" dt="2020-05-23T13:48:44.425" v="190" actId="165"/>
          <ac:spMkLst>
            <pc:docMk/>
            <pc:sldMk cId="867636705" sldId="259"/>
            <ac:spMk id="17" creationId="{4E0F4264-8D56-42C9-8FC5-C78CCDD64271}"/>
          </ac:spMkLst>
        </pc:spChg>
        <pc:spChg chg="mod">
          <ac:chgData name="Paul Bloemers" userId="fe3832ff3b233e04" providerId="LiveId" clId="{BCA73569-8770-424B-8E6B-A4BDE31F0FD8}" dt="2020-05-23T13:48:44.425" v="190" actId="165"/>
          <ac:spMkLst>
            <pc:docMk/>
            <pc:sldMk cId="867636705" sldId="259"/>
            <ac:spMk id="18" creationId="{ACC9C6FA-CE20-4DF7-90B1-9379D21085B5}"/>
          </ac:spMkLst>
        </pc:spChg>
        <pc:spChg chg="mod">
          <ac:chgData name="Paul Bloemers" userId="fe3832ff3b233e04" providerId="LiveId" clId="{BCA73569-8770-424B-8E6B-A4BDE31F0FD8}" dt="2020-05-23T13:48:44.425" v="190" actId="165"/>
          <ac:spMkLst>
            <pc:docMk/>
            <pc:sldMk cId="867636705" sldId="259"/>
            <ac:spMk id="19" creationId="{BD90A35B-8B0C-4417-8118-2DB4814DEEE9}"/>
          </ac:spMkLst>
        </pc:spChg>
        <pc:spChg chg="mod">
          <ac:chgData name="Paul Bloemers" userId="fe3832ff3b233e04" providerId="LiveId" clId="{BCA73569-8770-424B-8E6B-A4BDE31F0FD8}" dt="2020-05-23T13:48:44.425" v="190" actId="165"/>
          <ac:spMkLst>
            <pc:docMk/>
            <pc:sldMk cId="867636705" sldId="259"/>
            <ac:spMk id="20" creationId="{79BA7BD7-30F9-423C-9C0D-EE0056EDB073}"/>
          </ac:spMkLst>
        </pc:spChg>
        <pc:spChg chg="mod">
          <ac:chgData name="Paul Bloemers" userId="fe3832ff3b233e04" providerId="LiveId" clId="{BCA73569-8770-424B-8E6B-A4BDE31F0FD8}" dt="2020-05-23T13:48:44.425" v="190" actId="165"/>
          <ac:spMkLst>
            <pc:docMk/>
            <pc:sldMk cId="867636705" sldId="259"/>
            <ac:spMk id="21" creationId="{55C1C728-9C0D-44FB-B1DB-5C84CACD2DDE}"/>
          </ac:spMkLst>
        </pc:spChg>
        <pc:spChg chg="mod">
          <ac:chgData name="Paul Bloemers" userId="fe3832ff3b233e04" providerId="LiveId" clId="{BCA73569-8770-424B-8E6B-A4BDE31F0FD8}" dt="2020-05-23T13:48:44.425" v="190" actId="165"/>
          <ac:spMkLst>
            <pc:docMk/>
            <pc:sldMk cId="867636705" sldId="259"/>
            <ac:spMk id="22" creationId="{AA5E64E0-850A-4DAD-81CB-B3D193294908}"/>
          </ac:spMkLst>
        </pc:spChg>
        <pc:spChg chg="mod">
          <ac:chgData name="Paul Bloemers" userId="fe3832ff3b233e04" providerId="LiveId" clId="{BCA73569-8770-424B-8E6B-A4BDE31F0FD8}" dt="2020-05-23T13:48:44.425" v="190" actId="165"/>
          <ac:spMkLst>
            <pc:docMk/>
            <pc:sldMk cId="867636705" sldId="259"/>
            <ac:spMk id="23" creationId="{04F740A6-6623-4D26-AB4A-DBDB7F82AEDF}"/>
          </ac:spMkLst>
        </pc:spChg>
        <pc:spChg chg="mod">
          <ac:chgData name="Paul Bloemers" userId="fe3832ff3b233e04" providerId="LiveId" clId="{BCA73569-8770-424B-8E6B-A4BDE31F0FD8}" dt="2020-05-23T13:48:44.425" v="190" actId="165"/>
          <ac:spMkLst>
            <pc:docMk/>
            <pc:sldMk cId="867636705" sldId="259"/>
            <ac:spMk id="24" creationId="{69B1D30F-63E8-4277-97BB-1145EAA41155}"/>
          </ac:spMkLst>
        </pc:spChg>
        <pc:spChg chg="mod">
          <ac:chgData name="Paul Bloemers" userId="fe3832ff3b233e04" providerId="LiveId" clId="{BCA73569-8770-424B-8E6B-A4BDE31F0FD8}" dt="2020-05-23T13:48:44.425" v="190" actId="165"/>
          <ac:spMkLst>
            <pc:docMk/>
            <pc:sldMk cId="867636705" sldId="259"/>
            <ac:spMk id="25" creationId="{400E3EE6-4069-4953-ACAE-7BD64DAFB3E6}"/>
          </ac:spMkLst>
        </pc:spChg>
        <pc:spChg chg="mod">
          <ac:chgData name="Paul Bloemers" userId="fe3832ff3b233e04" providerId="LiveId" clId="{BCA73569-8770-424B-8E6B-A4BDE31F0FD8}" dt="2020-05-23T13:48:44.425" v="190" actId="165"/>
          <ac:spMkLst>
            <pc:docMk/>
            <pc:sldMk cId="867636705" sldId="259"/>
            <ac:spMk id="26" creationId="{DF82F6E7-A081-4EEF-93C9-4FEB93C0BEFB}"/>
          </ac:spMkLst>
        </pc:spChg>
        <pc:spChg chg="mod">
          <ac:chgData name="Paul Bloemers" userId="fe3832ff3b233e04" providerId="LiveId" clId="{BCA73569-8770-424B-8E6B-A4BDE31F0FD8}" dt="2020-05-23T13:48:44.425" v="190" actId="165"/>
          <ac:spMkLst>
            <pc:docMk/>
            <pc:sldMk cId="867636705" sldId="259"/>
            <ac:spMk id="27" creationId="{941EFD76-58E7-4B36-86F2-93425763DFCB}"/>
          </ac:spMkLst>
        </pc:spChg>
        <pc:spChg chg="mod">
          <ac:chgData name="Paul Bloemers" userId="fe3832ff3b233e04" providerId="LiveId" clId="{BCA73569-8770-424B-8E6B-A4BDE31F0FD8}" dt="2020-05-23T13:48:44.425" v="190" actId="165"/>
          <ac:spMkLst>
            <pc:docMk/>
            <pc:sldMk cId="867636705" sldId="259"/>
            <ac:spMk id="28" creationId="{83539103-DFF3-426D-962C-79B4E2629FC0}"/>
          </ac:spMkLst>
        </pc:spChg>
        <pc:spChg chg="mod">
          <ac:chgData name="Paul Bloemers" userId="fe3832ff3b233e04" providerId="LiveId" clId="{BCA73569-8770-424B-8E6B-A4BDE31F0FD8}" dt="2020-05-23T13:48:44.425" v="190" actId="165"/>
          <ac:spMkLst>
            <pc:docMk/>
            <pc:sldMk cId="867636705" sldId="259"/>
            <ac:spMk id="29" creationId="{80BD6B44-0610-4B1B-90C6-36DAA0158E70}"/>
          </ac:spMkLst>
        </pc:spChg>
        <pc:spChg chg="add mod">
          <ac:chgData name="Paul Bloemers" userId="fe3832ff3b233e04" providerId="LiveId" clId="{BCA73569-8770-424B-8E6B-A4BDE31F0FD8}" dt="2020-05-23T14:11:35.797" v="672" actId="207"/>
          <ac:spMkLst>
            <pc:docMk/>
            <pc:sldMk cId="867636705" sldId="259"/>
            <ac:spMk id="30" creationId="{C21E9138-EFF2-4F61-820D-E97784DF5F3A}"/>
          </ac:spMkLst>
        </pc:spChg>
        <pc:spChg chg="add mod">
          <ac:chgData name="Paul Bloemers" userId="fe3832ff3b233e04" providerId="LiveId" clId="{BCA73569-8770-424B-8E6B-A4BDE31F0FD8}" dt="2020-05-23T14:11:35.797" v="672" actId="207"/>
          <ac:spMkLst>
            <pc:docMk/>
            <pc:sldMk cId="867636705" sldId="259"/>
            <ac:spMk id="31" creationId="{CF347040-2920-4AC9-A778-5A2D34700720}"/>
          </ac:spMkLst>
        </pc:spChg>
        <pc:spChg chg="add mod">
          <ac:chgData name="Paul Bloemers" userId="fe3832ff3b233e04" providerId="LiveId" clId="{BCA73569-8770-424B-8E6B-A4BDE31F0FD8}" dt="2020-05-23T14:12:17.533" v="729" actId="1076"/>
          <ac:spMkLst>
            <pc:docMk/>
            <pc:sldMk cId="867636705" sldId="259"/>
            <ac:spMk id="32" creationId="{6B763039-4BBC-4212-A87F-994F6AA52C69}"/>
          </ac:spMkLst>
        </pc:spChg>
        <pc:spChg chg="add del mod">
          <ac:chgData name="Paul Bloemers" userId="fe3832ff3b233e04" providerId="LiveId" clId="{BCA73569-8770-424B-8E6B-A4BDE31F0FD8}" dt="2020-05-23T13:50:56.429" v="225" actId="478"/>
          <ac:spMkLst>
            <pc:docMk/>
            <pc:sldMk cId="867636705" sldId="259"/>
            <ac:spMk id="33" creationId="{051D6D9C-BB7A-47A9-BB47-EA9FC4803CA7}"/>
          </ac:spMkLst>
        </pc:spChg>
        <pc:spChg chg="add mod">
          <ac:chgData name="Paul Bloemers" userId="fe3832ff3b233e04" providerId="LiveId" clId="{BCA73569-8770-424B-8E6B-A4BDE31F0FD8}" dt="2020-05-23T14:12:26.675" v="731" actId="1076"/>
          <ac:spMkLst>
            <pc:docMk/>
            <pc:sldMk cId="867636705" sldId="259"/>
            <ac:spMk id="34" creationId="{9D066CA2-7745-41DD-A613-AB5ACCB1602C}"/>
          </ac:spMkLst>
        </pc:spChg>
        <pc:spChg chg="add del mod">
          <ac:chgData name="Paul Bloemers" userId="fe3832ff3b233e04" providerId="LiveId" clId="{BCA73569-8770-424B-8E6B-A4BDE31F0FD8}" dt="2020-05-23T14:12:20.550" v="730" actId="478"/>
          <ac:spMkLst>
            <pc:docMk/>
            <pc:sldMk cId="867636705" sldId="259"/>
            <ac:spMk id="35" creationId="{50635643-CBFE-44B3-A4E9-1334B977803E}"/>
          </ac:spMkLst>
        </pc:spChg>
        <pc:spChg chg="add mod">
          <ac:chgData name="Paul Bloemers" userId="fe3832ff3b233e04" providerId="LiveId" clId="{BCA73569-8770-424B-8E6B-A4BDE31F0FD8}" dt="2020-05-23T14:11:35.797" v="672" actId="207"/>
          <ac:spMkLst>
            <pc:docMk/>
            <pc:sldMk cId="867636705" sldId="259"/>
            <ac:spMk id="36" creationId="{060DBE10-9FF8-4520-9F27-1634FAC60AC6}"/>
          </ac:spMkLst>
        </pc:spChg>
        <pc:spChg chg="del mod topLvl">
          <ac:chgData name="Paul Bloemers" userId="fe3832ff3b233e04" providerId="LiveId" clId="{BCA73569-8770-424B-8E6B-A4BDE31F0FD8}" dt="2020-05-23T13:55:11.227" v="281" actId="478"/>
          <ac:spMkLst>
            <pc:docMk/>
            <pc:sldMk cId="867636705" sldId="259"/>
            <ac:spMk id="38" creationId="{C35A793A-29E0-4AD4-AA58-07FEB3453C2B}"/>
          </ac:spMkLst>
        </pc:spChg>
        <pc:spChg chg="del mod topLvl">
          <ac:chgData name="Paul Bloemers" userId="fe3832ff3b233e04" providerId="LiveId" clId="{BCA73569-8770-424B-8E6B-A4BDE31F0FD8}" dt="2020-05-23T13:55:11.227" v="281" actId="478"/>
          <ac:spMkLst>
            <pc:docMk/>
            <pc:sldMk cId="867636705" sldId="259"/>
            <ac:spMk id="39" creationId="{C7EA96B4-7C6E-40CA-85C5-8CBEBD0C49F3}"/>
          </ac:spMkLst>
        </pc:spChg>
        <pc:spChg chg="del mod topLvl">
          <ac:chgData name="Paul Bloemers" userId="fe3832ff3b233e04" providerId="LiveId" clId="{BCA73569-8770-424B-8E6B-A4BDE31F0FD8}" dt="2020-05-23T13:55:11.227" v="281" actId="478"/>
          <ac:spMkLst>
            <pc:docMk/>
            <pc:sldMk cId="867636705" sldId="259"/>
            <ac:spMk id="40" creationId="{3CCA3B3A-15D7-4B2E-A50A-313602642A87}"/>
          </ac:spMkLst>
        </pc:spChg>
        <pc:spChg chg="del mod topLvl">
          <ac:chgData name="Paul Bloemers" userId="fe3832ff3b233e04" providerId="LiveId" clId="{BCA73569-8770-424B-8E6B-A4BDE31F0FD8}" dt="2020-05-23T13:55:11.227" v="281" actId="478"/>
          <ac:spMkLst>
            <pc:docMk/>
            <pc:sldMk cId="867636705" sldId="259"/>
            <ac:spMk id="41" creationId="{2327501E-366F-4AC6-8508-75618483ADB2}"/>
          </ac:spMkLst>
        </pc:spChg>
        <pc:spChg chg="mod topLvl">
          <ac:chgData name="Paul Bloemers" userId="fe3832ff3b233e04" providerId="LiveId" clId="{BCA73569-8770-424B-8E6B-A4BDE31F0FD8}" dt="2020-05-23T14:10:16.144" v="666" actId="552"/>
          <ac:spMkLst>
            <pc:docMk/>
            <pc:sldMk cId="867636705" sldId="259"/>
            <ac:spMk id="42" creationId="{A59F14B4-8AC5-400A-AD39-503607F7CF20}"/>
          </ac:spMkLst>
        </pc:spChg>
        <pc:spChg chg="del mod topLvl">
          <ac:chgData name="Paul Bloemers" userId="fe3832ff3b233e04" providerId="LiveId" clId="{BCA73569-8770-424B-8E6B-A4BDE31F0FD8}" dt="2020-05-23T13:55:11.227" v="281" actId="478"/>
          <ac:spMkLst>
            <pc:docMk/>
            <pc:sldMk cId="867636705" sldId="259"/>
            <ac:spMk id="43" creationId="{1997BA6C-3E1E-4FAF-A29B-EF5F762C2E3A}"/>
          </ac:spMkLst>
        </pc:spChg>
        <pc:spChg chg="add mod">
          <ac:chgData name="Paul Bloemers" userId="fe3832ff3b233e04" providerId="LiveId" clId="{BCA73569-8770-424B-8E6B-A4BDE31F0FD8}" dt="2020-05-23T14:10:16.144" v="666" actId="552"/>
          <ac:spMkLst>
            <pc:docMk/>
            <pc:sldMk cId="867636705" sldId="259"/>
            <ac:spMk id="44" creationId="{26583C29-C6FA-4CAF-B2E0-4DD484352866}"/>
          </ac:spMkLst>
        </pc:spChg>
        <pc:spChg chg="add mod topLvl">
          <ac:chgData name="Paul Bloemers" userId="fe3832ff3b233e04" providerId="LiveId" clId="{BCA73569-8770-424B-8E6B-A4BDE31F0FD8}" dt="2020-05-23T14:10:21.439" v="667" actId="552"/>
          <ac:spMkLst>
            <pc:docMk/>
            <pc:sldMk cId="867636705" sldId="259"/>
            <ac:spMk id="45" creationId="{A519DA00-2035-4AA0-AD1F-AF669E2B6A11}"/>
          </ac:spMkLst>
        </pc:spChg>
        <pc:spChg chg="add mod">
          <ac:chgData name="Paul Bloemers" userId="fe3832ff3b233e04" providerId="LiveId" clId="{BCA73569-8770-424B-8E6B-A4BDE31F0FD8}" dt="2020-05-23T14:10:21.439" v="667" actId="552"/>
          <ac:spMkLst>
            <pc:docMk/>
            <pc:sldMk cId="867636705" sldId="259"/>
            <ac:spMk id="46" creationId="{19F819D6-91F0-44EB-8125-0065EF8D9B95}"/>
          </ac:spMkLst>
        </pc:spChg>
        <pc:spChg chg="add mod">
          <ac:chgData name="Paul Bloemers" userId="fe3832ff3b233e04" providerId="LiveId" clId="{BCA73569-8770-424B-8E6B-A4BDE31F0FD8}" dt="2020-05-23T14:10:21.439" v="667" actId="552"/>
          <ac:spMkLst>
            <pc:docMk/>
            <pc:sldMk cId="867636705" sldId="259"/>
            <ac:spMk id="47" creationId="{D818DE99-A427-43F0-ACB2-52B28313097A}"/>
          </ac:spMkLst>
        </pc:spChg>
        <pc:spChg chg="add mod">
          <ac:chgData name="Paul Bloemers" userId="fe3832ff3b233e04" providerId="LiveId" clId="{BCA73569-8770-424B-8E6B-A4BDE31F0FD8}" dt="2020-05-23T14:10:21.439" v="667" actId="552"/>
          <ac:spMkLst>
            <pc:docMk/>
            <pc:sldMk cId="867636705" sldId="259"/>
            <ac:spMk id="48" creationId="{17D82968-ED37-4C41-AEEC-4D1B04E6CBAC}"/>
          </ac:spMkLst>
        </pc:spChg>
        <pc:spChg chg="mod topLvl">
          <ac:chgData name="Paul Bloemers" userId="fe3832ff3b233e04" providerId="LiveId" clId="{BCA73569-8770-424B-8E6B-A4BDE31F0FD8}" dt="2020-05-23T14:10:16.144" v="666" actId="552"/>
          <ac:spMkLst>
            <pc:docMk/>
            <pc:sldMk cId="867636705" sldId="259"/>
            <ac:spMk id="50" creationId="{768F9DE7-A13C-4EA0-8169-C6154E758457}"/>
          </ac:spMkLst>
        </pc:spChg>
        <pc:spChg chg="mod topLvl">
          <ac:chgData name="Paul Bloemers" userId="fe3832ff3b233e04" providerId="LiveId" clId="{BCA73569-8770-424B-8E6B-A4BDE31F0FD8}" dt="2020-05-23T14:10:16.144" v="666" actId="552"/>
          <ac:spMkLst>
            <pc:docMk/>
            <pc:sldMk cId="867636705" sldId="259"/>
            <ac:spMk id="51" creationId="{544D1A6D-C779-4C9F-B22E-7C680FBCB3F6}"/>
          </ac:spMkLst>
        </pc:spChg>
        <pc:spChg chg="del mod">
          <ac:chgData name="Paul Bloemers" userId="fe3832ff3b233e04" providerId="LiveId" clId="{BCA73569-8770-424B-8E6B-A4BDE31F0FD8}" dt="2020-05-23T13:57:56.415" v="303" actId="478"/>
          <ac:spMkLst>
            <pc:docMk/>
            <pc:sldMk cId="867636705" sldId="259"/>
            <ac:spMk id="52" creationId="{25C52968-678D-49DE-955C-24504BF9B6DD}"/>
          </ac:spMkLst>
        </pc:spChg>
        <pc:spChg chg="mod">
          <ac:chgData name="Paul Bloemers" userId="fe3832ff3b233e04" providerId="LiveId" clId="{BCA73569-8770-424B-8E6B-A4BDE31F0FD8}" dt="2020-05-23T13:59:01.004" v="344"/>
          <ac:spMkLst>
            <pc:docMk/>
            <pc:sldMk cId="867636705" sldId="259"/>
            <ac:spMk id="54" creationId="{580A5929-02A9-48AC-A84D-DBD687325B7D}"/>
          </ac:spMkLst>
        </pc:spChg>
        <pc:spChg chg="mod">
          <ac:chgData name="Paul Bloemers" userId="fe3832ff3b233e04" providerId="LiveId" clId="{BCA73569-8770-424B-8E6B-A4BDE31F0FD8}" dt="2020-05-23T13:59:01.004" v="344"/>
          <ac:spMkLst>
            <pc:docMk/>
            <pc:sldMk cId="867636705" sldId="259"/>
            <ac:spMk id="55" creationId="{D689FF1B-EFDF-4D36-A4B0-594BC55F5074}"/>
          </ac:spMkLst>
        </pc:spChg>
        <pc:spChg chg="mod">
          <ac:chgData name="Paul Bloemers" userId="fe3832ff3b233e04" providerId="LiveId" clId="{BCA73569-8770-424B-8E6B-A4BDE31F0FD8}" dt="2020-05-23T13:59:01.004" v="344"/>
          <ac:spMkLst>
            <pc:docMk/>
            <pc:sldMk cId="867636705" sldId="259"/>
            <ac:spMk id="56" creationId="{EF3589F9-BB27-446F-ABDD-B14C5BCE9254}"/>
          </ac:spMkLst>
        </pc:spChg>
        <pc:spChg chg="mod">
          <ac:chgData name="Paul Bloemers" userId="fe3832ff3b233e04" providerId="LiveId" clId="{BCA73569-8770-424B-8E6B-A4BDE31F0FD8}" dt="2020-05-23T14:10:16.144" v="666" actId="552"/>
          <ac:spMkLst>
            <pc:docMk/>
            <pc:sldMk cId="867636705" sldId="259"/>
            <ac:spMk id="59" creationId="{3F6D339C-ABC0-4D18-B5B0-4321938DA3DD}"/>
          </ac:spMkLst>
        </pc:spChg>
        <pc:spChg chg="mod">
          <ac:chgData name="Paul Bloemers" userId="fe3832ff3b233e04" providerId="LiveId" clId="{BCA73569-8770-424B-8E6B-A4BDE31F0FD8}" dt="2020-05-23T14:10:16.144" v="666" actId="552"/>
          <ac:spMkLst>
            <pc:docMk/>
            <pc:sldMk cId="867636705" sldId="259"/>
            <ac:spMk id="60" creationId="{C5EF5BBB-833E-40F1-A720-1E1352061D0F}"/>
          </ac:spMkLst>
        </pc:spChg>
        <pc:spChg chg="mod">
          <ac:chgData name="Paul Bloemers" userId="fe3832ff3b233e04" providerId="LiveId" clId="{BCA73569-8770-424B-8E6B-A4BDE31F0FD8}" dt="2020-05-23T14:10:21.439" v="667" actId="552"/>
          <ac:spMkLst>
            <pc:docMk/>
            <pc:sldMk cId="867636705" sldId="259"/>
            <ac:spMk id="62" creationId="{A2778729-2239-4862-A09F-BDBA1D837B6C}"/>
          </ac:spMkLst>
        </pc:spChg>
        <pc:spChg chg="mod">
          <ac:chgData name="Paul Bloemers" userId="fe3832ff3b233e04" providerId="LiveId" clId="{BCA73569-8770-424B-8E6B-A4BDE31F0FD8}" dt="2020-05-23T14:10:21.439" v="667" actId="552"/>
          <ac:spMkLst>
            <pc:docMk/>
            <pc:sldMk cId="867636705" sldId="259"/>
            <ac:spMk id="63" creationId="{4559A0AA-462F-45E6-88F6-DB4F97C8D0D8}"/>
          </ac:spMkLst>
        </pc:spChg>
        <pc:spChg chg="mod">
          <ac:chgData name="Paul Bloemers" userId="fe3832ff3b233e04" providerId="LiveId" clId="{BCA73569-8770-424B-8E6B-A4BDE31F0FD8}" dt="2020-05-23T14:10:21.439" v="667" actId="552"/>
          <ac:spMkLst>
            <pc:docMk/>
            <pc:sldMk cId="867636705" sldId="259"/>
            <ac:spMk id="65" creationId="{596A9B13-FD55-44D9-845F-205C111BCBFB}"/>
          </ac:spMkLst>
        </pc:spChg>
        <pc:spChg chg="mod">
          <ac:chgData name="Paul Bloemers" userId="fe3832ff3b233e04" providerId="LiveId" clId="{BCA73569-8770-424B-8E6B-A4BDE31F0FD8}" dt="2020-05-23T14:10:21.439" v="667" actId="552"/>
          <ac:spMkLst>
            <pc:docMk/>
            <pc:sldMk cId="867636705" sldId="259"/>
            <ac:spMk id="66" creationId="{A73FA5F6-0A30-42FF-9F89-DF3A39EAA9C2}"/>
          </ac:spMkLst>
        </pc:spChg>
        <pc:spChg chg="mod">
          <ac:chgData name="Paul Bloemers" userId="fe3832ff3b233e04" providerId="LiveId" clId="{BCA73569-8770-424B-8E6B-A4BDE31F0FD8}" dt="2020-05-23T14:10:21.439" v="667" actId="552"/>
          <ac:spMkLst>
            <pc:docMk/>
            <pc:sldMk cId="867636705" sldId="259"/>
            <ac:spMk id="68" creationId="{4B115829-1961-4F7D-ADC3-453D574AFB44}"/>
          </ac:spMkLst>
        </pc:spChg>
        <pc:spChg chg="mod">
          <ac:chgData name="Paul Bloemers" userId="fe3832ff3b233e04" providerId="LiveId" clId="{BCA73569-8770-424B-8E6B-A4BDE31F0FD8}" dt="2020-05-23T14:10:21.439" v="667" actId="552"/>
          <ac:spMkLst>
            <pc:docMk/>
            <pc:sldMk cId="867636705" sldId="259"/>
            <ac:spMk id="69" creationId="{DCB15475-FBDB-4657-B84C-9ACAEB8103F4}"/>
          </ac:spMkLst>
        </pc:spChg>
        <pc:spChg chg="mod">
          <ac:chgData name="Paul Bloemers" userId="fe3832ff3b233e04" providerId="LiveId" clId="{BCA73569-8770-424B-8E6B-A4BDE31F0FD8}" dt="2020-05-23T14:10:21.439" v="667" actId="552"/>
          <ac:spMkLst>
            <pc:docMk/>
            <pc:sldMk cId="867636705" sldId="259"/>
            <ac:spMk id="71" creationId="{068F6F10-638B-4671-A98F-19EEA5F82D37}"/>
          </ac:spMkLst>
        </pc:spChg>
        <pc:spChg chg="mod">
          <ac:chgData name="Paul Bloemers" userId="fe3832ff3b233e04" providerId="LiveId" clId="{BCA73569-8770-424B-8E6B-A4BDE31F0FD8}" dt="2020-05-23T14:10:21.439" v="667" actId="552"/>
          <ac:spMkLst>
            <pc:docMk/>
            <pc:sldMk cId="867636705" sldId="259"/>
            <ac:spMk id="72" creationId="{E0B29134-9A87-4230-A8DB-E1CA4A925A73}"/>
          </ac:spMkLst>
        </pc:spChg>
        <pc:spChg chg="add mod">
          <ac:chgData name="Paul Bloemers" userId="fe3832ff3b233e04" providerId="LiveId" clId="{BCA73569-8770-424B-8E6B-A4BDE31F0FD8}" dt="2020-05-23T14:10:16.144" v="666" actId="552"/>
          <ac:spMkLst>
            <pc:docMk/>
            <pc:sldMk cId="867636705" sldId="259"/>
            <ac:spMk id="81" creationId="{2EC9A35A-3F58-4E68-983D-37735F0CF9AD}"/>
          </ac:spMkLst>
        </pc:spChg>
        <pc:spChg chg="add mod">
          <ac:chgData name="Paul Bloemers" userId="fe3832ff3b233e04" providerId="LiveId" clId="{BCA73569-8770-424B-8E6B-A4BDE31F0FD8}" dt="2020-05-23T14:10:16.144" v="666" actId="552"/>
          <ac:spMkLst>
            <pc:docMk/>
            <pc:sldMk cId="867636705" sldId="259"/>
            <ac:spMk id="82" creationId="{833DDF31-7366-4FB0-93AC-F89AB8B516B5}"/>
          </ac:spMkLst>
        </pc:spChg>
        <pc:spChg chg="add mod">
          <ac:chgData name="Paul Bloemers" userId="fe3832ff3b233e04" providerId="LiveId" clId="{BCA73569-8770-424B-8E6B-A4BDE31F0FD8}" dt="2020-05-23T14:10:21.439" v="667" actId="552"/>
          <ac:spMkLst>
            <pc:docMk/>
            <pc:sldMk cId="867636705" sldId="259"/>
            <ac:spMk id="83" creationId="{F7C2C572-B610-45B7-A0E1-AE75ED42A32F}"/>
          </ac:spMkLst>
        </pc:spChg>
        <pc:spChg chg="add mod">
          <ac:chgData name="Paul Bloemers" userId="fe3832ff3b233e04" providerId="LiveId" clId="{BCA73569-8770-424B-8E6B-A4BDE31F0FD8}" dt="2020-05-23T14:11:50.466" v="691" actId="20577"/>
          <ac:spMkLst>
            <pc:docMk/>
            <pc:sldMk cId="867636705" sldId="259"/>
            <ac:spMk id="84" creationId="{7B306408-5541-4CE4-842D-4FA2D7412C8C}"/>
          </ac:spMkLst>
        </pc:spChg>
        <pc:spChg chg="add mod">
          <ac:chgData name="Paul Bloemers" userId="fe3832ff3b233e04" providerId="LiveId" clId="{BCA73569-8770-424B-8E6B-A4BDE31F0FD8}" dt="2020-05-23T14:12:09.550" v="728" actId="20577"/>
          <ac:spMkLst>
            <pc:docMk/>
            <pc:sldMk cId="867636705" sldId="259"/>
            <ac:spMk id="85" creationId="{AB0EC378-2299-4531-BE9D-4D83004B5959}"/>
          </ac:spMkLst>
        </pc:spChg>
        <pc:spChg chg="add mod">
          <ac:chgData name="Paul Bloemers" userId="fe3832ff3b233e04" providerId="LiveId" clId="{BCA73569-8770-424B-8E6B-A4BDE31F0FD8}" dt="2020-05-23T14:10:21.439" v="667" actId="552"/>
          <ac:spMkLst>
            <pc:docMk/>
            <pc:sldMk cId="867636705" sldId="259"/>
            <ac:spMk id="86" creationId="{153A4F76-D2D5-4B59-AC8D-32DDE19ED6D6}"/>
          </ac:spMkLst>
        </pc:spChg>
        <pc:spChg chg="add mod">
          <ac:chgData name="Paul Bloemers" userId="fe3832ff3b233e04" providerId="LiveId" clId="{BCA73569-8770-424B-8E6B-A4BDE31F0FD8}" dt="2020-05-23T14:12:40.334" v="742" actId="1076"/>
          <ac:spMkLst>
            <pc:docMk/>
            <pc:sldMk cId="867636705" sldId="259"/>
            <ac:spMk id="93" creationId="{0B18A161-55C8-41C8-971C-3F4547338790}"/>
          </ac:spMkLst>
        </pc:spChg>
        <pc:grpChg chg="add del mod">
          <ac:chgData name="Paul Bloemers" userId="fe3832ff3b233e04" providerId="LiveId" clId="{BCA73569-8770-424B-8E6B-A4BDE31F0FD8}" dt="2020-05-23T14:10:45.063" v="668" actId="1076"/>
          <ac:grpSpMkLst>
            <pc:docMk/>
            <pc:sldMk cId="867636705" sldId="259"/>
            <ac:grpSpMk id="4" creationId="{82CE1D0B-5170-40A8-90F0-7DBFBEB7E40A}"/>
          </ac:grpSpMkLst>
        </pc:grpChg>
        <pc:grpChg chg="mod topLvl">
          <ac:chgData name="Paul Bloemers" userId="fe3832ff3b233e04" providerId="LiveId" clId="{BCA73569-8770-424B-8E6B-A4BDE31F0FD8}" dt="2020-05-23T13:48:44.425" v="190" actId="165"/>
          <ac:grpSpMkLst>
            <pc:docMk/>
            <pc:sldMk cId="867636705" sldId="259"/>
            <ac:grpSpMk id="5" creationId="{3D2D09DD-E29D-4F88-911C-459E48672466}"/>
          </ac:grpSpMkLst>
        </pc:grpChg>
        <pc:grpChg chg="mod topLvl">
          <ac:chgData name="Paul Bloemers" userId="fe3832ff3b233e04" providerId="LiveId" clId="{BCA73569-8770-424B-8E6B-A4BDE31F0FD8}" dt="2020-05-23T13:48:44.425" v="190" actId="165"/>
          <ac:grpSpMkLst>
            <pc:docMk/>
            <pc:sldMk cId="867636705" sldId="259"/>
            <ac:grpSpMk id="6" creationId="{EFCE1372-9E70-4DC1-889F-C3754B757A1B}"/>
          </ac:grpSpMkLst>
        </pc:grpChg>
        <pc:grpChg chg="mod topLvl">
          <ac:chgData name="Paul Bloemers" userId="fe3832ff3b233e04" providerId="LiveId" clId="{BCA73569-8770-424B-8E6B-A4BDE31F0FD8}" dt="2020-05-23T13:48:44.425" v="190" actId="165"/>
          <ac:grpSpMkLst>
            <pc:docMk/>
            <pc:sldMk cId="867636705" sldId="259"/>
            <ac:grpSpMk id="7" creationId="{7D8D6E8C-9D80-493F-BB45-FC28EF6B84A5}"/>
          </ac:grpSpMkLst>
        </pc:grpChg>
        <pc:grpChg chg="mod topLvl">
          <ac:chgData name="Paul Bloemers" userId="fe3832ff3b233e04" providerId="LiveId" clId="{BCA73569-8770-424B-8E6B-A4BDE31F0FD8}" dt="2020-05-23T13:48:44.425" v="190" actId="165"/>
          <ac:grpSpMkLst>
            <pc:docMk/>
            <pc:sldMk cId="867636705" sldId="259"/>
            <ac:grpSpMk id="8" creationId="{910885E7-1C69-483F-B743-C5C3BE8B67F7}"/>
          </ac:grpSpMkLst>
        </pc:grpChg>
        <pc:grpChg chg="mod topLvl">
          <ac:chgData name="Paul Bloemers" userId="fe3832ff3b233e04" providerId="LiveId" clId="{BCA73569-8770-424B-8E6B-A4BDE31F0FD8}" dt="2020-05-23T13:48:44.425" v="190" actId="165"/>
          <ac:grpSpMkLst>
            <pc:docMk/>
            <pc:sldMk cId="867636705" sldId="259"/>
            <ac:grpSpMk id="9" creationId="{2A1CEE9A-6A20-443E-BEBC-490A2208EE42}"/>
          </ac:grpSpMkLst>
        </pc:grpChg>
        <pc:grpChg chg="mod topLvl">
          <ac:chgData name="Paul Bloemers" userId="fe3832ff3b233e04" providerId="LiveId" clId="{BCA73569-8770-424B-8E6B-A4BDE31F0FD8}" dt="2020-05-23T13:48:44.425" v="190" actId="165"/>
          <ac:grpSpMkLst>
            <pc:docMk/>
            <pc:sldMk cId="867636705" sldId="259"/>
            <ac:grpSpMk id="10" creationId="{7A998ADC-FD53-41F4-B74E-DC80ED6F8720}"/>
          </ac:grpSpMkLst>
        </pc:grpChg>
        <pc:grpChg chg="add del mod">
          <ac:chgData name="Paul Bloemers" userId="fe3832ff3b233e04" providerId="LiveId" clId="{BCA73569-8770-424B-8E6B-A4BDE31F0FD8}" dt="2020-05-23T13:53:58.025" v="255" actId="165"/>
          <ac:grpSpMkLst>
            <pc:docMk/>
            <pc:sldMk cId="867636705" sldId="259"/>
            <ac:grpSpMk id="37" creationId="{A3D8EA45-C8C9-421F-A400-57F68D3CC75B}"/>
          </ac:grpSpMkLst>
        </pc:grpChg>
        <pc:grpChg chg="add del mod ord">
          <ac:chgData name="Paul Bloemers" userId="fe3832ff3b233e04" providerId="LiveId" clId="{BCA73569-8770-424B-8E6B-A4BDE31F0FD8}" dt="2020-05-23T13:59:48.548" v="351" actId="165"/>
          <ac:grpSpMkLst>
            <pc:docMk/>
            <pc:sldMk cId="867636705" sldId="259"/>
            <ac:grpSpMk id="49" creationId="{E018F712-9C25-4AFD-9FB3-70E080622573}"/>
          </ac:grpSpMkLst>
        </pc:grpChg>
        <pc:grpChg chg="add del mod">
          <ac:chgData name="Paul Bloemers" userId="fe3832ff3b233e04" providerId="LiveId" clId="{BCA73569-8770-424B-8E6B-A4BDE31F0FD8}" dt="2020-05-23T13:59:52.293" v="352" actId="478"/>
          <ac:grpSpMkLst>
            <pc:docMk/>
            <pc:sldMk cId="867636705" sldId="259"/>
            <ac:grpSpMk id="53" creationId="{A3A4EE35-A0BE-4367-AF9C-82BD314B958F}"/>
          </ac:grpSpMkLst>
        </pc:grpChg>
        <pc:grpChg chg="add mod">
          <ac:chgData name="Paul Bloemers" userId="fe3832ff3b233e04" providerId="LiveId" clId="{BCA73569-8770-424B-8E6B-A4BDE31F0FD8}" dt="2020-05-23T14:10:16.144" v="666" actId="552"/>
          <ac:grpSpMkLst>
            <pc:docMk/>
            <pc:sldMk cId="867636705" sldId="259"/>
            <ac:grpSpMk id="57" creationId="{0795F8E4-2893-44B4-AF42-AD855EB10E62}"/>
          </ac:grpSpMkLst>
        </pc:grpChg>
        <pc:grpChg chg="add mod ord">
          <ac:chgData name="Paul Bloemers" userId="fe3832ff3b233e04" providerId="LiveId" clId="{BCA73569-8770-424B-8E6B-A4BDE31F0FD8}" dt="2020-05-23T14:10:16.144" v="666" actId="552"/>
          <ac:grpSpMkLst>
            <pc:docMk/>
            <pc:sldMk cId="867636705" sldId="259"/>
            <ac:grpSpMk id="58" creationId="{C712F5DD-FA1E-4E2D-9D94-40BBD2F60154}"/>
          </ac:grpSpMkLst>
        </pc:grpChg>
        <pc:grpChg chg="add mod ord topLvl">
          <ac:chgData name="Paul Bloemers" userId="fe3832ff3b233e04" providerId="LiveId" clId="{BCA73569-8770-424B-8E6B-A4BDE31F0FD8}" dt="2020-05-23T14:10:21.439" v="667" actId="552"/>
          <ac:grpSpMkLst>
            <pc:docMk/>
            <pc:sldMk cId="867636705" sldId="259"/>
            <ac:grpSpMk id="61" creationId="{CC415280-CA53-4187-BDFB-CC99D68AA66A}"/>
          </ac:grpSpMkLst>
        </pc:grpChg>
        <pc:grpChg chg="add mod ord">
          <ac:chgData name="Paul Bloemers" userId="fe3832ff3b233e04" providerId="LiveId" clId="{BCA73569-8770-424B-8E6B-A4BDE31F0FD8}" dt="2020-05-23T14:10:21.439" v="667" actId="552"/>
          <ac:grpSpMkLst>
            <pc:docMk/>
            <pc:sldMk cId="867636705" sldId="259"/>
            <ac:grpSpMk id="64" creationId="{1F3BE323-CE39-4EF5-A785-2D4483C6D9C5}"/>
          </ac:grpSpMkLst>
        </pc:grpChg>
        <pc:grpChg chg="add mod ord">
          <ac:chgData name="Paul Bloemers" userId="fe3832ff3b233e04" providerId="LiveId" clId="{BCA73569-8770-424B-8E6B-A4BDE31F0FD8}" dt="2020-05-23T14:10:21.439" v="667" actId="552"/>
          <ac:grpSpMkLst>
            <pc:docMk/>
            <pc:sldMk cId="867636705" sldId="259"/>
            <ac:grpSpMk id="67" creationId="{5CCE23C1-AEA9-44AC-8F4A-433E64490442}"/>
          </ac:grpSpMkLst>
        </pc:grpChg>
        <pc:grpChg chg="add mod ord">
          <ac:chgData name="Paul Bloemers" userId="fe3832ff3b233e04" providerId="LiveId" clId="{BCA73569-8770-424B-8E6B-A4BDE31F0FD8}" dt="2020-05-23T14:10:21.439" v="667" actId="552"/>
          <ac:grpSpMkLst>
            <pc:docMk/>
            <pc:sldMk cId="867636705" sldId="259"/>
            <ac:grpSpMk id="70" creationId="{4E39C7C9-1114-48BE-BADA-50DAA46325D0}"/>
          </ac:grpSpMkLst>
        </pc:grpChg>
        <pc:grpChg chg="add mod">
          <ac:chgData name="Paul Bloemers" userId="fe3832ff3b233e04" providerId="LiveId" clId="{BCA73569-8770-424B-8E6B-A4BDE31F0FD8}" dt="2020-05-23T14:10:16.144" v="666" actId="552"/>
          <ac:grpSpMkLst>
            <pc:docMk/>
            <pc:sldMk cId="867636705" sldId="259"/>
            <ac:grpSpMk id="73" creationId="{59D1B16E-4A5E-4D00-8D5F-00148622F2C2}"/>
          </ac:grpSpMkLst>
        </pc:grpChg>
        <pc:grpChg chg="add mod">
          <ac:chgData name="Paul Bloemers" userId="fe3832ff3b233e04" providerId="LiveId" clId="{BCA73569-8770-424B-8E6B-A4BDE31F0FD8}" dt="2020-05-23T14:10:16.144" v="666" actId="552"/>
          <ac:grpSpMkLst>
            <pc:docMk/>
            <pc:sldMk cId="867636705" sldId="259"/>
            <ac:grpSpMk id="74" creationId="{3F21E830-D7FA-4969-B4F8-A1EB818ED83E}"/>
          </ac:grpSpMkLst>
        </pc:grpChg>
        <pc:grpChg chg="add del mod">
          <ac:chgData name="Paul Bloemers" userId="fe3832ff3b233e04" providerId="LiveId" clId="{BCA73569-8770-424B-8E6B-A4BDE31F0FD8}" dt="2020-05-23T14:03:29.891" v="390" actId="165"/>
          <ac:grpSpMkLst>
            <pc:docMk/>
            <pc:sldMk cId="867636705" sldId="259"/>
            <ac:grpSpMk id="75" creationId="{E5730D40-E129-48AE-A73D-F0A2215859D1}"/>
          </ac:grpSpMkLst>
        </pc:grpChg>
        <pc:grpChg chg="add mod">
          <ac:chgData name="Paul Bloemers" userId="fe3832ff3b233e04" providerId="LiveId" clId="{BCA73569-8770-424B-8E6B-A4BDE31F0FD8}" dt="2020-05-23T14:02:56.260" v="382" actId="164"/>
          <ac:grpSpMkLst>
            <pc:docMk/>
            <pc:sldMk cId="867636705" sldId="259"/>
            <ac:grpSpMk id="76" creationId="{6794FF17-85D2-4F09-9EC6-31C70C3FBFB6}"/>
          </ac:grpSpMkLst>
        </pc:grpChg>
        <pc:grpChg chg="add mod">
          <ac:chgData name="Paul Bloemers" userId="fe3832ff3b233e04" providerId="LiveId" clId="{BCA73569-8770-424B-8E6B-A4BDE31F0FD8}" dt="2020-05-23T14:10:21.439" v="667" actId="552"/>
          <ac:grpSpMkLst>
            <pc:docMk/>
            <pc:sldMk cId="867636705" sldId="259"/>
            <ac:grpSpMk id="77" creationId="{21707871-6ECD-43E5-AC29-4650323C0E9A}"/>
          </ac:grpSpMkLst>
        </pc:grpChg>
        <pc:grpChg chg="add mod">
          <ac:chgData name="Paul Bloemers" userId="fe3832ff3b233e04" providerId="LiveId" clId="{BCA73569-8770-424B-8E6B-A4BDE31F0FD8}" dt="2020-05-23T14:10:21.439" v="667" actId="552"/>
          <ac:grpSpMkLst>
            <pc:docMk/>
            <pc:sldMk cId="867636705" sldId="259"/>
            <ac:grpSpMk id="78" creationId="{CF52667D-7BF4-4457-8FDE-96AE23D41026}"/>
          </ac:grpSpMkLst>
        </pc:grpChg>
        <pc:grpChg chg="add mod">
          <ac:chgData name="Paul Bloemers" userId="fe3832ff3b233e04" providerId="LiveId" clId="{BCA73569-8770-424B-8E6B-A4BDE31F0FD8}" dt="2020-05-23T14:10:21.439" v="667" actId="552"/>
          <ac:grpSpMkLst>
            <pc:docMk/>
            <pc:sldMk cId="867636705" sldId="259"/>
            <ac:grpSpMk id="79" creationId="{FBAC338B-CA28-4746-AF96-1D77DEAF7EE9}"/>
          </ac:grpSpMkLst>
        </pc:grpChg>
        <pc:grpChg chg="add mod">
          <ac:chgData name="Paul Bloemers" userId="fe3832ff3b233e04" providerId="LiveId" clId="{BCA73569-8770-424B-8E6B-A4BDE31F0FD8}" dt="2020-05-23T14:10:21.439" v="667" actId="552"/>
          <ac:grpSpMkLst>
            <pc:docMk/>
            <pc:sldMk cId="867636705" sldId="259"/>
            <ac:grpSpMk id="80" creationId="{01F8F739-2B3C-4E1C-97C3-D4E951811927}"/>
          </ac:grpSpMkLst>
        </pc:grpChg>
        <pc:grpChg chg="add mod">
          <ac:chgData name="Paul Bloemers" userId="fe3832ff3b233e04" providerId="LiveId" clId="{BCA73569-8770-424B-8E6B-A4BDE31F0FD8}" dt="2020-05-23T14:10:16.144" v="666" actId="552"/>
          <ac:grpSpMkLst>
            <pc:docMk/>
            <pc:sldMk cId="867636705" sldId="259"/>
            <ac:grpSpMk id="87" creationId="{D46DCF67-CD85-4C5C-91D6-BCA2838483B6}"/>
          </ac:grpSpMkLst>
        </pc:grpChg>
        <pc:grpChg chg="add mod">
          <ac:chgData name="Paul Bloemers" userId="fe3832ff3b233e04" providerId="LiveId" clId="{BCA73569-8770-424B-8E6B-A4BDE31F0FD8}" dt="2020-05-23T14:10:16.144" v="666" actId="552"/>
          <ac:grpSpMkLst>
            <pc:docMk/>
            <pc:sldMk cId="867636705" sldId="259"/>
            <ac:grpSpMk id="88" creationId="{3327E06D-BBB7-40D7-90A7-9363EE0D0EF1}"/>
          </ac:grpSpMkLst>
        </pc:grpChg>
        <pc:grpChg chg="add mod">
          <ac:chgData name="Paul Bloemers" userId="fe3832ff3b233e04" providerId="LiveId" clId="{BCA73569-8770-424B-8E6B-A4BDE31F0FD8}" dt="2020-05-23T14:10:21.439" v="667" actId="552"/>
          <ac:grpSpMkLst>
            <pc:docMk/>
            <pc:sldMk cId="867636705" sldId="259"/>
            <ac:grpSpMk id="89" creationId="{4D030D81-F6C2-4345-BC85-4DCCEE572857}"/>
          </ac:grpSpMkLst>
        </pc:grpChg>
        <pc:grpChg chg="add mod">
          <ac:chgData name="Paul Bloemers" userId="fe3832ff3b233e04" providerId="LiveId" clId="{BCA73569-8770-424B-8E6B-A4BDE31F0FD8}" dt="2020-05-23T14:10:21.439" v="667" actId="552"/>
          <ac:grpSpMkLst>
            <pc:docMk/>
            <pc:sldMk cId="867636705" sldId="259"/>
            <ac:grpSpMk id="90" creationId="{6E9D9FC8-06D9-411A-B143-622A2A853F37}"/>
          </ac:grpSpMkLst>
        </pc:grpChg>
        <pc:grpChg chg="add mod">
          <ac:chgData name="Paul Bloemers" userId="fe3832ff3b233e04" providerId="LiveId" clId="{BCA73569-8770-424B-8E6B-A4BDE31F0FD8}" dt="2020-05-23T14:10:21.439" v="667" actId="552"/>
          <ac:grpSpMkLst>
            <pc:docMk/>
            <pc:sldMk cId="867636705" sldId="259"/>
            <ac:grpSpMk id="91" creationId="{8ABB5455-D80A-41DC-87B3-9A0BFC655842}"/>
          </ac:grpSpMkLst>
        </pc:grpChg>
        <pc:grpChg chg="add mod">
          <ac:chgData name="Paul Bloemers" userId="fe3832ff3b233e04" providerId="LiveId" clId="{BCA73569-8770-424B-8E6B-A4BDE31F0FD8}" dt="2020-05-23T14:10:21.439" v="667" actId="552"/>
          <ac:grpSpMkLst>
            <pc:docMk/>
            <pc:sldMk cId="867636705" sldId="259"/>
            <ac:grpSpMk id="92" creationId="{6C7A802B-6533-41A1-94F1-CDE1B075D21A}"/>
          </ac:grpSpMkLst>
        </pc:grpChg>
      </pc:sldChg>
      <pc:sldChg chg="addSp delSp modSp new mod">
        <pc:chgData name="Paul Bloemers" userId="fe3832ff3b233e04" providerId="LiveId" clId="{BCA73569-8770-424B-8E6B-A4BDE31F0FD8}" dt="2020-05-23T14:16:52.535" v="853" actId="313"/>
        <pc:sldMkLst>
          <pc:docMk/>
          <pc:sldMk cId="1820577191" sldId="260"/>
        </pc:sldMkLst>
        <pc:spChg chg="del">
          <ac:chgData name="Paul Bloemers" userId="fe3832ff3b233e04" providerId="LiveId" clId="{BCA73569-8770-424B-8E6B-A4BDE31F0FD8}" dt="2020-05-23T14:15:36.949" v="744"/>
          <ac:spMkLst>
            <pc:docMk/>
            <pc:sldMk cId="1820577191" sldId="260"/>
            <ac:spMk id="2" creationId="{87074C97-2243-4872-926B-A80D0F642DB4}"/>
          </ac:spMkLst>
        </pc:spChg>
        <pc:spChg chg="del">
          <ac:chgData name="Paul Bloemers" userId="fe3832ff3b233e04" providerId="LiveId" clId="{BCA73569-8770-424B-8E6B-A4BDE31F0FD8}" dt="2020-05-23T14:15:36.949" v="744"/>
          <ac:spMkLst>
            <pc:docMk/>
            <pc:sldMk cId="1820577191" sldId="260"/>
            <ac:spMk id="3" creationId="{473C8B2A-78DA-45FC-863E-C6CDA6272BB7}"/>
          </ac:spMkLst>
        </pc:spChg>
        <pc:spChg chg="del">
          <ac:chgData name="Paul Bloemers" userId="fe3832ff3b233e04" providerId="LiveId" clId="{BCA73569-8770-424B-8E6B-A4BDE31F0FD8}" dt="2020-05-23T14:15:36.949" v="744"/>
          <ac:spMkLst>
            <pc:docMk/>
            <pc:sldMk cId="1820577191" sldId="260"/>
            <ac:spMk id="4" creationId="{CC33E24D-D41D-4E6A-843D-6FFEE630C453}"/>
          </ac:spMkLst>
        </pc:spChg>
        <pc:spChg chg="add mod">
          <ac:chgData name="Paul Bloemers" userId="fe3832ff3b233e04" providerId="LiveId" clId="{BCA73569-8770-424B-8E6B-A4BDE31F0FD8}" dt="2020-05-23T14:15:43.890" v="760" actId="20577"/>
          <ac:spMkLst>
            <pc:docMk/>
            <pc:sldMk cId="1820577191" sldId="260"/>
            <ac:spMk id="5" creationId="{A54212C2-1533-4C78-9ADD-0C21314195A1}"/>
          </ac:spMkLst>
        </pc:spChg>
        <pc:spChg chg="add mod">
          <ac:chgData name="Paul Bloemers" userId="fe3832ff3b233e04" providerId="LiveId" clId="{BCA73569-8770-424B-8E6B-A4BDE31F0FD8}" dt="2020-05-23T14:16:52.535" v="853" actId="313"/>
          <ac:spMkLst>
            <pc:docMk/>
            <pc:sldMk cId="1820577191" sldId="260"/>
            <ac:spMk id="6" creationId="{DA291789-31C5-41ED-8495-56FBCBB7DD7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4CE7DE5-FC35-4FFD-AE29-C150217DEEED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2449F54E-C47E-4B61-8DF0-516E154B1163}"/>
              </a:ext>
            </a:extLst>
          </p:cNvPr>
          <p:cNvGrpSpPr/>
          <p:nvPr/>
        </p:nvGrpSpPr>
        <p:grpSpPr>
          <a:xfrm>
            <a:off x="4470321" y="-643744"/>
            <a:ext cx="8001078" cy="7768444"/>
            <a:chOff x="4470321" y="-643744"/>
            <a:chExt cx="8001078" cy="7768444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1285F57F-432D-4013-979E-83DAE5EC5DF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DD80E4D-26F5-404F-B0AB-1C3820B74351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B60AB401-CB0B-4E2D-95D9-3264E568526D}"/>
              </a:ext>
            </a:extLst>
          </p:cNvPr>
          <p:cNvSpPr txBox="1"/>
          <p:nvPr/>
        </p:nvSpPr>
        <p:spPr>
          <a:xfrm>
            <a:off x="11176564" y="6324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VWO</a:t>
            </a:r>
          </a:p>
        </p:txBody>
      </p:sp>
      <p:pic>
        <p:nvPicPr>
          <p:cNvPr id="11" name="Afbeelding 1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332D835C-91F6-4596-9A50-C97FEB6F0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54" y="132186"/>
            <a:ext cx="1928692" cy="124386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2294A8B-377A-461D-87D6-A5AD20E7B6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59100"/>
            <a:ext cx="12192000" cy="17859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nl-NL" b="1" spc="300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3B9BB25F-D78A-4C4C-AAD3-4183547A2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5081199"/>
            <a:ext cx="12191999" cy="70565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>
                <a:solidFill>
                  <a:schemeClr val="bg2">
                    <a:lumMod val="25000"/>
                  </a:schemeClr>
                </a:solidFill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28983971"/>
      </p:ext>
    </p:extLst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3766AD9-A3A1-45AA-B861-8D5BF601A55D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3640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E867F45-FC24-404F-930A-15D5F0D09DB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6F2C884-2AD3-44A1-858D-531A631C745D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3195138"/>
      </p:ext>
    </p:extLst>
  </p:cSld>
  <p:clrMapOvr>
    <a:masterClrMapping/>
  </p:clrMapOvr>
  <p:transition spd="slow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2435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24709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werkingsop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verwerkingsopdracht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Tijdelijke aanduiding voor inhoud 31" descr="Potlood">
            <a:extLst>
              <a:ext uri="{FF2B5EF4-FFF2-40B4-BE49-F238E27FC236}">
                <a16:creationId xmlns:a16="http://schemas.microsoft.com/office/drawing/2014/main" id="{FD8AD2E3-2892-4588-B699-34007DE9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664" y="114847"/>
            <a:ext cx="631825" cy="63182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69E7FA8-7567-403C-9E0A-C4331ED723F6}"/>
              </a:ext>
            </a:extLst>
          </p:cNvPr>
          <p:cNvSpPr/>
          <p:nvPr/>
        </p:nvSpPr>
        <p:spPr>
          <a:xfrm rot="16200000">
            <a:off x="-2586518" y="2990334"/>
            <a:ext cx="6123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kern="1200" spc="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verwerkingsopdracht</a:t>
            </a:r>
          </a:p>
        </p:txBody>
      </p:sp>
    </p:spTree>
    <p:extLst>
      <p:ext uri="{BB962C8B-B14F-4D97-AF65-F5344CB8AC3E}">
        <p14:creationId xmlns:p14="http://schemas.microsoft.com/office/powerpoint/2010/main" val="1837682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ep 26">
            <a:extLst>
              <a:ext uri="{FF2B5EF4-FFF2-40B4-BE49-F238E27FC236}">
                <a16:creationId xmlns:a16="http://schemas.microsoft.com/office/drawing/2014/main" id="{420C3620-8164-4A81-92CA-0B82147C801E}"/>
              </a:ext>
            </a:extLst>
          </p:cNvPr>
          <p:cNvGrpSpPr/>
          <p:nvPr/>
        </p:nvGrpSpPr>
        <p:grpSpPr>
          <a:xfrm>
            <a:off x="-1017917" y="2013438"/>
            <a:ext cx="13740386" cy="5111262"/>
            <a:chOff x="4470321" y="-643744"/>
            <a:chExt cx="8001078" cy="7768444"/>
          </a:xfrm>
        </p:grpSpPr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498C6F7E-815D-483D-9399-AD0D17AD2D8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FF747F03-1137-45A9-AF03-305F84A89A56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AE168464-A62A-40F4-95A8-DDEE31C367F1}"/>
              </a:ext>
            </a:extLst>
          </p:cNvPr>
          <p:cNvSpPr txBox="1"/>
          <p:nvPr/>
        </p:nvSpPr>
        <p:spPr>
          <a:xfrm>
            <a:off x="11176564" y="6324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VWO</a:t>
            </a:r>
          </a:p>
        </p:txBody>
      </p:sp>
      <p:pic>
        <p:nvPicPr>
          <p:cNvPr id="31" name="Afbeelding 3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73585900-6322-4362-9988-1EBEB0DEB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65" y="510256"/>
            <a:ext cx="3033469" cy="195635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B7BD462-2D8E-4923-8D7E-F510B26D0EEF}"/>
              </a:ext>
            </a:extLst>
          </p:cNvPr>
          <p:cNvSpPr/>
          <p:nvPr/>
        </p:nvSpPr>
        <p:spPr>
          <a:xfrm>
            <a:off x="1802900" y="3598577"/>
            <a:ext cx="8586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spc="300">
                <a:latin typeface="Arial" panose="020B0604020202020204" pitchFamily="34" charset="0"/>
                <a:cs typeface="Arial" panose="020B0604020202020204" pitchFamily="34" charset="0"/>
              </a:rPr>
              <a:t>www.economielokaal.nl/3-vwo</a:t>
            </a:r>
            <a:endParaRPr lang="nl-NL" sz="400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FD5F8B6-BEB0-4C5E-9BA7-889F3543F48E}"/>
              </a:ext>
            </a:extLst>
          </p:cNvPr>
          <p:cNvSpPr/>
          <p:nvPr/>
        </p:nvSpPr>
        <p:spPr>
          <a:xfrm>
            <a:off x="3908540" y="4582773"/>
            <a:ext cx="4374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>
                <a:solidFill>
                  <a:schemeClr val="bg2">
                    <a:lumMod val="25000"/>
                  </a:schemeClr>
                </a:solidFill>
              </a:rPr>
              <a:t>voor een stijgende lijn !</a:t>
            </a:r>
          </a:p>
        </p:txBody>
      </p:sp>
    </p:spTree>
    <p:extLst>
      <p:ext uri="{BB962C8B-B14F-4D97-AF65-F5344CB8AC3E}">
        <p14:creationId xmlns:p14="http://schemas.microsoft.com/office/powerpoint/2010/main" val="157074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9E740AC1-EFFF-477E-8260-FA2FF6CF5AB7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07B00C-668A-4BF1-A6E4-7A5729DB8C4D}"/>
              </a:ext>
            </a:extLst>
          </p:cNvPr>
          <p:cNvSpPr txBox="1"/>
          <p:nvPr/>
        </p:nvSpPr>
        <p:spPr>
          <a:xfrm>
            <a:off x="4562790" y="171891"/>
            <a:ext cx="3066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DEZE</a:t>
            </a:r>
          </a:p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60A215D-1695-4727-9547-7AEF3CD24DAE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5722A8D-E090-4276-8005-D5472C387663}"/>
              </a:ext>
            </a:extLst>
          </p:cNvPr>
          <p:cNvSpPr/>
          <p:nvPr/>
        </p:nvSpPr>
        <p:spPr>
          <a:xfrm rot="16200000">
            <a:off x="-2398467" y="3101125"/>
            <a:ext cx="5825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400" spc="600"/>
              <a:t>economielokaal voor 3 vwo</a:t>
            </a:r>
          </a:p>
        </p:txBody>
      </p:sp>
      <p:sp>
        <p:nvSpPr>
          <p:cNvPr id="18" name="Pijl: vijfhoek 17">
            <a:extLst>
              <a:ext uri="{FF2B5EF4-FFF2-40B4-BE49-F238E27FC236}">
                <a16:creationId xmlns:a16="http://schemas.microsoft.com/office/drawing/2014/main" id="{A660FE69-9B18-4214-8039-DD6D2FAEA9A2}"/>
              </a:ext>
            </a:extLst>
          </p:cNvPr>
          <p:cNvSpPr/>
          <p:nvPr/>
        </p:nvSpPr>
        <p:spPr>
          <a:xfrm>
            <a:off x="2162175" y="3429000"/>
            <a:ext cx="1028700" cy="576000"/>
          </a:xfrm>
          <a:prstGeom prst="homePlate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1</a:t>
            </a:r>
          </a:p>
        </p:txBody>
      </p:sp>
      <p:sp>
        <p:nvSpPr>
          <p:cNvPr id="19" name="Pijl: punthaak 18">
            <a:extLst>
              <a:ext uri="{FF2B5EF4-FFF2-40B4-BE49-F238E27FC236}">
                <a16:creationId xmlns:a16="http://schemas.microsoft.com/office/drawing/2014/main" id="{8E64B550-60CD-4A63-9FAD-648F83E38FCE}"/>
              </a:ext>
            </a:extLst>
          </p:cNvPr>
          <p:cNvSpPr/>
          <p:nvPr/>
        </p:nvSpPr>
        <p:spPr>
          <a:xfrm>
            <a:off x="3038475" y="3429000"/>
            <a:ext cx="8382000" cy="576000"/>
          </a:xfrm>
          <a:prstGeom prst="chevron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: vijfhoek 19">
            <a:extLst>
              <a:ext uri="{FF2B5EF4-FFF2-40B4-BE49-F238E27FC236}">
                <a16:creationId xmlns:a16="http://schemas.microsoft.com/office/drawing/2014/main" id="{1866F006-2917-40F1-BB68-C6ADFC1DA183}"/>
              </a:ext>
            </a:extLst>
          </p:cNvPr>
          <p:cNvSpPr/>
          <p:nvPr/>
        </p:nvSpPr>
        <p:spPr>
          <a:xfrm>
            <a:off x="2162175" y="4152900"/>
            <a:ext cx="1028700" cy="576000"/>
          </a:xfrm>
          <a:prstGeom prst="homePlate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2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FC6993CF-0AE6-4C3C-898C-FFD42211E9F4}"/>
              </a:ext>
            </a:extLst>
          </p:cNvPr>
          <p:cNvSpPr/>
          <p:nvPr/>
        </p:nvSpPr>
        <p:spPr>
          <a:xfrm>
            <a:off x="3038475" y="4152900"/>
            <a:ext cx="8382000" cy="576000"/>
          </a:xfrm>
          <a:prstGeom prst="chevron">
            <a:avLst/>
          </a:prstGeom>
          <a:noFill/>
          <a:ln w="381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Pijl: vijfhoek 21">
            <a:extLst>
              <a:ext uri="{FF2B5EF4-FFF2-40B4-BE49-F238E27FC236}">
                <a16:creationId xmlns:a16="http://schemas.microsoft.com/office/drawing/2014/main" id="{A92FD04F-835F-473D-976E-511F2381BFBA}"/>
              </a:ext>
            </a:extLst>
          </p:cNvPr>
          <p:cNvSpPr/>
          <p:nvPr/>
        </p:nvSpPr>
        <p:spPr>
          <a:xfrm>
            <a:off x="2162175" y="4888583"/>
            <a:ext cx="1028700" cy="576000"/>
          </a:xfrm>
          <a:prstGeom prst="homePlate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3</a:t>
            </a:r>
          </a:p>
        </p:txBody>
      </p:sp>
      <p:sp>
        <p:nvSpPr>
          <p:cNvPr id="23" name="Pijl: punthaak 22">
            <a:extLst>
              <a:ext uri="{FF2B5EF4-FFF2-40B4-BE49-F238E27FC236}">
                <a16:creationId xmlns:a16="http://schemas.microsoft.com/office/drawing/2014/main" id="{D166A1A9-F38F-44BE-969E-CB01C50993D4}"/>
              </a:ext>
            </a:extLst>
          </p:cNvPr>
          <p:cNvSpPr/>
          <p:nvPr/>
        </p:nvSpPr>
        <p:spPr>
          <a:xfrm>
            <a:off x="3038475" y="4888583"/>
            <a:ext cx="8382000" cy="576000"/>
          </a:xfrm>
          <a:prstGeom prst="chevron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8BBC9B00-4EE0-4490-9C58-79490B9D5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3003" y="3531552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521E979D-91E4-4B6F-B53B-00EDD1B214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33003" y="4235860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9B49DFA4-9B80-4EA3-B3F2-71D70AF5B7B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333003" y="4964819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6345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715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B4E8A1-2EEC-4975-BAEC-4FDCAA9FB204}"/>
              </a:ext>
            </a:extLst>
          </p:cNvPr>
          <p:cNvSpPr/>
          <p:nvPr/>
        </p:nvSpPr>
        <p:spPr>
          <a:xfrm>
            <a:off x="7152000" y="-7626"/>
            <a:ext cx="5040000" cy="686562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1778145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1219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A2DDDEB-8ECD-444E-BC0B-77269F781C5F}"/>
              </a:ext>
            </a:extLst>
          </p:cNvPr>
          <p:cNvSpPr/>
          <p:nvPr/>
        </p:nvSpPr>
        <p:spPr>
          <a:xfrm>
            <a:off x="4724399" y="-622300"/>
            <a:ext cx="7747000" cy="7747000"/>
          </a:xfrm>
          <a:custGeom>
            <a:avLst/>
            <a:gdLst>
              <a:gd name="connsiteX0" fmla="*/ 7708900 w 7747000"/>
              <a:gd name="connsiteY0" fmla="*/ 723900 h 7747000"/>
              <a:gd name="connsiteX1" fmla="*/ 7708900 w 7747000"/>
              <a:gd name="connsiteY1" fmla="*/ 7747000 h 7747000"/>
              <a:gd name="connsiteX2" fmla="*/ 0 w 7747000"/>
              <a:gd name="connsiteY2" fmla="*/ 7747000 h 7747000"/>
              <a:gd name="connsiteX3" fmla="*/ 7747000 w 7747000"/>
              <a:gd name="connsiteY3" fmla="*/ 0 h 7747000"/>
              <a:gd name="connsiteX4" fmla="*/ 7747000 w 7747000"/>
              <a:gd name="connsiteY4" fmla="*/ 1143000 h 77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0" h="7747000">
                <a:moveTo>
                  <a:pt x="7708900" y="723900"/>
                </a:moveTo>
                <a:lnTo>
                  <a:pt x="7708900" y="7747000"/>
                </a:lnTo>
                <a:lnTo>
                  <a:pt x="0" y="7747000"/>
                </a:lnTo>
                <a:lnTo>
                  <a:pt x="7747000" y="0"/>
                </a:lnTo>
                <a:lnTo>
                  <a:pt x="7747000" y="1143000"/>
                </a:lnTo>
              </a:path>
            </a:pathLst>
          </a:custGeom>
          <a:solidFill>
            <a:srgbClr val="1A80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6396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1D4CA26-6F05-4994-BA46-E0DAC85EB45E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669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75A89EF-3A8B-49A6-9C33-1E4F8BA4047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AF7347-02D9-4736-BB7E-EC0E086F8DB9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69423751"/>
      </p:ext>
    </p:extLst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3EE39723-ACA9-4F75-B73F-491D9F0EBB87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3484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2605C911-2B0A-47F9-8131-5E4DF28ED9A7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701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A65210F-4C8B-45D7-891B-619FD1F7FBA0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3CC239E-71CD-4766-A6E8-C2A49B214C58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545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9954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8QdPXC6Zxk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791534-D06B-4739-B70D-DFF2C8D8E6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Koopkracht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CE97CE9-9499-41E3-8DA5-2C66F10DAC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Geld, prijzen en kopen</a:t>
            </a:r>
          </a:p>
        </p:txBody>
      </p:sp>
    </p:spTree>
    <p:extLst>
      <p:ext uri="{BB962C8B-B14F-4D97-AF65-F5344CB8AC3E}">
        <p14:creationId xmlns:p14="http://schemas.microsoft.com/office/powerpoint/2010/main" val="3812525241"/>
      </p:ext>
    </p:extLst>
  </p:cSld>
  <p:clrMapOvr>
    <a:masterClrMapping/>
  </p:clrMapOvr>
  <p:transition spd="slow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1DB0978-6B8E-47DB-8BE3-F3CD3C56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Inflatie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8ACF72D8-F667-4EA3-8115-99BAE3814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5109881"/>
            <a:ext cx="11531600" cy="1059455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nl-NL" b="1" dirty="0"/>
              <a:t>Inflatie</a:t>
            </a:r>
            <a:r>
              <a:rPr lang="nl-NL" dirty="0"/>
              <a:t> = stijging van het algemene prijspeil</a:t>
            </a:r>
          </a:p>
          <a:p>
            <a:pPr marL="0" indent="0">
              <a:buNone/>
            </a:pPr>
            <a:r>
              <a:rPr lang="nl-NL" sz="1800" b="1" dirty="0"/>
              <a:t>Inflatie</a:t>
            </a:r>
            <a:r>
              <a:rPr lang="nl-NL" sz="1800" dirty="0"/>
              <a:t> = waardevermindering van het geld</a:t>
            </a:r>
            <a:endParaRPr lang="nl-NL" sz="1800" b="1" dirty="0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FD993675-7AF9-4901-B607-AB0B824D9854}"/>
              </a:ext>
            </a:extLst>
          </p:cNvPr>
          <p:cNvGrpSpPr/>
          <p:nvPr/>
        </p:nvGrpSpPr>
        <p:grpSpPr>
          <a:xfrm>
            <a:off x="1488004" y="1819622"/>
            <a:ext cx="8335584" cy="3060728"/>
            <a:chOff x="1488004" y="1819622"/>
            <a:chExt cx="8335584" cy="3060728"/>
          </a:xfrm>
        </p:grpSpPr>
        <p:cxnSp>
          <p:nvCxnSpPr>
            <p:cNvPr id="9" name="Rechte verbindingslijn met pijl 8">
              <a:extLst>
                <a:ext uri="{FF2B5EF4-FFF2-40B4-BE49-F238E27FC236}">
                  <a16:creationId xmlns:a16="http://schemas.microsoft.com/office/drawing/2014/main" id="{1206B076-8396-43FC-B812-0B2435A1F6B5}"/>
                </a:ext>
              </a:extLst>
            </p:cNvPr>
            <p:cNvCxnSpPr>
              <a:cxnSpLocks/>
            </p:cNvCxnSpPr>
            <p:nvPr/>
          </p:nvCxnSpPr>
          <p:spPr>
            <a:xfrm>
              <a:off x="1718164" y="4437175"/>
              <a:ext cx="8105424" cy="0"/>
            </a:xfrm>
            <a:prstGeom prst="straightConnector1">
              <a:avLst/>
            </a:prstGeom>
            <a:ln w="57150">
              <a:solidFill>
                <a:srgbClr val="F59E1B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0053FDED-8077-4529-8200-8830BBCCEE14}"/>
                </a:ext>
              </a:extLst>
            </p:cNvPr>
            <p:cNvSpPr txBox="1"/>
            <p:nvPr/>
          </p:nvSpPr>
          <p:spPr>
            <a:xfrm>
              <a:off x="5110182" y="4480240"/>
              <a:ext cx="13213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b="1" i="1" dirty="0">
                  <a:solidFill>
                    <a:srgbClr val="F59E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INFLATIE</a:t>
              </a:r>
              <a:endParaRPr lang="nl-NL" sz="3200" b="1" i="1" dirty="0">
                <a:solidFill>
                  <a:srgbClr val="F59E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A42134E4-DBAB-452E-9B5F-4D8AD2B39C55}"/>
                </a:ext>
              </a:extLst>
            </p:cNvPr>
            <p:cNvGrpSpPr/>
            <p:nvPr/>
          </p:nvGrpSpPr>
          <p:grpSpPr>
            <a:xfrm>
              <a:off x="1488004" y="1819622"/>
              <a:ext cx="8335584" cy="2509057"/>
              <a:chOff x="1488004" y="1819622"/>
              <a:chExt cx="8335584" cy="2509057"/>
            </a:xfrm>
          </p:grpSpPr>
          <p:pic>
            <p:nvPicPr>
              <p:cNvPr id="8" name="Afbeelding 7">
                <a:extLst>
                  <a:ext uri="{FF2B5EF4-FFF2-40B4-BE49-F238E27FC236}">
                    <a16:creationId xmlns:a16="http://schemas.microsoft.com/office/drawing/2014/main" id="{C752320A-4BBF-4F99-9CA4-9CEBEEBD01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8422" y="2205221"/>
                <a:ext cx="8225166" cy="2123458"/>
              </a:xfrm>
              <a:prstGeom prst="rect">
                <a:avLst/>
              </a:prstGeom>
            </p:spPr>
          </p:pic>
          <p:pic>
            <p:nvPicPr>
              <p:cNvPr id="11" name="Afbeelding 10">
                <a:extLst>
                  <a:ext uri="{FF2B5EF4-FFF2-40B4-BE49-F238E27FC236}">
                    <a16:creationId xmlns:a16="http://schemas.microsoft.com/office/drawing/2014/main" id="{72FB1FA1-0F0B-4E7C-B3DD-44754CD681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8004" y="1819622"/>
                <a:ext cx="880408" cy="488531"/>
              </a:xfrm>
              <a:prstGeom prst="rect">
                <a:avLst/>
              </a:prstGeom>
            </p:spPr>
          </p:pic>
          <p:pic>
            <p:nvPicPr>
              <p:cNvPr id="12" name="Afbeelding 11">
                <a:extLst>
                  <a:ext uri="{FF2B5EF4-FFF2-40B4-BE49-F238E27FC236}">
                    <a16:creationId xmlns:a16="http://schemas.microsoft.com/office/drawing/2014/main" id="{A408DA9A-89D2-4F7B-BB08-BB1D774529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1333" y="2007994"/>
                <a:ext cx="880408" cy="488531"/>
              </a:xfrm>
              <a:prstGeom prst="rect">
                <a:avLst/>
              </a:prstGeom>
            </p:spPr>
          </p:pic>
          <p:pic>
            <p:nvPicPr>
              <p:cNvPr id="13" name="Afbeelding 12">
                <a:extLst>
                  <a:ext uri="{FF2B5EF4-FFF2-40B4-BE49-F238E27FC236}">
                    <a16:creationId xmlns:a16="http://schemas.microsoft.com/office/drawing/2014/main" id="{F85A1242-9DC7-43C3-964F-085023C935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00800" y="2205596"/>
                <a:ext cx="880408" cy="48853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8126634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112E43-8AD2-4FAB-A18C-5D580654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Inflatie berekenen (CPI)</a:t>
            </a:r>
            <a:br>
              <a:rPr lang="nl-NL" dirty="0"/>
            </a:br>
            <a:r>
              <a:rPr lang="nl-NL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gewogen gemiddelde prijsstijgingen</a:t>
            </a:r>
            <a:endParaRPr lang="nl-NL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CB9825-0FCE-47F8-92B8-96FEA90EC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6763916" cy="2813942"/>
          </a:xfrm>
        </p:spPr>
        <p:txBody>
          <a:bodyPr/>
          <a:lstStyle/>
          <a:p>
            <a:pPr marL="0" indent="0">
              <a:buNone/>
            </a:pPr>
            <a:r>
              <a:rPr lang="nl-NL" sz="1800" dirty="0"/>
              <a:t>Stijging van het </a:t>
            </a:r>
            <a:r>
              <a:rPr lang="nl-NL" sz="1800" b="1" dirty="0"/>
              <a:t>gemiddelde</a:t>
            </a:r>
            <a:r>
              <a:rPr lang="nl-NL" sz="1800" dirty="0"/>
              <a:t> prijsniveau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Door CBS:</a:t>
            </a:r>
          </a:p>
          <a:p>
            <a:r>
              <a:rPr lang="nl-NL" sz="1800" dirty="0"/>
              <a:t>meten </a:t>
            </a:r>
            <a:r>
              <a:rPr lang="nl-NL" sz="1800" dirty="0">
                <a:solidFill>
                  <a:srgbClr val="ED4D0F"/>
                </a:solidFill>
              </a:rPr>
              <a:t>prijsveranderingen</a:t>
            </a:r>
          </a:p>
          <a:p>
            <a:r>
              <a:rPr lang="nl-NL" sz="1800" dirty="0"/>
              <a:t>meten bestedingen (belang bepalen) met </a:t>
            </a:r>
            <a:r>
              <a:rPr lang="nl-NL" sz="1800" dirty="0">
                <a:solidFill>
                  <a:srgbClr val="F59E1B"/>
                </a:solidFill>
              </a:rPr>
              <a:t>budgetonderzoek</a:t>
            </a:r>
          </a:p>
          <a:p>
            <a:endParaRPr lang="nl-NL" sz="1800" dirty="0"/>
          </a:p>
          <a:p>
            <a:pPr marL="0" indent="0">
              <a:buNone/>
            </a:pPr>
            <a:r>
              <a:rPr lang="nl-NL" sz="1800" dirty="0"/>
              <a:t>Berekenen gewogen gemiddelde prijs</a:t>
            </a:r>
            <a:r>
              <a:rPr lang="nl-NL" sz="1800" b="1" dirty="0"/>
              <a:t>indexcijfer</a:t>
            </a:r>
            <a:r>
              <a:rPr lang="nl-NL" sz="1800" dirty="0"/>
              <a:t>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205E2996-26B8-427B-97E2-47F5BA0220FA}"/>
              </a:ext>
            </a:extLst>
          </p:cNvPr>
          <p:cNvGrpSpPr/>
          <p:nvPr/>
        </p:nvGrpSpPr>
        <p:grpSpPr>
          <a:xfrm>
            <a:off x="7963445" y="1374452"/>
            <a:ext cx="1895071" cy="1050870"/>
            <a:chOff x="7127966" y="1822857"/>
            <a:chExt cx="1895071" cy="1050870"/>
          </a:xfrm>
        </p:grpSpPr>
        <p:pic>
          <p:nvPicPr>
            <p:cNvPr id="8" name="Graphic 7" descr="Scène in de voorstad">
              <a:extLst>
                <a:ext uri="{FF2B5EF4-FFF2-40B4-BE49-F238E27FC236}">
                  <a16:creationId xmlns:a16="http://schemas.microsoft.com/office/drawing/2014/main" id="{927EE775-3A36-47C8-9913-2D5F7536C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562477" y="1822857"/>
              <a:ext cx="914400" cy="914400"/>
            </a:xfrm>
            <a:prstGeom prst="rect">
              <a:avLst/>
            </a:prstGeom>
          </p:spPr>
        </p:pic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01BDA1EF-CA27-4EA1-B0A6-92DF41C8EA99}"/>
                </a:ext>
              </a:extLst>
            </p:cNvPr>
            <p:cNvSpPr txBox="1"/>
            <p:nvPr/>
          </p:nvSpPr>
          <p:spPr>
            <a:xfrm>
              <a:off x="7127966" y="2565950"/>
              <a:ext cx="1895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wonen en verzekeren</a:t>
              </a:r>
            </a:p>
          </p:txBody>
        </p:sp>
      </p:grpSp>
      <p:grpSp>
        <p:nvGrpSpPr>
          <p:cNvPr id="40" name="Groep 39">
            <a:extLst>
              <a:ext uri="{FF2B5EF4-FFF2-40B4-BE49-F238E27FC236}">
                <a16:creationId xmlns:a16="http://schemas.microsoft.com/office/drawing/2014/main" id="{F29D531B-79FE-48EC-A2FC-1D118E665C2A}"/>
              </a:ext>
            </a:extLst>
          </p:cNvPr>
          <p:cNvGrpSpPr/>
          <p:nvPr/>
        </p:nvGrpSpPr>
        <p:grpSpPr>
          <a:xfrm>
            <a:off x="7533898" y="2992121"/>
            <a:ext cx="1426994" cy="939238"/>
            <a:chOff x="6848980" y="3228525"/>
            <a:chExt cx="1426994" cy="939238"/>
          </a:xfrm>
        </p:grpSpPr>
        <p:pic>
          <p:nvPicPr>
            <p:cNvPr id="14" name="Graphic 13" descr="Auto">
              <a:extLst>
                <a:ext uri="{FF2B5EF4-FFF2-40B4-BE49-F238E27FC236}">
                  <a16:creationId xmlns:a16="http://schemas.microsoft.com/office/drawing/2014/main" id="{0AAFCF8C-FDFC-44D9-B3DF-3FB19A4D9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05277" y="3228525"/>
              <a:ext cx="914400" cy="914400"/>
            </a:xfrm>
            <a:prstGeom prst="rect">
              <a:avLst/>
            </a:prstGeom>
          </p:spPr>
        </p:pic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2ED051D2-1BF0-4EC3-BF93-8751BCCD5116}"/>
                </a:ext>
              </a:extLst>
            </p:cNvPr>
            <p:cNvSpPr txBox="1"/>
            <p:nvPr/>
          </p:nvSpPr>
          <p:spPr>
            <a:xfrm>
              <a:off x="6848980" y="3859986"/>
              <a:ext cx="14269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auto en vervoer</a:t>
              </a:r>
            </a:p>
          </p:txBody>
        </p:sp>
      </p:grpSp>
      <p:grpSp>
        <p:nvGrpSpPr>
          <p:cNvPr id="41" name="Groep 40">
            <a:extLst>
              <a:ext uri="{FF2B5EF4-FFF2-40B4-BE49-F238E27FC236}">
                <a16:creationId xmlns:a16="http://schemas.microsoft.com/office/drawing/2014/main" id="{93EB4104-4D24-4DF8-AAF9-6D5367695A8B}"/>
              </a:ext>
            </a:extLst>
          </p:cNvPr>
          <p:cNvGrpSpPr/>
          <p:nvPr/>
        </p:nvGrpSpPr>
        <p:grpSpPr>
          <a:xfrm>
            <a:off x="7430982" y="5143608"/>
            <a:ext cx="1885453" cy="1139805"/>
            <a:chOff x="6509597" y="4987564"/>
            <a:chExt cx="1885453" cy="1139805"/>
          </a:xfrm>
        </p:grpSpPr>
        <p:pic>
          <p:nvPicPr>
            <p:cNvPr id="6" name="Graphic 5" descr="Schone was">
              <a:extLst>
                <a:ext uri="{FF2B5EF4-FFF2-40B4-BE49-F238E27FC236}">
                  <a16:creationId xmlns:a16="http://schemas.microsoft.com/office/drawing/2014/main" id="{66B11D3A-E0A6-4A31-8260-3867F57B0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918190" y="4987564"/>
              <a:ext cx="914400" cy="914400"/>
            </a:xfrm>
            <a:prstGeom prst="rect">
              <a:avLst/>
            </a:prstGeom>
          </p:spPr>
        </p:pic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6FD599E0-3A72-46C3-AB50-200A02928D73}"/>
                </a:ext>
              </a:extLst>
            </p:cNvPr>
            <p:cNvSpPr txBox="1"/>
            <p:nvPr/>
          </p:nvSpPr>
          <p:spPr>
            <a:xfrm>
              <a:off x="6509597" y="5819592"/>
              <a:ext cx="1885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kleding en verzorging</a:t>
              </a:r>
            </a:p>
          </p:txBody>
        </p:sp>
      </p:grpSp>
      <p:grpSp>
        <p:nvGrpSpPr>
          <p:cNvPr id="39" name="Groep 38">
            <a:extLst>
              <a:ext uri="{FF2B5EF4-FFF2-40B4-BE49-F238E27FC236}">
                <a16:creationId xmlns:a16="http://schemas.microsoft.com/office/drawing/2014/main" id="{FE98036A-B66C-4756-88FA-5CEC11887C68}"/>
              </a:ext>
            </a:extLst>
          </p:cNvPr>
          <p:cNvGrpSpPr/>
          <p:nvPr/>
        </p:nvGrpSpPr>
        <p:grpSpPr>
          <a:xfrm>
            <a:off x="9180475" y="4038600"/>
            <a:ext cx="914400" cy="1068288"/>
            <a:chOff x="8973642" y="4038600"/>
            <a:chExt cx="914400" cy="1068288"/>
          </a:xfrm>
        </p:grpSpPr>
        <p:pic>
          <p:nvPicPr>
            <p:cNvPr id="12" name="Graphic 11" descr="Bento box">
              <a:extLst>
                <a:ext uri="{FF2B5EF4-FFF2-40B4-BE49-F238E27FC236}">
                  <a16:creationId xmlns:a16="http://schemas.microsoft.com/office/drawing/2014/main" id="{E2F65B71-BD07-4187-A427-D5EEF0514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973642" y="4038600"/>
              <a:ext cx="914400" cy="914400"/>
            </a:xfrm>
            <a:prstGeom prst="rect">
              <a:avLst/>
            </a:prstGeom>
          </p:spPr>
        </p:pic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73F2F0FB-DA67-45DB-B00F-BE8D1F978A58}"/>
                </a:ext>
              </a:extLst>
            </p:cNvPr>
            <p:cNvSpPr txBox="1"/>
            <p:nvPr/>
          </p:nvSpPr>
          <p:spPr>
            <a:xfrm>
              <a:off x="9034446" y="4799111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voeding</a:t>
              </a:r>
            </a:p>
          </p:txBody>
        </p:sp>
      </p:grpSp>
      <p:grpSp>
        <p:nvGrpSpPr>
          <p:cNvPr id="38" name="Groep 37">
            <a:extLst>
              <a:ext uri="{FF2B5EF4-FFF2-40B4-BE49-F238E27FC236}">
                <a16:creationId xmlns:a16="http://schemas.microsoft.com/office/drawing/2014/main" id="{CF511FD5-EEC3-49CC-A193-8A5CC0ABB113}"/>
              </a:ext>
            </a:extLst>
          </p:cNvPr>
          <p:cNvGrpSpPr/>
          <p:nvPr/>
        </p:nvGrpSpPr>
        <p:grpSpPr>
          <a:xfrm>
            <a:off x="10204762" y="2402430"/>
            <a:ext cx="1289135" cy="1118808"/>
            <a:chOff x="9700674" y="2006880"/>
            <a:chExt cx="1289135" cy="1118808"/>
          </a:xfrm>
        </p:grpSpPr>
        <p:pic>
          <p:nvPicPr>
            <p:cNvPr id="10" name="Graphic 9" descr="Smartphone">
              <a:extLst>
                <a:ext uri="{FF2B5EF4-FFF2-40B4-BE49-F238E27FC236}">
                  <a16:creationId xmlns:a16="http://schemas.microsoft.com/office/drawing/2014/main" id="{3457C67A-768A-4BEC-B1A8-691630A4C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88042" y="2006880"/>
              <a:ext cx="914400" cy="914400"/>
            </a:xfrm>
            <a:prstGeom prst="rect">
              <a:avLst/>
            </a:prstGeom>
          </p:spPr>
        </p:pic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D8ED81DB-51D2-469A-BDB4-7FBE27866BCD}"/>
                </a:ext>
              </a:extLst>
            </p:cNvPr>
            <p:cNvSpPr txBox="1"/>
            <p:nvPr/>
          </p:nvSpPr>
          <p:spPr>
            <a:xfrm>
              <a:off x="9700674" y="2817911"/>
              <a:ext cx="12891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communicatie</a:t>
              </a:r>
            </a:p>
          </p:txBody>
        </p:sp>
      </p:grpSp>
      <p:grpSp>
        <p:nvGrpSpPr>
          <p:cNvPr id="42" name="Groep 41">
            <a:extLst>
              <a:ext uri="{FF2B5EF4-FFF2-40B4-BE49-F238E27FC236}">
                <a16:creationId xmlns:a16="http://schemas.microsoft.com/office/drawing/2014/main" id="{F98E5626-ACBE-45C9-B8C0-A3153CE0673A}"/>
              </a:ext>
            </a:extLst>
          </p:cNvPr>
          <p:cNvGrpSpPr/>
          <p:nvPr/>
        </p:nvGrpSpPr>
        <p:grpSpPr>
          <a:xfrm>
            <a:off x="10800219" y="4953000"/>
            <a:ext cx="914400" cy="1222177"/>
            <a:chOff x="10593386" y="4953000"/>
            <a:chExt cx="914400" cy="1222177"/>
          </a:xfrm>
        </p:grpSpPr>
        <p:pic>
          <p:nvPicPr>
            <p:cNvPr id="16" name="Graphic 15" descr="Tropische scène">
              <a:extLst>
                <a:ext uri="{FF2B5EF4-FFF2-40B4-BE49-F238E27FC236}">
                  <a16:creationId xmlns:a16="http://schemas.microsoft.com/office/drawing/2014/main" id="{CDFAEB61-8CE2-41DC-A2D7-B64D81A46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593386" y="4953000"/>
              <a:ext cx="914400" cy="914400"/>
            </a:xfrm>
            <a:prstGeom prst="rect">
              <a:avLst/>
            </a:prstGeom>
          </p:spPr>
        </p:pic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E7DE8216-F439-4BB4-A4F0-E62FCE37EABF}"/>
                </a:ext>
              </a:extLst>
            </p:cNvPr>
            <p:cNvSpPr txBox="1"/>
            <p:nvPr/>
          </p:nvSpPr>
          <p:spPr>
            <a:xfrm>
              <a:off x="10624828" y="5867400"/>
              <a:ext cx="851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vakantie</a:t>
              </a:r>
            </a:p>
          </p:txBody>
        </p:sp>
      </p:grpSp>
      <p:sp>
        <p:nvSpPr>
          <p:cNvPr id="25" name="Tekstvak 24">
            <a:extLst>
              <a:ext uri="{FF2B5EF4-FFF2-40B4-BE49-F238E27FC236}">
                <a16:creationId xmlns:a16="http://schemas.microsoft.com/office/drawing/2014/main" id="{48EF7DEB-CEC7-48DD-A24F-2E8A34DAE554}"/>
              </a:ext>
            </a:extLst>
          </p:cNvPr>
          <p:cNvSpPr txBox="1"/>
          <p:nvPr/>
        </p:nvSpPr>
        <p:spPr>
          <a:xfrm>
            <a:off x="8636706" y="1264585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rgbClr val="ED4D0F"/>
                </a:solidFill>
              </a:rPr>
              <a:t>+4%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F799D427-DAC8-43F8-8823-BCA665FA3960}"/>
              </a:ext>
            </a:extLst>
          </p:cNvPr>
          <p:cNvSpPr txBox="1"/>
          <p:nvPr/>
        </p:nvSpPr>
        <p:spPr>
          <a:xfrm>
            <a:off x="9288862" y="3894821"/>
            <a:ext cx="6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rgbClr val="ED4D0F"/>
                </a:solidFill>
              </a:rPr>
              <a:t>+1,5%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6997AC08-989B-47EB-9E38-CE3D7E86B09E}"/>
              </a:ext>
            </a:extLst>
          </p:cNvPr>
          <p:cNvSpPr txBox="1"/>
          <p:nvPr/>
        </p:nvSpPr>
        <p:spPr>
          <a:xfrm>
            <a:off x="7973121" y="2974409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rgbClr val="ED4D0F"/>
                </a:solidFill>
              </a:rPr>
              <a:t>+5%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35A717BC-7DEB-4F17-BFCC-18C7334AD3DD}"/>
              </a:ext>
            </a:extLst>
          </p:cNvPr>
          <p:cNvSpPr txBox="1"/>
          <p:nvPr/>
        </p:nvSpPr>
        <p:spPr>
          <a:xfrm>
            <a:off x="10522958" y="2164152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rgbClr val="ED4D0F"/>
                </a:solidFill>
              </a:rPr>
              <a:t>-0,8%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EA489EA1-A300-4043-A5FC-7AB08C92CBCC}"/>
              </a:ext>
            </a:extLst>
          </p:cNvPr>
          <p:cNvSpPr txBox="1"/>
          <p:nvPr/>
        </p:nvSpPr>
        <p:spPr>
          <a:xfrm>
            <a:off x="10983145" y="4675173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rgbClr val="ED4D0F"/>
                </a:solidFill>
              </a:rPr>
              <a:t>+0%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1BCEED93-1E41-4026-833D-6A1B3D1B9A4E}"/>
              </a:ext>
            </a:extLst>
          </p:cNvPr>
          <p:cNvSpPr txBox="1"/>
          <p:nvPr/>
        </p:nvSpPr>
        <p:spPr>
          <a:xfrm>
            <a:off x="8099434" y="4977108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rgbClr val="ED4D0F"/>
                </a:solidFill>
              </a:rPr>
              <a:t>+2%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1F6A489A-9F0F-4E4B-88CC-E87FDABBC4A8}"/>
              </a:ext>
            </a:extLst>
          </p:cNvPr>
          <p:cNvSpPr txBox="1"/>
          <p:nvPr/>
        </p:nvSpPr>
        <p:spPr>
          <a:xfrm>
            <a:off x="8639111" y="232555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rgbClr val="F59E1B"/>
                </a:solidFill>
              </a:rPr>
              <a:t>40%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4A67A6C9-61E8-472F-8266-EC0931A65AE4}"/>
              </a:ext>
            </a:extLst>
          </p:cNvPr>
          <p:cNvSpPr txBox="1"/>
          <p:nvPr/>
        </p:nvSpPr>
        <p:spPr>
          <a:xfrm>
            <a:off x="9365806" y="500265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rgbClr val="F59E1B"/>
                </a:solidFill>
              </a:rPr>
              <a:t>15%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2B684726-875F-4A9C-AE8A-600D2580A03D}"/>
              </a:ext>
            </a:extLst>
          </p:cNvPr>
          <p:cNvSpPr txBox="1"/>
          <p:nvPr/>
        </p:nvSpPr>
        <p:spPr>
          <a:xfrm>
            <a:off x="7975526" y="389553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rgbClr val="F59E1B"/>
                </a:solidFill>
              </a:rPr>
              <a:t>20%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951BCF96-CFBB-42E7-96B4-E1C2CD009094}"/>
              </a:ext>
            </a:extLst>
          </p:cNvPr>
          <p:cNvSpPr txBox="1"/>
          <p:nvPr/>
        </p:nvSpPr>
        <p:spPr>
          <a:xfrm>
            <a:off x="8101839" y="618359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rgbClr val="F59E1B"/>
                </a:solidFill>
              </a:rPr>
              <a:t>10%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D72DE0E4-6B31-441F-8184-E08A09897CC2}"/>
              </a:ext>
            </a:extLst>
          </p:cNvPr>
          <p:cNvSpPr txBox="1"/>
          <p:nvPr/>
        </p:nvSpPr>
        <p:spPr>
          <a:xfrm>
            <a:off x="10627153" y="3440768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rgbClr val="F59E1B"/>
                </a:solidFill>
              </a:rPr>
              <a:t>5%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53B88E21-C794-44AC-82DC-81DE63BB2FB1}"/>
              </a:ext>
            </a:extLst>
          </p:cNvPr>
          <p:cNvSpPr txBox="1"/>
          <p:nvPr/>
        </p:nvSpPr>
        <p:spPr>
          <a:xfrm>
            <a:off x="10985550" y="612680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rgbClr val="F59E1B"/>
                </a:solidFill>
              </a:rPr>
              <a:t>10%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AD47B236-8F2A-43EF-9398-4BD11E2E3A50}"/>
              </a:ext>
            </a:extLst>
          </p:cNvPr>
          <p:cNvSpPr txBox="1"/>
          <p:nvPr/>
        </p:nvSpPr>
        <p:spPr>
          <a:xfrm>
            <a:off x="47822" y="4980332"/>
            <a:ext cx="1127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(</a:t>
            </a:r>
            <a:r>
              <a:rPr lang="nl-NL" sz="1600" dirty="0">
                <a:solidFill>
                  <a:srgbClr val="F59E1B"/>
                </a:solidFill>
              </a:rPr>
              <a:t>40</a:t>
            </a:r>
            <a:r>
              <a:rPr lang="nl-NL" sz="1600" dirty="0">
                <a:solidFill>
                  <a:srgbClr val="258812"/>
                </a:solidFill>
              </a:rPr>
              <a:t> </a:t>
            </a:r>
            <a:r>
              <a:rPr lang="nl-NL" sz="1600" dirty="0">
                <a:solidFill>
                  <a:schemeClr val="bg1"/>
                </a:solidFill>
              </a:rPr>
              <a:t>× </a:t>
            </a:r>
            <a:r>
              <a:rPr lang="nl-NL" sz="1600" dirty="0">
                <a:solidFill>
                  <a:srgbClr val="ED4D0F"/>
                </a:solidFill>
              </a:rPr>
              <a:t>104</a:t>
            </a:r>
            <a:r>
              <a:rPr lang="nl-NL" sz="16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03EAE00A-D802-4ED3-9952-4B6C73084E7E}"/>
              </a:ext>
            </a:extLst>
          </p:cNvPr>
          <p:cNvSpPr txBox="1"/>
          <p:nvPr/>
        </p:nvSpPr>
        <p:spPr>
          <a:xfrm>
            <a:off x="1062062" y="4980332"/>
            <a:ext cx="1305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+ (</a:t>
            </a:r>
            <a:r>
              <a:rPr lang="nl-NL" sz="1600" dirty="0">
                <a:solidFill>
                  <a:srgbClr val="F59E1B"/>
                </a:solidFill>
              </a:rPr>
              <a:t>20</a:t>
            </a:r>
            <a:r>
              <a:rPr lang="nl-NL" sz="1600" dirty="0">
                <a:solidFill>
                  <a:srgbClr val="258812"/>
                </a:solidFill>
              </a:rPr>
              <a:t> </a:t>
            </a:r>
            <a:r>
              <a:rPr lang="nl-NL" sz="1600" dirty="0">
                <a:solidFill>
                  <a:schemeClr val="bg1"/>
                </a:solidFill>
              </a:rPr>
              <a:t>× </a:t>
            </a:r>
            <a:r>
              <a:rPr lang="nl-NL" sz="1600" dirty="0">
                <a:solidFill>
                  <a:srgbClr val="ED4D0F"/>
                </a:solidFill>
              </a:rPr>
              <a:t>105</a:t>
            </a:r>
            <a:r>
              <a:rPr lang="nl-NL" sz="16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BB4F8B76-CCC2-426A-923F-7F5FFCDA5392}"/>
              </a:ext>
            </a:extLst>
          </p:cNvPr>
          <p:cNvSpPr txBox="1"/>
          <p:nvPr/>
        </p:nvSpPr>
        <p:spPr>
          <a:xfrm>
            <a:off x="2224112" y="4980332"/>
            <a:ext cx="1476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+ (</a:t>
            </a:r>
            <a:r>
              <a:rPr lang="nl-NL" sz="1600" dirty="0">
                <a:solidFill>
                  <a:srgbClr val="F59E1B"/>
                </a:solidFill>
              </a:rPr>
              <a:t>15</a:t>
            </a:r>
            <a:r>
              <a:rPr lang="nl-NL" sz="1600" dirty="0">
                <a:solidFill>
                  <a:srgbClr val="258812"/>
                </a:solidFill>
              </a:rPr>
              <a:t> </a:t>
            </a:r>
            <a:r>
              <a:rPr lang="nl-NL" sz="1600" dirty="0">
                <a:solidFill>
                  <a:schemeClr val="bg1"/>
                </a:solidFill>
              </a:rPr>
              <a:t>× </a:t>
            </a:r>
            <a:r>
              <a:rPr lang="nl-NL" sz="1600" dirty="0">
                <a:solidFill>
                  <a:srgbClr val="ED4D0F"/>
                </a:solidFill>
              </a:rPr>
              <a:t>101,5</a:t>
            </a:r>
            <a:r>
              <a:rPr lang="nl-NL" sz="16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5C7ABD26-8B87-4BCE-869B-9E58954EB8F6}"/>
              </a:ext>
            </a:extLst>
          </p:cNvPr>
          <p:cNvSpPr txBox="1"/>
          <p:nvPr/>
        </p:nvSpPr>
        <p:spPr>
          <a:xfrm>
            <a:off x="3557546" y="4980332"/>
            <a:ext cx="1305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+ (</a:t>
            </a:r>
            <a:r>
              <a:rPr lang="nl-NL" sz="1600" dirty="0">
                <a:solidFill>
                  <a:srgbClr val="F59E1B"/>
                </a:solidFill>
              </a:rPr>
              <a:t>10</a:t>
            </a:r>
            <a:r>
              <a:rPr lang="nl-NL" sz="1600" dirty="0">
                <a:solidFill>
                  <a:srgbClr val="258812"/>
                </a:solidFill>
              </a:rPr>
              <a:t> </a:t>
            </a:r>
            <a:r>
              <a:rPr lang="nl-NL" sz="1600" dirty="0">
                <a:solidFill>
                  <a:schemeClr val="bg1"/>
                </a:solidFill>
              </a:rPr>
              <a:t>× </a:t>
            </a:r>
            <a:r>
              <a:rPr lang="nl-NL" sz="1600" dirty="0">
                <a:solidFill>
                  <a:srgbClr val="ED4D0F"/>
                </a:solidFill>
              </a:rPr>
              <a:t>102</a:t>
            </a:r>
            <a:r>
              <a:rPr lang="nl-NL" sz="16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A3A76EEF-C832-4DFC-8E91-100FC31DC4CC}"/>
              </a:ext>
            </a:extLst>
          </p:cNvPr>
          <p:cNvSpPr txBox="1"/>
          <p:nvPr/>
        </p:nvSpPr>
        <p:spPr>
          <a:xfrm>
            <a:off x="4737660" y="4980332"/>
            <a:ext cx="1305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+ (</a:t>
            </a:r>
            <a:r>
              <a:rPr lang="nl-NL" sz="1600" dirty="0">
                <a:solidFill>
                  <a:srgbClr val="F59E1B"/>
                </a:solidFill>
              </a:rPr>
              <a:t>10</a:t>
            </a:r>
            <a:r>
              <a:rPr lang="nl-NL" sz="1600" dirty="0">
                <a:solidFill>
                  <a:srgbClr val="258812"/>
                </a:solidFill>
              </a:rPr>
              <a:t> </a:t>
            </a:r>
            <a:r>
              <a:rPr lang="nl-NL" sz="1600" dirty="0">
                <a:solidFill>
                  <a:schemeClr val="bg1"/>
                </a:solidFill>
              </a:rPr>
              <a:t>× </a:t>
            </a:r>
            <a:r>
              <a:rPr lang="nl-NL" sz="1600" dirty="0">
                <a:solidFill>
                  <a:srgbClr val="ED4D0F"/>
                </a:solidFill>
              </a:rPr>
              <a:t>100</a:t>
            </a:r>
            <a:r>
              <a:rPr lang="nl-NL" sz="16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293A3061-E222-4F51-A758-DE02C379C2F3}"/>
              </a:ext>
            </a:extLst>
          </p:cNvPr>
          <p:cNvSpPr txBox="1"/>
          <p:nvPr/>
        </p:nvSpPr>
        <p:spPr>
          <a:xfrm>
            <a:off x="5910988" y="4980332"/>
            <a:ext cx="1249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+ (</a:t>
            </a:r>
            <a:r>
              <a:rPr lang="nl-NL" sz="1600" dirty="0">
                <a:solidFill>
                  <a:srgbClr val="F59E1B"/>
                </a:solidFill>
              </a:rPr>
              <a:t>5</a:t>
            </a:r>
            <a:r>
              <a:rPr lang="nl-NL" sz="1600" dirty="0">
                <a:solidFill>
                  <a:srgbClr val="258812"/>
                </a:solidFill>
              </a:rPr>
              <a:t> </a:t>
            </a:r>
            <a:r>
              <a:rPr lang="nl-NL" sz="1600" dirty="0">
                <a:solidFill>
                  <a:schemeClr val="bg1"/>
                </a:solidFill>
              </a:rPr>
              <a:t>× </a:t>
            </a:r>
            <a:r>
              <a:rPr lang="nl-NL" sz="1600" dirty="0">
                <a:solidFill>
                  <a:srgbClr val="ED4D0F"/>
                </a:solidFill>
              </a:rPr>
              <a:t>99,2</a:t>
            </a:r>
            <a:r>
              <a:rPr lang="nl-NL" sz="1600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52" name="Rechte verbindingslijn 51">
            <a:extLst>
              <a:ext uri="{FF2B5EF4-FFF2-40B4-BE49-F238E27FC236}">
                <a16:creationId xmlns:a16="http://schemas.microsoft.com/office/drawing/2014/main" id="{CBC30110-7B8C-486E-ADD4-D85639860578}"/>
              </a:ext>
            </a:extLst>
          </p:cNvPr>
          <p:cNvCxnSpPr/>
          <p:nvPr/>
        </p:nvCxnSpPr>
        <p:spPr>
          <a:xfrm>
            <a:off x="47822" y="5316415"/>
            <a:ext cx="71953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kstvak 52">
            <a:extLst>
              <a:ext uri="{FF2B5EF4-FFF2-40B4-BE49-F238E27FC236}">
                <a16:creationId xmlns:a16="http://schemas.microsoft.com/office/drawing/2014/main" id="{ED22A93D-B830-4C64-98E1-A11079048D0D}"/>
              </a:ext>
            </a:extLst>
          </p:cNvPr>
          <p:cNvSpPr txBox="1"/>
          <p:nvPr/>
        </p:nvSpPr>
        <p:spPr>
          <a:xfrm>
            <a:off x="3437745" y="5329820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F59E1B"/>
                </a:solidFill>
              </a:rPr>
              <a:t>100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8CC82D76-F141-4C14-A697-829ED928CDF3}"/>
              </a:ext>
            </a:extLst>
          </p:cNvPr>
          <p:cNvSpPr txBox="1"/>
          <p:nvPr/>
        </p:nvSpPr>
        <p:spPr>
          <a:xfrm>
            <a:off x="3150827" y="5809238"/>
            <a:ext cx="989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= 102,99</a:t>
            </a:r>
          </a:p>
          <a:p>
            <a:pPr algn="ctr"/>
            <a:r>
              <a:rPr lang="nl-NL" sz="1600" dirty="0">
                <a:solidFill>
                  <a:schemeClr val="bg1"/>
                </a:solidFill>
              </a:rPr>
              <a:t>(CPI)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59169B60-B6D6-4003-BBE1-9877379A6542}"/>
              </a:ext>
            </a:extLst>
          </p:cNvPr>
          <p:cNvSpPr txBox="1"/>
          <p:nvPr/>
        </p:nvSpPr>
        <p:spPr>
          <a:xfrm>
            <a:off x="4274749" y="5809238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→ 2,99% inflatie</a:t>
            </a:r>
          </a:p>
        </p:txBody>
      </p:sp>
    </p:spTree>
    <p:extLst>
      <p:ext uri="{BB962C8B-B14F-4D97-AF65-F5344CB8AC3E}">
        <p14:creationId xmlns:p14="http://schemas.microsoft.com/office/powerpoint/2010/main" val="181596438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43" grpId="0"/>
      <p:bldP spid="45" grpId="0"/>
      <p:bldP spid="46" grpId="0"/>
      <p:bldP spid="47" grpId="0"/>
      <p:bldP spid="49" grpId="0"/>
      <p:bldP spid="50" grpId="0"/>
      <p:bldP spid="53" grpId="0"/>
      <p:bldP spid="54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>
            <a:extLst>
              <a:ext uri="{FF2B5EF4-FFF2-40B4-BE49-F238E27FC236}">
                <a16:creationId xmlns:a16="http://schemas.microsoft.com/office/drawing/2014/main" id="{3BE276F0-DCB5-4700-8C47-F15F2A648460}"/>
              </a:ext>
            </a:extLst>
          </p:cNvPr>
          <p:cNvGrpSpPr/>
          <p:nvPr/>
        </p:nvGrpSpPr>
        <p:grpSpPr>
          <a:xfrm>
            <a:off x="6112561" y="1664649"/>
            <a:ext cx="2839623" cy="2451831"/>
            <a:chOff x="6112561" y="1664649"/>
            <a:chExt cx="2839623" cy="2451831"/>
          </a:xfrm>
        </p:grpSpPr>
        <p:sp>
          <p:nvSpPr>
            <p:cNvPr id="60" name="Rechthoek 59">
              <a:extLst>
                <a:ext uri="{FF2B5EF4-FFF2-40B4-BE49-F238E27FC236}">
                  <a16:creationId xmlns:a16="http://schemas.microsoft.com/office/drawing/2014/main" id="{EA0E6EF1-923E-43C6-9EA8-22389785C7CD}"/>
                </a:ext>
              </a:extLst>
            </p:cNvPr>
            <p:cNvSpPr/>
            <p:nvPr/>
          </p:nvSpPr>
          <p:spPr>
            <a:xfrm>
              <a:off x="6170154" y="1731125"/>
              <a:ext cx="2782030" cy="238535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26DF15A6-9AC9-434F-B4B1-394FEEFD72EC}"/>
                </a:ext>
              </a:extLst>
            </p:cNvPr>
            <p:cNvSpPr/>
            <p:nvPr/>
          </p:nvSpPr>
          <p:spPr>
            <a:xfrm>
              <a:off x="6112561" y="1664649"/>
              <a:ext cx="2782030" cy="23853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62">
              <a:extLst>
                <a:ext uri="{FF2B5EF4-FFF2-40B4-BE49-F238E27FC236}">
                  <a16:creationId xmlns:a16="http://schemas.microsoft.com/office/drawing/2014/main" id="{099BB0A6-B070-4438-9750-063E4F888D31}"/>
                </a:ext>
              </a:extLst>
            </p:cNvPr>
            <p:cNvSpPr/>
            <p:nvPr/>
          </p:nvSpPr>
          <p:spPr>
            <a:xfrm>
              <a:off x="6318853" y="3608966"/>
              <a:ext cx="2393971" cy="199205"/>
            </a:xfrm>
            <a:prstGeom prst="rect">
              <a:avLst/>
            </a:prstGeom>
            <a:gradFill flip="none" rotWithShape="1">
              <a:gsLst>
                <a:gs pos="0">
                  <a:srgbClr val="51A041"/>
                </a:gs>
                <a:gs pos="42000">
                  <a:srgbClr val="F59E1B"/>
                </a:gs>
                <a:gs pos="72000">
                  <a:srgbClr val="ED4D0F"/>
                </a:gs>
                <a:gs pos="100000">
                  <a:srgbClr val="C0000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6" name="Afbeelding 65" descr="Afbeelding met slaapkamer, kamer, tekening, bed&#10;&#10;Automatisch gegenereerde beschrijving">
              <a:extLst>
                <a:ext uri="{FF2B5EF4-FFF2-40B4-BE49-F238E27FC236}">
                  <a16:creationId xmlns:a16="http://schemas.microsoft.com/office/drawing/2014/main" id="{DB847D8C-5EC1-456A-AF1F-EABF2362C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3032" y="2125948"/>
              <a:ext cx="2744905" cy="1161612"/>
            </a:xfrm>
            <a:prstGeom prst="rect">
              <a:avLst/>
            </a:prstGeom>
          </p:spPr>
        </p:pic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B2602B11-E60A-4618-BCA7-E3459B578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Gevolgen inflatie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1ED01B1-060D-4CE7-94E3-F7269273C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5214257"/>
            <a:ext cx="11531600" cy="955080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omdat prijzen (gemiddeld) stijgen…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0501E4DC-A2DE-4833-9E1F-55C5C4034BC4}"/>
              </a:ext>
            </a:extLst>
          </p:cNvPr>
          <p:cNvGrpSpPr/>
          <p:nvPr/>
        </p:nvGrpSpPr>
        <p:grpSpPr>
          <a:xfrm>
            <a:off x="3070145" y="1664649"/>
            <a:ext cx="2845786" cy="2451831"/>
            <a:chOff x="3070145" y="1664649"/>
            <a:chExt cx="2845786" cy="2451831"/>
          </a:xfrm>
        </p:grpSpPr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id="{29DB5973-5DED-4AAB-899E-08890711DF0D}"/>
                </a:ext>
              </a:extLst>
            </p:cNvPr>
            <p:cNvSpPr/>
            <p:nvPr/>
          </p:nvSpPr>
          <p:spPr>
            <a:xfrm>
              <a:off x="3133901" y="1731125"/>
              <a:ext cx="2782030" cy="2385355"/>
            </a:xfrm>
            <a:prstGeom prst="rect">
              <a:avLst/>
            </a:prstGeom>
            <a:solidFill>
              <a:srgbClr val="9A33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358D1BD0-1FF8-4C29-B5FE-B81D5C9BAF53}"/>
                </a:ext>
              </a:extLst>
            </p:cNvPr>
            <p:cNvSpPr/>
            <p:nvPr/>
          </p:nvSpPr>
          <p:spPr>
            <a:xfrm>
              <a:off x="3070145" y="1664649"/>
              <a:ext cx="2782030" cy="2385355"/>
            </a:xfrm>
            <a:prstGeom prst="rect">
              <a:avLst/>
            </a:prstGeom>
            <a:solidFill>
              <a:srgbClr val="ED4D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grpSp>
          <p:nvGrpSpPr>
            <p:cNvPr id="40" name="Groep 39">
              <a:extLst>
                <a:ext uri="{FF2B5EF4-FFF2-40B4-BE49-F238E27FC236}">
                  <a16:creationId xmlns:a16="http://schemas.microsoft.com/office/drawing/2014/main" id="{C61EA7CB-88D8-48E6-BB15-2110752FBCC3}"/>
                </a:ext>
              </a:extLst>
            </p:cNvPr>
            <p:cNvGrpSpPr/>
            <p:nvPr/>
          </p:nvGrpSpPr>
          <p:grpSpPr>
            <a:xfrm>
              <a:off x="3374516" y="1683062"/>
              <a:ext cx="2073976" cy="2385355"/>
              <a:chOff x="437356" y="1683062"/>
              <a:chExt cx="2073976" cy="2385355"/>
            </a:xfrm>
          </p:grpSpPr>
          <p:sp>
            <p:nvSpPr>
              <p:cNvPr id="37" name="Vrije vorm: vorm 36">
                <a:extLst>
                  <a:ext uri="{FF2B5EF4-FFF2-40B4-BE49-F238E27FC236}">
                    <a16:creationId xmlns:a16="http://schemas.microsoft.com/office/drawing/2014/main" id="{E1055639-E1A4-41C2-B5F3-81C8BB6D54D2}"/>
                  </a:ext>
                </a:extLst>
              </p:cNvPr>
              <p:cNvSpPr/>
              <p:nvPr/>
            </p:nvSpPr>
            <p:spPr>
              <a:xfrm rot="626995">
                <a:off x="1808967" y="3274754"/>
                <a:ext cx="702365" cy="622852"/>
              </a:xfrm>
              <a:custGeom>
                <a:avLst/>
                <a:gdLst>
                  <a:gd name="connsiteX0" fmla="*/ 0 w 702365"/>
                  <a:gd name="connsiteY0" fmla="*/ 0 h 622852"/>
                  <a:gd name="connsiteX1" fmla="*/ 463826 w 702365"/>
                  <a:gd name="connsiteY1" fmla="*/ 145774 h 622852"/>
                  <a:gd name="connsiteX2" fmla="*/ 702365 w 702365"/>
                  <a:gd name="connsiteY2" fmla="*/ 622852 h 622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2365" h="622852">
                    <a:moveTo>
                      <a:pt x="0" y="0"/>
                    </a:moveTo>
                    <a:cubicBezTo>
                      <a:pt x="173382" y="20982"/>
                      <a:pt x="346765" y="41965"/>
                      <a:pt x="463826" y="145774"/>
                    </a:cubicBezTo>
                    <a:cubicBezTo>
                      <a:pt x="580887" y="249583"/>
                      <a:pt x="641626" y="436217"/>
                      <a:pt x="702365" y="622852"/>
                    </a:cubicBezTo>
                  </a:path>
                </a:pathLst>
              </a:custGeom>
              <a:noFill/>
              <a:ln w="28575">
                <a:solidFill>
                  <a:srgbClr val="ECCDB8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13" name="Afbeelding 12" descr="Afbeelding met tekening&#10;&#10;Automatisch gegenereerde beschrijving">
                <a:extLst>
                  <a:ext uri="{FF2B5EF4-FFF2-40B4-BE49-F238E27FC236}">
                    <a16:creationId xmlns:a16="http://schemas.microsoft.com/office/drawing/2014/main" id="{789CD8B1-454A-49E3-BDFA-B25D19DEE3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888530" y="1683062"/>
                <a:ext cx="500744" cy="474364"/>
              </a:xfrm>
              <a:custGeom>
                <a:avLst/>
                <a:gdLst>
                  <a:gd name="connsiteX0" fmla="*/ 140563 w 500744"/>
                  <a:gd name="connsiteY0" fmla="*/ 0 h 474364"/>
                  <a:gd name="connsiteX1" fmla="*/ 360181 w 500744"/>
                  <a:gd name="connsiteY1" fmla="*/ 0 h 474364"/>
                  <a:gd name="connsiteX2" fmla="*/ 390358 w 500744"/>
                  <a:gd name="connsiteY2" fmla="*/ 16380 h 474364"/>
                  <a:gd name="connsiteX3" fmla="*/ 500744 w 500744"/>
                  <a:gd name="connsiteY3" fmla="*/ 223992 h 474364"/>
                  <a:gd name="connsiteX4" fmla="*/ 250372 w 500744"/>
                  <a:gd name="connsiteY4" fmla="*/ 474364 h 474364"/>
                  <a:gd name="connsiteX5" fmla="*/ 0 w 500744"/>
                  <a:gd name="connsiteY5" fmla="*/ 223992 h 474364"/>
                  <a:gd name="connsiteX6" fmla="*/ 110386 w 500744"/>
                  <a:gd name="connsiteY6" fmla="*/ 16380 h 474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0744" h="474364">
                    <a:moveTo>
                      <a:pt x="140563" y="0"/>
                    </a:moveTo>
                    <a:lnTo>
                      <a:pt x="360181" y="0"/>
                    </a:lnTo>
                    <a:lnTo>
                      <a:pt x="390358" y="16380"/>
                    </a:lnTo>
                    <a:cubicBezTo>
                      <a:pt x="456957" y="61373"/>
                      <a:pt x="500744" y="137569"/>
                      <a:pt x="500744" y="223992"/>
                    </a:cubicBezTo>
                    <a:cubicBezTo>
                      <a:pt x="500744" y="362269"/>
                      <a:pt x="388649" y="474364"/>
                      <a:pt x="250372" y="474364"/>
                    </a:cubicBezTo>
                    <a:cubicBezTo>
                      <a:pt x="112095" y="474364"/>
                      <a:pt x="0" y="362269"/>
                      <a:pt x="0" y="223992"/>
                    </a:cubicBezTo>
                    <a:cubicBezTo>
                      <a:pt x="0" y="137569"/>
                      <a:pt x="43787" y="61373"/>
                      <a:pt x="110386" y="16380"/>
                    </a:cubicBezTo>
                    <a:close/>
                  </a:path>
                </a:pathLst>
              </a:custGeom>
            </p:spPr>
          </p:pic>
          <p:pic>
            <p:nvPicPr>
              <p:cNvPr id="15" name="Afbeelding 14" descr="Afbeelding met tekening&#10;&#10;Automatisch gegenereerde beschrijving">
                <a:extLst>
                  <a:ext uri="{FF2B5EF4-FFF2-40B4-BE49-F238E27FC236}">
                    <a16:creationId xmlns:a16="http://schemas.microsoft.com/office/drawing/2014/main" id="{7B8A8C5C-8EF7-4958-9AB8-C13BE4210C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634307" y="1844125"/>
                <a:ext cx="500744" cy="474364"/>
              </a:xfrm>
              <a:custGeom>
                <a:avLst/>
                <a:gdLst>
                  <a:gd name="connsiteX0" fmla="*/ 140563 w 500744"/>
                  <a:gd name="connsiteY0" fmla="*/ 0 h 474364"/>
                  <a:gd name="connsiteX1" fmla="*/ 360181 w 500744"/>
                  <a:gd name="connsiteY1" fmla="*/ 0 h 474364"/>
                  <a:gd name="connsiteX2" fmla="*/ 390358 w 500744"/>
                  <a:gd name="connsiteY2" fmla="*/ 16380 h 474364"/>
                  <a:gd name="connsiteX3" fmla="*/ 500744 w 500744"/>
                  <a:gd name="connsiteY3" fmla="*/ 223992 h 474364"/>
                  <a:gd name="connsiteX4" fmla="*/ 250372 w 500744"/>
                  <a:gd name="connsiteY4" fmla="*/ 474364 h 474364"/>
                  <a:gd name="connsiteX5" fmla="*/ 0 w 500744"/>
                  <a:gd name="connsiteY5" fmla="*/ 223992 h 474364"/>
                  <a:gd name="connsiteX6" fmla="*/ 110386 w 500744"/>
                  <a:gd name="connsiteY6" fmla="*/ 16380 h 474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0744" h="474364">
                    <a:moveTo>
                      <a:pt x="140563" y="0"/>
                    </a:moveTo>
                    <a:lnTo>
                      <a:pt x="360181" y="0"/>
                    </a:lnTo>
                    <a:lnTo>
                      <a:pt x="390358" y="16380"/>
                    </a:lnTo>
                    <a:cubicBezTo>
                      <a:pt x="456957" y="61373"/>
                      <a:pt x="500744" y="137569"/>
                      <a:pt x="500744" y="223992"/>
                    </a:cubicBezTo>
                    <a:cubicBezTo>
                      <a:pt x="500744" y="362269"/>
                      <a:pt x="388649" y="474364"/>
                      <a:pt x="250372" y="474364"/>
                    </a:cubicBezTo>
                    <a:cubicBezTo>
                      <a:pt x="112095" y="474364"/>
                      <a:pt x="0" y="362269"/>
                      <a:pt x="0" y="223992"/>
                    </a:cubicBezTo>
                    <a:cubicBezTo>
                      <a:pt x="0" y="137569"/>
                      <a:pt x="43787" y="61373"/>
                      <a:pt x="110386" y="16380"/>
                    </a:cubicBezTo>
                    <a:close/>
                  </a:path>
                </a:pathLst>
              </a:custGeom>
            </p:spPr>
          </p:pic>
          <p:sp>
            <p:nvSpPr>
              <p:cNvPr id="39" name="Vrije vorm: vorm 38">
                <a:extLst>
                  <a:ext uri="{FF2B5EF4-FFF2-40B4-BE49-F238E27FC236}">
                    <a16:creationId xmlns:a16="http://schemas.microsoft.com/office/drawing/2014/main" id="{7103E577-2067-4E1D-9630-6C8025CDD6AD}"/>
                  </a:ext>
                </a:extLst>
              </p:cNvPr>
              <p:cNvSpPr/>
              <p:nvPr/>
            </p:nvSpPr>
            <p:spPr>
              <a:xfrm rot="16200000">
                <a:off x="397599" y="3300469"/>
                <a:ext cx="702365" cy="622852"/>
              </a:xfrm>
              <a:custGeom>
                <a:avLst/>
                <a:gdLst>
                  <a:gd name="connsiteX0" fmla="*/ 0 w 702365"/>
                  <a:gd name="connsiteY0" fmla="*/ 0 h 622852"/>
                  <a:gd name="connsiteX1" fmla="*/ 463826 w 702365"/>
                  <a:gd name="connsiteY1" fmla="*/ 145774 h 622852"/>
                  <a:gd name="connsiteX2" fmla="*/ 702365 w 702365"/>
                  <a:gd name="connsiteY2" fmla="*/ 622852 h 622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2365" h="622852">
                    <a:moveTo>
                      <a:pt x="0" y="0"/>
                    </a:moveTo>
                    <a:cubicBezTo>
                      <a:pt x="173382" y="20982"/>
                      <a:pt x="346765" y="41965"/>
                      <a:pt x="463826" y="145774"/>
                    </a:cubicBezTo>
                    <a:cubicBezTo>
                      <a:pt x="580887" y="249583"/>
                      <a:pt x="641626" y="436217"/>
                      <a:pt x="702365" y="622852"/>
                    </a:cubicBezTo>
                  </a:path>
                </a:pathLst>
              </a:custGeom>
              <a:noFill/>
              <a:ln w="28575">
                <a:solidFill>
                  <a:srgbClr val="ECCDB8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9" name="Afbeelding 8" descr="Afbeelding met tekening&#10;&#10;Automatisch gegenereerde beschrijving">
                <a:extLst>
                  <a:ext uri="{FF2B5EF4-FFF2-40B4-BE49-F238E27FC236}">
                    <a16:creationId xmlns:a16="http://schemas.microsoft.com/office/drawing/2014/main" id="{BA44B4F8-CDE2-4993-B85E-7C449888F5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9340" y="2199107"/>
                <a:ext cx="1509934" cy="1644749"/>
              </a:xfrm>
              <a:prstGeom prst="rect">
                <a:avLst/>
              </a:prstGeom>
            </p:spPr>
          </p:pic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3B2217A8-895C-4B09-B7F6-2B66DA0F2270}"/>
                  </a:ext>
                </a:extLst>
              </p:cNvPr>
              <p:cNvSpPr txBox="1"/>
              <p:nvPr/>
            </p:nvSpPr>
            <p:spPr>
              <a:xfrm>
                <a:off x="1445400" y="222802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solidFill>
                      <a:srgbClr val="CC763D"/>
                    </a:solidFill>
                  </a:rPr>
                  <a:t>€</a:t>
                </a:r>
              </a:p>
            </p:txBody>
          </p:sp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B1FDEF45-E700-4666-AD18-8F5E54D79528}"/>
                  </a:ext>
                </a:extLst>
              </p:cNvPr>
              <p:cNvSpPr txBox="1"/>
              <p:nvPr/>
            </p:nvSpPr>
            <p:spPr>
              <a:xfrm>
                <a:off x="1688737" y="1873823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solidFill>
                      <a:srgbClr val="CC763D"/>
                    </a:solidFill>
                  </a:rPr>
                  <a:t>€</a:t>
                </a:r>
              </a:p>
            </p:txBody>
          </p:sp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5BBEAF49-0D95-47A1-913B-6EC8F670CECA}"/>
                  </a:ext>
                </a:extLst>
              </p:cNvPr>
              <p:cNvSpPr txBox="1"/>
              <p:nvPr/>
            </p:nvSpPr>
            <p:spPr>
              <a:xfrm>
                <a:off x="1941631" y="1710929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solidFill>
                      <a:srgbClr val="CC763D"/>
                    </a:solidFill>
                  </a:rPr>
                  <a:t>€</a:t>
                </a:r>
              </a:p>
            </p:txBody>
          </p:sp>
          <p:sp>
            <p:nvSpPr>
              <p:cNvPr id="21" name="Ovaal 20">
                <a:extLst>
                  <a:ext uri="{FF2B5EF4-FFF2-40B4-BE49-F238E27FC236}">
                    <a16:creationId xmlns:a16="http://schemas.microsoft.com/office/drawing/2014/main" id="{0D2815EA-48FA-424B-893C-E6E1D10ECD02}"/>
                  </a:ext>
                </a:extLst>
              </p:cNvPr>
              <p:cNvSpPr/>
              <p:nvPr/>
            </p:nvSpPr>
            <p:spPr>
              <a:xfrm>
                <a:off x="1219199" y="3328916"/>
                <a:ext cx="119743" cy="119743"/>
              </a:xfrm>
              <a:prstGeom prst="ellipse">
                <a:avLst/>
              </a:prstGeom>
              <a:solidFill>
                <a:srgbClr val="CC76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3" name="Ovaal 22">
                <a:extLst>
                  <a:ext uri="{FF2B5EF4-FFF2-40B4-BE49-F238E27FC236}">
                    <a16:creationId xmlns:a16="http://schemas.microsoft.com/office/drawing/2014/main" id="{57446AD7-F54A-4EED-8F32-AA9DC9F86298}"/>
                  </a:ext>
                </a:extLst>
              </p:cNvPr>
              <p:cNvSpPr/>
              <p:nvPr/>
            </p:nvSpPr>
            <p:spPr>
              <a:xfrm>
                <a:off x="1559058" y="3222681"/>
                <a:ext cx="119743" cy="119743"/>
              </a:xfrm>
              <a:prstGeom prst="ellipse">
                <a:avLst/>
              </a:prstGeom>
              <a:solidFill>
                <a:srgbClr val="CC76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5" name="Ovaal 24">
                <a:extLst>
                  <a:ext uri="{FF2B5EF4-FFF2-40B4-BE49-F238E27FC236}">
                    <a16:creationId xmlns:a16="http://schemas.microsoft.com/office/drawing/2014/main" id="{39ACBFC9-35EC-42CE-86E9-C5DB0613BAE1}"/>
                  </a:ext>
                </a:extLst>
              </p:cNvPr>
              <p:cNvSpPr/>
              <p:nvPr/>
            </p:nvSpPr>
            <p:spPr>
              <a:xfrm>
                <a:off x="1785318" y="3388787"/>
                <a:ext cx="119743" cy="119743"/>
              </a:xfrm>
              <a:prstGeom prst="ellipse">
                <a:avLst/>
              </a:prstGeom>
              <a:solidFill>
                <a:srgbClr val="CC76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4" name="Vrije vorm: vorm 33">
                <a:extLst>
                  <a:ext uri="{FF2B5EF4-FFF2-40B4-BE49-F238E27FC236}">
                    <a16:creationId xmlns:a16="http://schemas.microsoft.com/office/drawing/2014/main" id="{8596A640-1D6E-424C-9F28-83D852885015}"/>
                  </a:ext>
                </a:extLst>
              </p:cNvPr>
              <p:cNvSpPr/>
              <p:nvPr/>
            </p:nvSpPr>
            <p:spPr>
              <a:xfrm>
                <a:off x="702365" y="3379304"/>
                <a:ext cx="569844" cy="689113"/>
              </a:xfrm>
              <a:custGeom>
                <a:avLst/>
                <a:gdLst>
                  <a:gd name="connsiteX0" fmla="*/ 569844 w 569844"/>
                  <a:gd name="connsiteY0" fmla="*/ 0 h 689113"/>
                  <a:gd name="connsiteX1" fmla="*/ 225287 w 569844"/>
                  <a:gd name="connsiteY1" fmla="*/ 278296 h 689113"/>
                  <a:gd name="connsiteX2" fmla="*/ 0 w 569844"/>
                  <a:gd name="connsiteY2" fmla="*/ 689113 h 689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9844" h="689113">
                    <a:moveTo>
                      <a:pt x="569844" y="0"/>
                    </a:moveTo>
                    <a:cubicBezTo>
                      <a:pt x="445052" y="81722"/>
                      <a:pt x="320261" y="163444"/>
                      <a:pt x="225287" y="278296"/>
                    </a:cubicBezTo>
                    <a:cubicBezTo>
                      <a:pt x="130313" y="393148"/>
                      <a:pt x="65156" y="541130"/>
                      <a:pt x="0" y="689113"/>
                    </a:cubicBezTo>
                  </a:path>
                </a:pathLst>
              </a:custGeom>
              <a:noFill/>
              <a:ln w="28575">
                <a:solidFill>
                  <a:srgbClr val="ECCDB8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5" name="Vrije vorm: vorm 34">
                <a:extLst>
                  <a:ext uri="{FF2B5EF4-FFF2-40B4-BE49-F238E27FC236}">
                    <a16:creationId xmlns:a16="http://schemas.microsoft.com/office/drawing/2014/main" id="{E50F98DB-865B-437D-A8DD-9869B2A8AC1B}"/>
                  </a:ext>
                </a:extLst>
              </p:cNvPr>
              <p:cNvSpPr/>
              <p:nvPr/>
            </p:nvSpPr>
            <p:spPr>
              <a:xfrm>
                <a:off x="1417983" y="3260035"/>
                <a:ext cx="212034" cy="662608"/>
              </a:xfrm>
              <a:custGeom>
                <a:avLst/>
                <a:gdLst>
                  <a:gd name="connsiteX0" fmla="*/ 212034 w 212034"/>
                  <a:gd name="connsiteY0" fmla="*/ 0 h 662608"/>
                  <a:gd name="connsiteX1" fmla="*/ 53008 w 212034"/>
                  <a:gd name="connsiteY1" fmla="*/ 357808 h 662608"/>
                  <a:gd name="connsiteX2" fmla="*/ 0 w 212034"/>
                  <a:gd name="connsiteY2" fmla="*/ 662608 h 662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2034" h="662608">
                    <a:moveTo>
                      <a:pt x="212034" y="0"/>
                    </a:moveTo>
                    <a:cubicBezTo>
                      <a:pt x="150190" y="123686"/>
                      <a:pt x="88347" y="247373"/>
                      <a:pt x="53008" y="357808"/>
                    </a:cubicBezTo>
                    <a:cubicBezTo>
                      <a:pt x="17669" y="468243"/>
                      <a:pt x="8834" y="565425"/>
                      <a:pt x="0" y="662608"/>
                    </a:cubicBezTo>
                  </a:path>
                </a:pathLst>
              </a:custGeom>
              <a:noFill/>
              <a:ln w="28575">
                <a:solidFill>
                  <a:srgbClr val="ECCDB8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6" name="Vrije vorm: vorm 35">
                <a:extLst>
                  <a:ext uri="{FF2B5EF4-FFF2-40B4-BE49-F238E27FC236}">
                    <a16:creationId xmlns:a16="http://schemas.microsoft.com/office/drawing/2014/main" id="{9DFD5F2C-9F80-4E59-A586-51A203E9D097}"/>
                  </a:ext>
                </a:extLst>
              </p:cNvPr>
              <p:cNvSpPr/>
              <p:nvPr/>
            </p:nvSpPr>
            <p:spPr>
              <a:xfrm>
                <a:off x="1828800" y="3445565"/>
                <a:ext cx="410817" cy="543339"/>
              </a:xfrm>
              <a:custGeom>
                <a:avLst/>
                <a:gdLst>
                  <a:gd name="connsiteX0" fmla="*/ 0 w 410817"/>
                  <a:gd name="connsiteY0" fmla="*/ 0 h 543339"/>
                  <a:gd name="connsiteX1" fmla="*/ 278296 w 410817"/>
                  <a:gd name="connsiteY1" fmla="*/ 212035 h 543339"/>
                  <a:gd name="connsiteX2" fmla="*/ 410817 w 410817"/>
                  <a:gd name="connsiteY2" fmla="*/ 543339 h 543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0817" h="543339">
                    <a:moveTo>
                      <a:pt x="0" y="0"/>
                    </a:moveTo>
                    <a:cubicBezTo>
                      <a:pt x="104913" y="60739"/>
                      <a:pt x="209826" y="121478"/>
                      <a:pt x="278296" y="212035"/>
                    </a:cubicBezTo>
                    <a:cubicBezTo>
                      <a:pt x="346766" y="302592"/>
                      <a:pt x="378791" y="422965"/>
                      <a:pt x="410817" y="543339"/>
                    </a:cubicBezTo>
                  </a:path>
                </a:pathLst>
              </a:custGeom>
              <a:noFill/>
              <a:ln w="28575">
                <a:solidFill>
                  <a:srgbClr val="ECCDB8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2" name="Groep 1">
            <a:extLst>
              <a:ext uri="{FF2B5EF4-FFF2-40B4-BE49-F238E27FC236}">
                <a16:creationId xmlns:a16="http://schemas.microsoft.com/office/drawing/2014/main" id="{87C732CA-4E44-4D03-85C8-14D0E34D7CE4}"/>
              </a:ext>
            </a:extLst>
          </p:cNvPr>
          <p:cNvGrpSpPr/>
          <p:nvPr/>
        </p:nvGrpSpPr>
        <p:grpSpPr>
          <a:xfrm>
            <a:off x="106388" y="1664649"/>
            <a:ext cx="2831457" cy="2451831"/>
            <a:chOff x="106388" y="1664649"/>
            <a:chExt cx="2831457" cy="2451831"/>
          </a:xfrm>
        </p:grpSpPr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4B88E8E7-842D-486A-AD33-4BE414DD4330}"/>
                </a:ext>
              </a:extLst>
            </p:cNvPr>
            <p:cNvSpPr/>
            <p:nvPr/>
          </p:nvSpPr>
          <p:spPr>
            <a:xfrm>
              <a:off x="155815" y="1731125"/>
              <a:ext cx="2782030" cy="238535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9" name="Afbeelding 48">
              <a:extLst>
                <a:ext uri="{FF2B5EF4-FFF2-40B4-BE49-F238E27FC236}">
                  <a16:creationId xmlns:a16="http://schemas.microsoft.com/office/drawing/2014/main" id="{EEABF07F-852C-4312-BEB1-6D8416A965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388" y="1664649"/>
              <a:ext cx="2761502" cy="2385355"/>
            </a:xfrm>
            <a:prstGeom prst="rect">
              <a:avLst/>
            </a:prstGeom>
          </p:spPr>
        </p:pic>
      </p:grpSp>
      <p:sp>
        <p:nvSpPr>
          <p:cNvPr id="53" name="Vrije vorm: vorm 52">
            <a:extLst>
              <a:ext uri="{FF2B5EF4-FFF2-40B4-BE49-F238E27FC236}">
                <a16:creationId xmlns:a16="http://schemas.microsoft.com/office/drawing/2014/main" id="{AB28F799-EA79-4732-B591-57F3809F512B}"/>
              </a:ext>
            </a:extLst>
          </p:cNvPr>
          <p:cNvSpPr/>
          <p:nvPr/>
        </p:nvSpPr>
        <p:spPr>
          <a:xfrm>
            <a:off x="200310" y="1833634"/>
            <a:ext cx="1885950" cy="2109715"/>
          </a:xfrm>
          <a:custGeom>
            <a:avLst/>
            <a:gdLst>
              <a:gd name="connsiteX0" fmla="*/ 0 w 1511300"/>
              <a:gd name="connsiteY0" fmla="*/ 0 h 2032000"/>
              <a:gd name="connsiteX1" fmla="*/ 0 w 1511300"/>
              <a:gd name="connsiteY1" fmla="*/ 2032000 h 2032000"/>
              <a:gd name="connsiteX2" fmla="*/ 1511300 w 1511300"/>
              <a:gd name="connsiteY2" fmla="*/ 2032000 h 2032000"/>
              <a:gd name="connsiteX3" fmla="*/ 0 w 1511300"/>
              <a:gd name="connsiteY3" fmla="*/ 0 h 2032000"/>
              <a:gd name="connsiteX0" fmla="*/ 158207 w 1511300"/>
              <a:gd name="connsiteY0" fmla="*/ 0 h 2042058"/>
              <a:gd name="connsiteX1" fmla="*/ 0 w 1511300"/>
              <a:gd name="connsiteY1" fmla="*/ 2042058 h 2042058"/>
              <a:gd name="connsiteX2" fmla="*/ 1511300 w 1511300"/>
              <a:gd name="connsiteY2" fmla="*/ 2042058 h 2042058"/>
              <a:gd name="connsiteX3" fmla="*/ 158207 w 1511300"/>
              <a:gd name="connsiteY3" fmla="*/ 0 h 2042058"/>
              <a:gd name="connsiteX0" fmla="*/ 158207 w 1511300"/>
              <a:gd name="connsiteY0" fmla="*/ 0 h 2042058"/>
              <a:gd name="connsiteX1" fmla="*/ 0 w 1511300"/>
              <a:gd name="connsiteY1" fmla="*/ 2042058 h 2042058"/>
              <a:gd name="connsiteX2" fmla="*/ 1511300 w 1511300"/>
              <a:gd name="connsiteY2" fmla="*/ 2042058 h 2042058"/>
              <a:gd name="connsiteX3" fmla="*/ 158207 w 1511300"/>
              <a:gd name="connsiteY3" fmla="*/ 0 h 2042058"/>
              <a:gd name="connsiteX0" fmla="*/ 158207 w 1511300"/>
              <a:gd name="connsiteY0" fmla="*/ 96 h 2042154"/>
              <a:gd name="connsiteX1" fmla="*/ 0 w 1511300"/>
              <a:gd name="connsiteY1" fmla="*/ 2042154 h 2042154"/>
              <a:gd name="connsiteX2" fmla="*/ 1511300 w 1511300"/>
              <a:gd name="connsiteY2" fmla="*/ 2042154 h 2042154"/>
              <a:gd name="connsiteX3" fmla="*/ 158207 w 1511300"/>
              <a:gd name="connsiteY3" fmla="*/ 96 h 204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1300" h="2042154">
                <a:moveTo>
                  <a:pt x="158207" y="96"/>
                </a:moveTo>
                <a:lnTo>
                  <a:pt x="0" y="2042154"/>
                </a:lnTo>
                <a:lnTo>
                  <a:pt x="1511300" y="2042154"/>
                </a:lnTo>
                <a:cubicBezTo>
                  <a:pt x="1060269" y="1361468"/>
                  <a:pt x="559278" y="-13231"/>
                  <a:pt x="158207" y="96"/>
                </a:cubicBezTo>
                <a:close/>
              </a:path>
            </a:pathLst>
          </a:cu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48C00234-E96F-4E9F-88DD-9000B1EA4075}"/>
              </a:ext>
            </a:extLst>
          </p:cNvPr>
          <p:cNvSpPr txBox="1"/>
          <p:nvPr/>
        </p:nvSpPr>
        <p:spPr>
          <a:xfrm>
            <a:off x="548420" y="4274736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koopkracht daalt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9322F869-7A1B-4EF0-A822-5BA7F8DB9418}"/>
              </a:ext>
            </a:extLst>
          </p:cNvPr>
          <p:cNvSpPr txBox="1"/>
          <p:nvPr/>
        </p:nvSpPr>
        <p:spPr>
          <a:xfrm>
            <a:off x="3677238" y="4274736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sparen minder 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aantrekkelijk</a:t>
            </a:r>
          </a:p>
        </p:txBody>
      </p:sp>
      <p:sp>
        <p:nvSpPr>
          <p:cNvPr id="61" name="Tekstvak 60">
            <a:extLst>
              <a:ext uri="{FF2B5EF4-FFF2-40B4-BE49-F238E27FC236}">
                <a16:creationId xmlns:a16="http://schemas.microsoft.com/office/drawing/2014/main" id="{1E523CC6-E90B-4DC4-A177-CDB8AD54321A}"/>
              </a:ext>
            </a:extLst>
          </p:cNvPr>
          <p:cNvSpPr txBox="1"/>
          <p:nvPr/>
        </p:nvSpPr>
        <p:spPr>
          <a:xfrm>
            <a:off x="6443032" y="4329113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concurrentiepositie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verslechtert</a:t>
            </a:r>
          </a:p>
        </p:txBody>
      </p:sp>
      <p:sp>
        <p:nvSpPr>
          <p:cNvPr id="62" name="Tekstvak 61">
            <a:extLst>
              <a:ext uri="{FF2B5EF4-FFF2-40B4-BE49-F238E27FC236}">
                <a16:creationId xmlns:a16="http://schemas.microsoft.com/office/drawing/2014/main" id="{A965ACED-85D2-45C3-9400-025E72320477}"/>
              </a:ext>
            </a:extLst>
          </p:cNvPr>
          <p:cNvSpPr txBox="1"/>
          <p:nvPr/>
        </p:nvSpPr>
        <p:spPr>
          <a:xfrm>
            <a:off x="9987662" y="4329113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sneller geld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uitgeven</a:t>
            </a:r>
          </a:p>
        </p:txBody>
      </p:sp>
      <p:sp>
        <p:nvSpPr>
          <p:cNvPr id="64" name="Rechthoek 63">
            <a:extLst>
              <a:ext uri="{FF2B5EF4-FFF2-40B4-BE49-F238E27FC236}">
                <a16:creationId xmlns:a16="http://schemas.microsoft.com/office/drawing/2014/main" id="{C6FD5EDD-398C-490F-9DEE-4C37D1984E71}"/>
              </a:ext>
            </a:extLst>
          </p:cNvPr>
          <p:cNvSpPr/>
          <p:nvPr/>
        </p:nvSpPr>
        <p:spPr>
          <a:xfrm>
            <a:off x="8206891" y="3548548"/>
            <a:ext cx="253797" cy="320040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11BC51B9-B85C-4D2B-9AF0-3F54DD901077}"/>
              </a:ext>
            </a:extLst>
          </p:cNvPr>
          <p:cNvGrpSpPr/>
          <p:nvPr/>
        </p:nvGrpSpPr>
        <p:grpSpPr>
          <a:xfrm>
            <a:off x="9222982" y="1664649"/>
            <a:ext cx="2845786" cy="2451831"/>
            <a:chOff x="9222982" y="1664649"/>
            <a:chExt cx="2845786" cy="2451831"/>
          </a:xfrm>
        </p:grpSpPr>
        <p:sp>
          <p:nvSpPr>
            <p:cNvPr id="58" name="Rechthoek 57">
              <a:extLst>
                <a:ext uri="{FF2B5EF4-FFF2-40B4-BE49-F238E27FC236}">
                  <a16:creationId xmlns:a16="http://schemas.microsoft.com/office/drawing/2014/main" id="{EA8B9BC4-81F1-40DA-8EE5-583583B42375}"/>
                </a:ext>
              </a:extLst>
            </p:cNvPr>
            <p:cNvSpPr/>
            <p:nvPr/>
          </p:nvSpPr>
          <p:spPr>
            <a:xfrm>
              <a:off x="9286738" y="1731125"/>
              <a:ext cx="2782030" cy="2385355"/>
            </a:xfrm>
            <a:prstGeom prst="rect">
              <a:avLst/>
            </a:prstGeom>
            <a:solidFill>
              <a:srgbClr val="9A33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3CE48BB7-DC2C-4C0F-9B34-4D3920D15B8F}"/>
                </a:ext>
              </a:extLst>
            </p:cNvPr>
            <p:cNvSpPr/>
            <p:nvPr/>
          </p:nvSpPr>
          <p:spPr>
            <a:xfrm>
              <a:off x="9222982" y="1664649"/>
              <a:ext cx="2782030" cy="2385355"/>
            </a:xfrm>
            <a:prstGeom prst="rect">
              <a:avLst/>
            </a:prstGeom>
            <a:solidFill>
              <a:srgbClr val="ED4D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8" name="Afbeelding 67" descr="Afbeelding met teken&#10;&#10;Automatisch gegenereerde beschrijving">
              <a:extLst>
                <a:ext uri="{FF2B5EF4-FFF2-40B4-BE49-F238E27FC236}">
                  <a16:creationId xmlns:a16="http://schemas.microsoft.com/office/drawing/2014/main" id="{90FD0228-FF8F-4B35-B371-AE72B19AC4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77146" y="1849607"/>
              <a:ext cx="2432482" cy="1698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819727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75E-6 -7.40741E-7 L -0.09765 -7.40741E-7 " pathEditMode="relative" rAng="0" ptsTypes="AA">
                                      <p:cBhvr>
                                        <p:cTn id="34" dur="3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  <p:bldP spid="55" grpId="0"/>
      <p:bldP spid="61" grpId="0"/>
      <p:bldP spid="62" grpId="0"/>
      <p:bldP spid="64" grpId="0" animBg="1"/>
      <p:bldP spid="6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CB9825-0FCE-47F8-92B8-96FEA90EC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682824"/>
            <a:ext cx="10426262" cy="1276920"/>
          </a:xfrm>
        </p:spPr>
        <p:txBody>
          <a:bodyPr/>
          <a:lstStyle/>
          <a:p>
            <a:pPr marL="0" indent="0">
              <a:buNone/>
            </a:pPr>
            <a:r>
              <a:rPr lang="nl-NL" sz="1800" dirty="0"/>
              <a:t>Bereken de inflatie op basis van de gegevens van </a:t>
            </a:r>
            <a:br>
              <a:rPr lang="nl-NL" sz="1800" dirty="0"/>
            </a:br>
            <a:r>
              <a:rPr lang="nl-NL" sz="1800" dirty="0">
                <a:solidFill>
                  <a:srgbClr val="51A041"/>
                </a:solidFill>
              </a:rPr>
              <a:t>budgetonderzoek</a:t>
            </a:r>
            <a:r>
              <a:rPr lang="nl-NL" sz="1800" dirty="0"/>
              <a:t> en </a:t>
            </a:r>
            <a:r>
              <a:rPr lang="nl-NL" sz="1800" dirty="0">
                <a:solidFill>
                  <a:srgbClr val="ED4D0F"/>
                </a:solidFill>
              </a:rPr>
              <a:t>prijsmetingen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EFB0BCBE-A1E0-4167-AA4D-58E70B6D8C41}"/>
              </a:ext>
            </a:extLst>
          </p:cNvPr>
          <p:cNvGrpSpPr/>
          <p:nvPr/>
        </p:nvGrpSpPr>
        <p:grpSpPr>
          <a:xfrm>
            <a:off x="1426782" y="2368646"/>
            <a:ext cx="1895071" cy="1395657"/>
            <a:chOff x="7756612" y="1247993"/>
            <a:chExt cx="1895071" cy="1395657"/>
          </a:xfrm>
        </p:grpSpPr>
        <p:grpSp>
          <p:nvGrpSpPr>
            <p:cNvPr id="37" name="Groep 36">
              <a:extLst>
                <a:ext uri="{FF2B5EF4-FFF2-40B4-BE49-F238E27FC236}">
                  <a16:creationId xmlns:a16="http://schemas.microsoft.com/office/drawing/2014/main" id="{205E2996-26B8-427B-97E2-47F5BA0220FA}"/>
                </a:ext>
              </a:extLst>
            </p:cNvPr>
            <p:cNvGrpSpPr/>
            <p:nvPr/>
          </p:nvGrpSpPr>
          <p:grpSpPr>
            <a:xfrm>
              <a:off x="7756612" y="1374452"/>
              <a:ext cx="1895071" cy="1050870"/>
              <a:chOff x="7127966" y="1822857"/>
              <a:chExt cx="1895071" cy="1050870"/>
            </a:xfrm>
          </p:grpSpPr>
          <p:pic>
            <p:nvPicPr>
              <p:cNvPr id="8" name="Graphic 7" descr="Scène in de voorstad">
                <a:extLst>
                  <a:ext uri="{FF2B5EF4-FFF2-40B4-BE49-F238E27FC236}">
                    <a16:creationId xmlns:a16="http://schemas.microsoft.com/office/drawing/2014/main" id="{927EE775-3A36-47C8-9913-2D5F7536C9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618301" y="1822857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01BDA1EF-CA27-4EA1-B0A6-92DF41C8EA99}"/>
                  </a:ext>
                </a:extLst>
              </p:cNvPr>
              <p:cNvSpPr txBox="1"/>
              <p:nvPr/>
            </p:nvSpPr>
            <p:spPr>
              <a:xfrm>
                <a:off x="7127966" y="2565950"/>
                <a:ext cx="18950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>
                    <a:solidFill>
                      <a:srgbClr val="1A80B6"/>
                    </a:solidFill>
                  </a:rPr>
                  <a:t>wonen en verzekeren</a:t>
                </a:r>
              </a:p>
            </p:txBody>
          </p:sp>
        </p:grp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48EF7DEB-CEC7-48DD-A24F-2E8A34DAE554}"/>
                </a:ext>
              </a:extLst>
            </p:cNvPr>
            <p:cNvSpPr txBox="1"/>
            <p:nvPr/>
          </p:nvSpPr>
          <p:spPr>
            <a:xfrm>
              <a:off x="8355334" y="1247993"/>
              <a:ext cx="697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ED4D0F"/>
                  </a:solidFill>
                </a:rPr>
                <a:t>+2,2%</a:t>
              </a:r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1F6A489A-9F0F-4E4B-88CC-E87FDABBC4A8}"/>
                </a:ext>
              </a:extLst>
            </p:cNvPr>
            <p:cNvSpPr txBox="1"/>
            <p:nvPr/>
          </p:nvSpPr>
          <p:spPr>
            <a:xfrm>
              <a:off x="8432278" y="2335873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258812"/>
                  </a:solidFill>
                </a:rPr>
                <a:t>45%</a:t>
              </a:r>
            </a:p>
          </p:txBody>
        </p: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0DC78490-5A4A-4A31-A744-1EBC7E8ADA21}"/>
              </a:ext>
            </a:extLst>
          </p:cNvPr>
          <p:cNvGrpSpPr/>
          <p:nvPr/>
        </p:nvGrpSpPr>
        <p:grpSpPr>
          <a:xfrm>
            <a:off x="5415697" y="2522882"/>
            <a:ext cx="914400" cy="1461586"/>
            <a:chOff x="8973642" y="3894821"/>
            <a:chExt cx="914400" cy="1461586"/>
          </a:xfrm>
        </p:grpSpPr>
        <p:grpSp>
          <p:nvGrpSpPr>
            <p:cNvPr id="39" name="Groep 38">
              <a:extLst>
                <a:ext uri="{FF2B5EF4-FFF2-40B4-BE49-F238E27FC236}">
                  <a16:creationId xmlns:a16="http://schemas.microsoft.com/office/drawing/2014/main" id="{FE98036A-B66C-4756-88FA-5CEC11887C68}"/>
                </a:ext>
              </a:extLst>
            </p:cNvPr>
            <p:cNvGrpSpPr/>
            <p:nvPr/>
          </p:nvGrpSpPr>
          <p:grpSpPr>
            <a:xfrm>
              <a:off x="8973642" y="4038600"/>
              <a:ext cx="914400" cy="1068288"/>
              <a:chOff x="8973642" y="4038600"/>
              <a:chExt cx="914400" cy="1068288"/>
            </a:xfrm>
          </p:grpSpPr>
          <p:pic>
            <p:nvPicPr>
              <p:cNvPr id="12" name="Graphic 11" descr="Bento box">
                <a:extLst>
                  <a:ext uri="{FF2B5EF4-FFF2-40B4-BE49-F238E27FC236}">
                    <a16:creationId xmlns:a16="http://schemas.microsoft.com/office/drawing/2014/main" id="{E2F65B71-BD07-4187-A427-D5EEF05143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973642" y="403860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73F2F0FB-DA67-45DB-B00F-BE8D1F978A58}"/>
                  </a:ext>
                </a:extLst>
              </p:cNvPr>
              <p:cNvSpPr txBox="1"/>
              <p:nvPr/>
            </p:nvSpPr>
            <p:spPr>
              <a:xfrm>
                <a:off x="9025122" y="4799111"/>
                <a:ext cx="8114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>
                    <a:solidFill>
                      <a:srgbClr val="1A80B6"/>
                    </a:solidFill>
                  </a:rPr>
                  <a:t>voeding</a:t>
                </a:r>
              </a:p>
            </p:txBody>
          </p:sp>
        </p:grp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F799D427-DAC8-43F8-8823-BCA665FA3960}"/>
                </a:ext>
              </a:extLst>
            </p:cNvPr>
            <p:cNvSpPr txBox="1"/>
            <p:nvPr/>
          </p:nvSpPr>
          <p:spPr>
            <a:xfrm>
              <a:off x="9082029" y="3894821"/>
              <a:ext cx="697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ED4D0F"/>
                  </a:solidFill>
                </a:rPr>
                <a:t>+2,9%</a:t>
              </a:r>
            </a:p>
          </p:txBody>
        </p:sp>
        <p:sp>
          <p:nvSpPr>
            <p:cNvPr id="32" name="Tekstvak 31">
              <a:extLst>
                <a:ext uri="{FF2B5EF4-FFF2-40B4-BE49-F238E27FC236}">
                  <a16:creationId xmlns:a16="http://schemas.microsoft.com/office/drawing/2014/main" id="{4A67A6C9-61E8-472F-8266-EC0931A65AE4}"/>
                </a:ext>
              </a:extLst>
            </p:cNvPr>
            <p:cNvSpPr txBox="1"/>
            <p:nvPr/>
          </p:nvSpPr>
          <p:spPr>
            <a:xfrm>
              <a:off x="9158973" y="5048630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258812"/>
                  </a:solidFill>
                </a:rPr>
                <a:t>12%</a:t>
              </a:r>
            </a:p>
          </p:txBody>
        </p:sp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EFBEC2EC-E45F-4F67-9F10-6A79FF1C025A}"/>
              </a:ext>
            </a:extLst>
          </p:cNvPr>
          <p:cNvGrpSpPr/>
          <p:nvPr/>
        </p:nvGrpSpPr>
        <p:grpSpPr>
          <a:xfrm>
            <a:off x="3446193" y="1499922"/>
            <a:ext cx="1426994" cy="1234492"/>
            <a:chOff x="7327065" y="2984585"/>
            <a:chExt cx="1426994" cy="1234492"/>
          </a:xfrm>
        </p:grpSpPr>
        <p:grpSp>
          <p:nvGrpSpPr>
            <p:cNvPr id="40" name="Groep 39">
              <a:extLst>
                <a:ext uri="{FF2B5EF4-FFF2-40B4-BE49-F238E27FC236}">
                  <a16:creationId xmlns:a16="http://schemas.microsoft.com/office/drawing/2014/main" id="{F29D531B-79FE-48EC-A2FC-1D118E665C2A}"/>
                </a:ext>
              </a:extLst>
            </p:cNvPr>
            <p:cNvGrpSpPr/>
            <p:nvPr/>
          </p:nvGrpSpPr>
          <p:grpSpPr>
            <a:xfrm>
              <a:off x="7327065" y="2992121"/>
              <a:ext cx="1426994" cy="939238"/>
              <a:chOff x="6848980" y="3228525"/>
              <a:chExt cx="1426994" cy="939238"/>
            </a:xfrm>
          </p:grpSpPr>
          <p:pic>
            <p:nvPicPr>
              <p:cNvPr id="14" name="Graphic 13" descr="Auto">
                <a:extLst>
                  <a:ext uri="{FF2B5EF4-FFF2-40B4-BE49-F238E27FC236}">
                    <a16:creationId xmlns:a16="http://schemas.microsoft.com/office/drawing/2014/main" id="{0AAFCF8C-FDFC-44D9-B3DF-3FB19A4D9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105277" y="322852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2ED051D2-1BF0-4EC3-BF93-8751BCCD5116}"/>
                  </a:ext>
                </a:extLst>
              </p:cNvPr>
              <p:cNvSpPr txBox="1"/>
              <p:nvPr/>
            </p:nvSpPr>
            <p:spPr>
              <a:xfrm>
                <a:off x="6848980" y="3859986"/>
                <a:ext cx="14269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>
                    <a:solidFill>
                      <a:srgbClr val="1A80B6"/>
                    </a:solidFill>
                  </a:rPr>
                  <a:t>auto en vervoer</a:t>
                </a:r>
              </a:p>
            </p:txBody>
          </p:sp>
        </p:grp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6997AC08-989B-47EB-9E38-CE3D7E86B09E}"/>
                </a:ext>
              </a:extLst>
            </p:cNvPr>
            <p:cNvSpPr txBox="1"/>
            <p:nvPr/>
          </p:nvSpPr>
          <p:spPr>
            <a:xfrm>
              <a:off x="7766288" y="2984585"/>
              <a:ext cx="5485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ED4D0F"/>
                  </a:solidFill>
                </a:rPr>
                <a:t>+3%</a:t>
              </a:r>
            </a:p>
          </p:txBody>
        </p:sp>
        <p:sp>
          <p:nvSpPr>
            <p:cNvPr id="33" name="Tekstvak 32">
              <a:extLst>
                <a:ext uri="{FF2B5EF4-FFF2-40B4-BE49-F238E27FC236}">
                  <a16:creationId xmlns:a16="http://schemas.microsoft.com/office/drawing/2014/main" id="{2B684726-875F-4A9C-AE8A-600D2580A03D}"/>
                </a:ext>
              </a:extLst>
            </p:cNvPr>
            <p:cNvSpPr txBox="1"/>
            <p:nvPr/>
          </p:nvSpPr>
          <p:spPr>
            <a:xfrm>
              <a:off x="7768693" y="3911300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258812"/>
                  </a:solidFill>
                </a:rPr>
                <a:t>15%</a:t>
              </a:r>
            </a:p>
          </p:txBody>
        </p:sp>
      </p:grpSp>
      <p:grpSp>
        <p:nvGrpSpPr>
          <p:cNvPr id="13" name="Groep 12">
            <a:extLst>
              <a:ext uri="{FF2B5EF4-FFF2-40B4-BE49-F238E27FC236}">
                <a16:creationId xmlns:a16="http://schemas.microsoft.com/office/drawing/2014/main" id="{19A5A2E7-BBDC-4688-9F8F-CDD760C5C169}"/>
              </a:ext>
            </a:extLst>
          </p:cNvPr>
          <p:cNvGrpSpPr/>
          <p:nvPr/>
        </p:nvGrpSpPr>
        <p:grpSpPr>
          <a:xfrm>
            <a:off x="7737132" y="2884851"/>
            <a:ext cx="1885453" cy="1512022"/>
            <a:chOff x="7224149" y="4989719"/>
            <a:chExt cx="1885453" cy="1512022"/>
          </a:xfrm>
        </p:grpSpPr>
        <p:grpSp>
          <p:nvGrpSpPr>
            <p:cNvPr id="41" name="Groep 40">
              <a:extLst>
                <a:ext uri="{FF2B5EF4-FFF2-40B4-BE49-F238E27FC236}">
                  <a16:creationId xmlns:a16="http://schemas.microsoft.com/office/drawing/2014/main" id="{93EB4104-4D24-4DF8-AAF9-6D5367695A8B}"/>
                </a:ext>
              </a:extLst>
            </p:cNvPr>
            <p:cNvGrpSpPr/>
            <p:nvPr/>
          </p:nvGrpSpPr>
          <p:grpSpPr>
            <a:xfrm>
              <a:off x="7224149" y="5143608"/>
              <a:ext cx="1885453" cy="1139805"/>
              <a:chOff x="6509597" y="4987564"/>
              <a:chExt cx="1885453" cy="1139805"/>
            </a:xfrm>
          </p:grpSpPr>
          <p:pic>
            <p:nvPicPr>
              <p:cNvPr id="6" name="Graphic 5" descr="Schone was">
                <a:extLst>
                  <a:ext uri="{FF2B5EF4-FFF2-40B4-BE49-F238E27FC236}">
                    <a16:creationId xmlns:a16="http://schemas.microsoft.com/office/drawing/2014/main" id="{66B11D3A-E0A6-4A31-8260-3867F57B0A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995123" y="4987564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6FD599E0-3A72-46C3-AB50-200A02928D73}"/>
                  </a:ext>
                </a:extLst>
              </p:cNvPr>
              <p:cNvSpPr txBox="1"/>
              <p:nvPr/>
            </p:nvSpPr>
            <p:spPr>
              <a:xfrm>
                <a:off x="6509597" y="5819592"/>
                <a:ext cx="18854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>
                    <a:solidFill>
                      <a:srgbClr val="1A80B6"/>
                    </a:solidFill>
                  </a:rPr>
                  <a:t>kleding en verzorging</a:t>
                </a:r>
              </a:p>
            </p:txBody>
          </p:sp>
        </p:grp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1BCEED93-1E41-4026-833D-6A1B3D1B9A4E}"/>
                </a:ext>
              </a:extLst>
            </p:cNvPr>
            <p:cNvSpPr txBox="1"/>
            <p:nvPr/>
          </p:nvSpPr>
          <p:spPr>
            <a:xfrm>
              <a:off x="7818062" y="4989719"/>
              <a:ext cx="697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ED4D0F"/>
                  </a:solidFill>
                </a:rPr>
                <a:t>+1,5%</a:t>
              </a:r>
            </a:p>
          </p:txBody>
        </p:sp>
        <p:sp>
          <p:nvSpPr>
            <p:cNvPr id="34" name="Tekstvak 33">
              <a:extLst>
                <a:ext uri="{FF2B5EF4-FFF2-40B4-BE49-F238E27FC236}">
                  <a16:creationId xmlns:a16="http://schemas.microsoft.com/office/drawing/2014/main" id="{951BCF96-CFBB-42E7-96B4-E1C2CD009094}"/>
                </a:ext>
              </a:extLst>
            </p:cNvPr>
            <p:cNvSpPr txBox="1"/>
            <p:nvPr/>
          </p:nvSpPr>
          <p:spPr>
            <a:xfrm>
              <a:off x="7895006" y="6193964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258812"/>
                  </a:solidFill>
                </a:rPr>
                <a:t>13%</a:t>
              </a:r>
            </a:p>
          </p:txBody>
        </p:sp>
      </p:grpSp>
      <p:grpSp>
        <p:nvGrpSpPr>
          <p:cNvPr id="5" name="Groep 4">
            <a:extLst>
              <a:ext uri="{FF2B5EF4-FFF2-40B4-BE49-F238E27FC236}">
                <a16:creationId xmlns:a16="http://schemas.microsoft.com/office/drawing/2014/main" id="{BD4DF2EC-30EC-4C66-B8EA-1AB194022883}"/>
              </a:ext>
            </a:extLst>
          </p:cNvPr>
          <p:cNvGrpSpPr/>
          <p:nvPr/>
        </p:nvGrpSpPr>
        <p:grpSpPr>
          <a:xfrm>
            <a:off x="7110803" y="1006536"/>
            <a:ext cx="1289135" cy="1584393"/>
            <a:chOff x="9997929" y="2164152"/>
            <a:chExt cx="1289135" cy="1584393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CF511FD5-EEC3-49CC-A193-8A5CC0ABB113}"/>
                </a:ext>
              </a:extLst>
            </p:cNvPr>
            <p:cNvGrpSpPr/>
            <p:nvPr/>
          </p:nvGrpSpPr>
          <p:grpSpPr>
            <a:xfrm>
              <a:off x="9997929" y="2402430"/>
              <a:ext cx="1289135" cy="1118808"/>
              <a:chOff x="9700674" y="2006880"/>
              <a:chExt cx="1289135" cy="1118808"/>
            </a:xfrm>
          </p:grpSpPr>
          <p:pic>
            <p:nvPicPr>
              <p:cNvPr id="10" name="Graphic 9" descr="Smartphone">
                <a:extLst>
                  <a:ext uri="{FF2B5EF4-FFF2-40B4-BE49-F238E27FC236}">
                    <a16:creationId xmlns:a16="http://schemas.microsoft.com/office/drawing/2014/main" id="{3457C67A-768A-4BEC-B1A8-691630A4C5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888042" y="200688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D8ED81DB-51D2-469A-BDB4-7FBE27866BCD}"/>
                  </a:ext>
                </a:extLst>
              </p:cNvPr>
              <p:cNvSpPr txBox="1"/>
              <p:nvPr/>
            </p:nvSpPr>
            <p:spPr>
              <a:xfrm>
                <a:off x="9700674" y="2817911"/>
                <a:ext cx="12891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>
                    <a:solidFill>
                      <a:srgbClr val="1A80B6"/>
                    </a:solidFill>
                  </a:rPr>
                  <a:t>communicatie</a:t>
                </a:r>
              </a:p>
            </p:txBody>
          </p:sp>
        </p:grp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35A717BC-7DEB-4F17-BFCC-18C7334AD3DD}"/>
                </a:ext>
              </a:extLst>
            </p:cNvPr>
            <p:cNvSpPr txBox="1"/>
            <p:nvPr/>
          </p:nvSpPr>
          <p:spPr>
            <a:xfrm>
              <a:off x="10316126" y="2164152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ED4D0F"/>
                  </a:solidFill>
                </a:rPr>
                <a:t>-0,5%</a:t>
              </a:r>
            </a:p>
          </p:txBody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D72DE0E4-6B31-441F-8184-E08A09897CC2}"/>
                </a:ext>
              </a:extLst>
            </p:cNvPr>
            <p:cNvSpPr txBox="1"/>
            <p:nvPr/>
          </p:nvSpPr>
          <p:spPr>
            <a:xfrm>
              <a:off x="10420321" y="3440768"/>
              <a:ext cx="444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258812"/>
                  </a:solidFill>
                </a:rPr>
                <a:t>5%</a:t>
              </a:r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7206EE1F-7DEB-44A6-95A2-92F10F441F4D}"/>
              </a:ext>
            </a:extLst>
          </p:cNvPr>
          <p:cNvGrpSpPr/>
          <p:nvPr/>
        </p:nvGrpSpPr>
        <p:grpSpPr>
          <a:xfrm>
            <a:off x="10004759" y="1463415"/>
            <a:ext cx="914400" cy="1759973"/>
            <a:chOff x="10593386" y="4675173"/>
            <a:chExt cx="914400" cy="1759973"/>
          </a:xfrm>
        </p:grpSpPr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F98E5626-ACBE-45C9-B8C0-A3153CE0673A}"/>
                </a:ext>
              </a:extLst>
            </p:cNvPr>
            <p:cNvGrpSpPr/>
            <p:nvPr/>
          </p:nvGrpSpPr>
          <p:grpSpPr>
            <a:xfrm>
              <a:off x="10593386" y="4953000"/>
              <a:ext cx="914400" cy="1222177"/>
              <a:chOff x="10593386" y="4953000"/>
              <a:chExt cx="914400" cy="1222177"/>
            </a:xfrm>
          </p:grpSpPr>
          <p:pic>
            <p:nvPicPr>
              <p:cNvPr id="16" name="Graphic 15" descr="Tropische scène">
                <a:extLst>
                  <a:ext uri="{FF2B5EF4-FFF2-40B4-BE49-F238E27FC236}">
                    <a16:creationId xmlns:a16="http://schemas.microsoft.com/office/drawing/2014/main" id="{CDFAEB61-8CE2-41DC-A2D7-B64D81A46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0593386" y="495300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E7DE8216-F439-4BB4-A4F0-E62FCE37EABF}"/>
                  </a:ext>
                </a:extLst>
              </p:cNvPr>
              <p:cNvSpPr txBox="1"/>
              <p:nvPr/>
            </p:nvSpPr>
            <p:spPr>
              <a:xfrm>
                <a:off x="10624829" y="5867400"/>
                <a:ext cx="8515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>
                    <a:solidFill>
                      <a:srgbClr val="1A80B6"/>
                    </a:solidFill>
                  </a:rPr>
                  <a:t>vakantie</a:t>
                </a:r>
              </a:p>
            </p:txBody>
          </p:sp>
        </p:grp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EA489EA1-A300-4043-A5FC-7AB08C92CBCC}"/>
                </a:ext>
              </a:extLst>
            </p:cNvPr>
            <p:cNvSpPr txBox="1"/>
            <p:nvPr/>
          </p:nvSpPr>
          <p:spPr>
            <a:xfrm>
              <a:off x="10776312" y="4675173"/>
              <a:ext cx="5485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ED4D0F"/>
                  </a:solidFill>
                </a:rPr>
                <a:t>+8%</a:t>
              </a:r>
            </a:p>
          </p:txBody>
        </p:sp>
        <p:sp>
          <p:nvSpPr>
            <p:cNvPr id="36" name="Tekstvak 35">
              <a:extLst>
                <a:ext uri="{FF2B5EF4-FFF2-40B4-BE49-F238E27FC236}">
                  <a16:creationId xmlns:a16="http://schemas.microsoft.com/office/drawing/2014/main" id="{53B88E21-C794-44AC-82DC-81DE63BB2FB1}"/>
                </a:ext>
              </a:extLst>
            </p:cNvPr>
            <p:cNvSpPr txBox="1"/>
            <p:nvPr/>
          </p:nvSpPr>
          <p:spPr>
            <a:xfrm>
              <a:off x="10778717" y="6127369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258812"/>
                  </a:solidFill>
                </a:rPr>
                <a:t>10%</a:t>
              </a:r>
            </a:p>
          </p:txBody>
        </p:sp>
      </p:grpSp>
      <p:sp>
        <p:nvSpPr>
          <p:cNvPr id="43" name="Tekstvak 42">
            <a:extLst>
              <a:ext uri="{FF2B5EF4-FFF2-40B4-BE49-F238E27FC236}">
                <a16:creationId xmlns:a16="http://schemas.microsoft.com/office/drawing/2014/main" id="{AD47B236-8F2A-43EF-9398-4BD11E2E3A50}"/>
              </a:ext>
            </a:extLst>
          </p:cNvPr>
          <p:cNvSpPr txBox="1"/>
          <p:nvPr/>
        </p:nvSpPr>
        <p:spPr>
          <a:xfrm>
            <a:off x="1460938" y="5237610"/>
            <a:ext cx="1298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(</a:t>
            </a:r>
            <a:r>
              <a:rPr lang="nl-NL" sz="1600" dirty="0">
                <a:solidFill>
                  <a:srgbClr val="51A041"/>
                </a:solidFill>
              </a:rPr>
              <a:t>45</a:t>
            </a:r>
            <a:r>
              <a:rPr lang="nl-NL" sz="1600" dirty="0"/>
              <a:t> × </a:t>
            </a:r>
            <a:r>
              <a:rPr lang="nl-NL" sz="1600" dirty="0">
                <a:solidFill>
                  <a:srgbClr val="ED4D0F"/>
                </a:solidFill>
              </a:rPr>
              <a:t>102,2</a:t>
            </a:r>
            <a:r>
              <a:rPr lang="nl-NL" sz="1600" dirty="0"/>
              <a:t>)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03EAE00A-D802-4ED3-9952-4B6C73084E7E}"/>
              </a:ext>
            </a:extLst>
          </p:cNvPr>
          <p:cNvSpPr txBox="1"/>
          <p:nvPr/>
        </p:nvSpPr>
        <p:spPr>
          <a:xfrm>
            <a:off x="2590679" y="5247235"/>
            <a:ext cx="1305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+ (</a:t>
            </a:r>
            <a:r>
              <a:rPr lang="nl-NL" sz="1600" dirty="0">
                <a:solidFill>
                  <a:srgbClr val="51A041"/>
                </a:solidFill>
              </a:rPr>
              <a:t>15</a:t>
            </a:r>
            <a:r>
              <a:rPr lang="nl-NL" sz="1600" dirty="0"/>
              <a:t> × </a:t>
            </a:r>
            <a:r>
              <a:rPr lang="nl-NL" sz="1600" dirty="0">
                <a:solidFill>
                  <a:srgbClr val="ED4D0F"/>
                </a:solidFill>
              </a:rPr>
              <a:t>103</a:t>
            </a:r>
            <a:r>
              <a:rPr lang="nl-NL" sz="1600" dirty="0"/>
              <a:t>)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BB4F8B76-CCC2-426A-923F-7F5FFCDA5392}"/>
              </a:ext>
            </a:extLst>
          </p:cNvPr>
          <p:cNvSpPr txBox="1"/>
          <p:nvPr/>
        </p:nvSpPr>
        <p:spPr>
          <a:xfrm>
            <a:off x="3752729" y="5247235"/>
            <a:ext cx="1476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+ (</a:t>
            </a:r>
            <a:r>
              <a:rPr lang="nl-NL" sz="1600" dirty="0">
                <a:solidFill>
                  <a:srgbClr val="51A041"/>
                </a:solidFill>
              </a:rPr>
              <a:t>12</a:t>
            </a:r>
            <a:r>
              <a:rPr lang="nl-NL" sz="1600" dirty="0"/>
              <a:t> × </a:t>
            </a:r>
            <a:r>
              <a:rPr lang="nl-NL" sz="1600" dirty="0">
                <a:solidFill>
                  <a:srgbClr val="ED4D0F"/>
                </a:solidFill>
              </a:rPr>
              <a:t>102,9</a:t>
            </a:r>
            <a:r>
              <a:rPr lang="nl-NL" sz="1600" dirty="0"/>
              <a:t>)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5C7ABD26-8B87-4BCE-869B-9E58954EB8F6}"/>
              </a:ext>
            </a:extLst>
          </p:cNvPr>
          <p:cNvSpPr txBox="1"/>
          <p:nvPr/>
        </p:nvSpPr>
        <p:spPr>
          <a:xfrm>
            <a:off x="5086163" y="5247235"/>
            <a:ext cx="1476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+ (</a:t>
            </a:r>
            <a:r>
              <a:rPr lang="nl-NL" sz="1600" dirty="0">
                <a:solidFill>
                  <a:srgbClr val="51A041"/>
                </a:solidFill>
              </a:rPr>
              <a:t>13</a:t>
            </a:r>
            <a:r>
              <a:rPr lang="nl-NL" sz="1600" dirty="0"/>
              <a:t> × </a:t>
            </a:r>
            <a:r>
              <a:rPr lang="nl-NL" sz="1600" dirty="0">
                <a:solidFill>
                  <a:srgbClr val="ED4D0F"/>
                </a:solidFill>
              </a:rPr>
              <a:t>101,5</a:t>
            </a:r>
            <a:r>
              <a:rPr lang="nl-NL" sz="1600" dirty="0"/>
              <a:t>)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A3A76EEF-C832-4DFC-8E91-100FC31DC4CC}"/>
              </a:ext>
            </a:extLst>
          </p:cNvPr>
          <p:cNvSpPr txBox="1"/>
          <p:nvPr/>
        </p:nvSpPr>
        <p:spPr>
          <a:xfrm>
            <a:off x="6410653" y="5247235"/>
            <a:ext cx="1305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+ (</a:t>
            </a:r>
            <a:r>
              <a:rPr lang="nl-NL" sz="1600" dirty="0">
                <a:solidFill>
                  <a:srgbClr val="51A041"/>
                </a:solidFill>
              </a:rPr>
              <a:t>10</a:t>
            </a:r>
            <a:r>
              <a:rPr lang="nl-NL" sz="1600" dirty="0"/>
              <a:t> × </a:t>
            </a:r>
            <a:r>
              <a:rPr lang="nl-NL" sz="1600" dirty="0">
                <a:solidFill>
                  <a:srgbClr val="ED4D0F"/>
                </a:solidFill>
              </a:rPr>
              <a:t>108</a:t>
            </a:r>
            <a:r>
              <a:rPr lang="nl-NL" sz="1600" dirty="0"/>
              <a:t>)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293A3061-E222-4F51-A758-DE02C379C2F3}"/>
              </a:ext>
            </a:extLst>
          </p:cNvPr>
          <p:cNvSpPr txBox="1"/>
          <p:nvPr/>
        </p:nvSpPr>
        <p:spPr>
          <a:xfrm>
            <a:off x="7583981" y="5247235"/>
            <a:ext cx="1249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+ (</a:t>
            </a:r>
            <a:r>
              <a:rPr lang="nl-NL" sz="1600" dirty="0">
                <a:solidFill>
                  <a:srgbClr val="51A041"/>
                </a:solidFill>
              </a:rPr>
              <a:t>5</a:t>
            </a:r>
            <a:r>
              <a:rPr lang="nl-NL" sz="1600" dirty="0"/>
              <a:t> × </a:t>
            </a:r>
            <a:r>
              <a:rPr lang="nl-NL" sz="1600" dirty="0">
                <a:solidFill>
                  <a:srgbClr val="ED4D0F"/>
                </a:solidFill>
              </a:rPr>
              <a:t>99,5</a:t>
            </a:r>
            <a:r>
              <a:rPr lang="nl-NL" sz="1600" dirty="0"/>
              <a:t>)</a:t>
            </a:r>
          </a:p>
        </p:txBody>
      </p:sp>
      <p:cxnSp>
        <p:nvCxnSpPr>
          <p:cNvPr id="52" name="Rechte verbindingslijn 51">
            <a:extLst>
              <a:ext uri="{FF2B5EF4-FFF2-40B4-BE49-F238E27FC236}">
                <a16:creationId xmlns:a16="http://schemas.microsoft.com/office/drawing/2014/main" id="{CBC30110-7B8C-486E-ADD4-D85639860578}"/>
              </a:ext>
            </a:extLst>
          </p:cNvPr>
          <p:cNvCxnSpPr/>
          <p:nvPr/>
        </p:nvCxnSpPr>
        <p:spPr>
          <a:xfrm>
            <a:off x="1576439" y="5583318"/>
            <a:ext cx="71953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kstvak 52">
            <a:extLst>
              <a:ext uri="{FF2B5EF4-FFF2-40B4-BE49-F238E27FC236}">
                <a16:creationId xmlns:a16="http://schemas.microsoft.com/office/drawing/2014/main" id="{ED22A93D-B830-4C64-98E1-A11079048D0D}"/>
              </a:ext>
            </a:extLst>
          </p:cNvPr>
          <p:cNvSpPr txBox="1"/>
          <p:nvPr/>
        </p:nvSpPr>
        <p:spPr>
          <a:xfrm>
            <a:off x="4966362" y="5596723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51A041"/>
                </a:solidFill>
              </a:rPr>
              <a:t>100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8CC82D76-F141-4C14-A697-829ED928CDF3}"/>
              </a:ext>
            </a:extLst>
          </p:cNvPr>
          <p:cNvSpPr txBox="1"/>
          <p:nvPr/>
        </p:nvSpPr>
        <p:spPr>
          <a:xfrm>
            <a:off x="4679444" y="6076141"/>
            <a:ext cx="989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= </a:t>
            </a:r>
            <a:r>
              <a:rPr lang="nl-NL" sz="1600" dirty="0">
                <a:solidFill>
                  <a:srgbClr val="ED4D0F"/>
                </a:solidFill>
              </a:rPr>
              <a:t>102,76</a:t>
            </a:r>
          </a:p>
          <a:p>
            <a:pPr algn="ctr"/>
            <a:r>
              <a:rPr lang="nl-NL" sz="1600" dirty="0"/>
              <a:t>(CPI)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59169B60-B6D6-4003-BBE1-9877379A6542}"/>
              </a:ext>
            </a:extLst>
          </p:cNvPr>
          <p:cNvSpPr txBox="1"/>
          <p:nvPr/>
        </p:nvSpPr>
        <p:spPr>
          <a:xfrm>
            <a:off x="5803366" y="6076141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→ 2,76% inflatie</a:t>
            </a: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8200DEBE-BAA0-40D2-9DFF-EE9BC79D4F88}"/>
              </a:ext>
            </a:extLst>
          </p:cNvPr>
          <p:cNvSpPr txBox="1"/>
          <p:nvPr/>
        </p:nvSpPr>
        <p:spPr>
          <a:xfrm>
            <a:off x="1455767" y="4630570"/>
            <a:ext cx="6112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dirty="0"/>
              <a:t>Uitwerking:</a:t>
            </a:r>
          </a:p>
        </p:txBody>
      </p:sp>
    </p:spTree>
    <p:extLst>
      <p:ext uri="{BB962C8B-B14F-4D97-AF65-F5344CB8AC3E}">
        <p14:creationId xmlns:p14="http://schemas.microsoft.com/office/powerpoint/2010/main" val="109580677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3" grpId="0"/>
      <p:bldP spid="45" grpId="0"/>
      <p:bldP spid="46" grpId="0"/>
      <p:bldP spid="47" grpId="0"/>
      <p:bldP spid="49" grpId="0"/>
      <p:bldP spid="50" grpId="0"/>
      <p:bldP spid="53" grpId="0"/>
      <p:bldP spid="54" grpId="0"/>
      <p:bldP spid="55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AF253F-18CC-4C88-AC85-512224D6B0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Koopkracht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006F69D0-0F73-4C35-BFFE-DE7CA77D78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Hoeveel goederen krijg ik met mijn geld?</a:t>
            </a:r>
          </a:p>
        </p:txBody>
      </p:sp>
    </p:spTree>
    <p:extLst>
      <p:ext uri="{BB962C8B-B14F-4D97-AF65-F5344CB8AC3E}">
        <p14:creationId xmlns:p14="http://schemas.microsoft.com/office/powerpoint/2010/main" val="4236049188"/>
      </p:ext>
    </p:extLst>
  </p:cSld>
  <p:clrMapOvr>
    <a:masterClrMapping/>
  </p:clrMapOvr>
  <p:transition spd="slow"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6E96068-FDC8-4F86-A9B7-890EFD949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Koopkracht hangt af van..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E9BF9375-6C31-4991-A8F0-A2F84800D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714" y="1709508"/>
            <a:ext cx="5641976" cy="501651"/>
          </a:xfrm>
        </p:spPr>
        <p:txBody>
          <a:bodyPr/>
          <a:lstStyle/>
          <a:p>
            <a:r>
              <a:rPr lang="nl-NL" dirty="0"/>
              <a:t>Het geldbedrag dat je hebt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931FB0AE-48F3-4495-B810-048E36D30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4714" y="2211160"/>
            <a:ext cx="5641976" cy="501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het nominale bedrag (of inkomen)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0A37D59-9912-409D-9AFB-64F800EBAF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1314" y="1709508"/>
            <a:ext cx="5664200" cy="501651"/>
          </a:xfrm>
        </p:spPr>
        <p:txBody>
          <a:bodyPr/>
          <a:lstStyle/>
          <a:p>
            <a:r>
              <a:rPr lang="nl-NL" dirty="0"/>
              <a:t>én de hoogte van de prijzen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E60CD8D0-13D5-4849-9449-5286E77B7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1313" y="2211159"/>
            <a:ext cx="5664199" cy="501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hoogte van de inflatie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FB448ED7-344E-4190-B374-0D492B9A2580}"/>
              </a:ext>
            </a:extLst>
          </p:cNvPr>
          <p:cNvSpPr/>
          <p:nvPr/>
        </p:nvSpPr>
        <p:spPr>
          <a:xfrm>
            <a:off x="355600" y="2786834"/>
            <a:ext cx="4288972" cy="2841172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B3AE5C2F-F9F6-463F-BDBE-03AE2CC8CD71}"/>
              </a:ext>
            </a:extLst>
          </p:cNvPr>
          <p:cNvSpPr/>
          <p:nvPr/>
        </p:nvSpPr>
        <p:spPr>
          <a:xfrm>
            <a:off x="6997698" y="2786834"/>
            <a:ext cx="4288972" cy="2841172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52E9515-4F4C-4408-B1D2-0DC8F3DF38FE}"/>
              </a:ext>
            </a:extLst>
          </p:cNvPr>
          <p:cNvSpPr txBox="1"/>
          <p:nvPr/>
        </p:nvSpPr>
        <p:spPr>
          <a:xfrm>
            <a:off x="355600" y="278683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985B4D6-3447-4511-A934-F03112F188AD}"/>
              </a:ext>
            </a:extLst>
          </p:cNvPr>
          <p:cNvSpPr txBox="1"/>
          <p:nvPr/>
        </p:nvSpPr>
        <p:spPr>
          <a:xfrm>
            <a:off x="6997698" y="278683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19" name="Pijl: rechts 18">
            <a:extLst>
              <a:ext uri="{FF2B5EF4-FFF2-40B4-BE49-F238E27FC236}">
                <a16:creationId xmlns:a16="http://schemas.microsoft.com/office/drawing/2014/main" id="{E00FC9E1-3F2B-45FD-942F-F1B5FC99B2B1}"/>
              </a:ext>
            </a:extLst>
          </p:cNvPr>
          <p:cNvSpPr/>
          <p:nvPr/>
        </p:nvSpPr>
        <p:spPr>
          <a:xfrm>
            <a:off x="4753429" y="4953092"/>
            <a:ext cx="2111828" cy="621393"/>
          </a:xfrm>
          <a:prstGeom prst="rightArrow">
            <a:avLst/>
          </a:prstGeom>
          <a:solidFill>
            <a:srgbClr val="51A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Pijl: rechts 20">
            <a:extLst>
              <a:ext uri="{FF2B5EF4-FFF2-40B4-BE49-F238E27FC236}">
                <a16:creationId xmlns:a16="http://schemas.microsoft.com/office/drawing/2014/main" id="{70437E17-DA70-4F7C-8B3D-FE13CF6E302F}"/>
              </a:ext>
            </a:extLst>
          </p:cNvPr>
          <p:cNvSpPr/>
          <p:nvPr/>
        </p:nvSpPr>
        <p:spPr>
          <a:xfrm>
            <a:off x="4777013" y="4117953"/>
            <a:ext cx="2111828" cy="664936"/>
          </a:xfrm>
          <a:prstGeom prst="rightArrow">
            <a:avLst/>
          </a:prstGeom>
          <a:solidFill>
            <a:srgbClr val="51A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prijzen +2%</a:t>
            </a:r>
          </a:p>
        </p:txBody>
      </p:sp>
      <p:sp>
        <p:nvSpPr>
          <p:cNvPr id="23" name="Pijl: rechts 22">
            <a:extLst>
              <a:ext uri="{FF2B5EF4-FFF2-40B4-BE49-F238E27FC236}">
                <a16:creationId xmlns:a16="http://schemas.microsoft.com/office/drawing/2014/main" id="{E591C840-580E-4777-9A1A-C25201C5E34A}"/>
              </a:ext>
            </a:extLst>
          </p:cNvPr>
          <p:cNvSpPr/>
          <p:nvPr/>
        </p:nvSpPr>
        <p:spPr>
          <a:xfrm>
            <a:off x="4753429" y="3326357"/>
            <a:ext cx="2111828" cy="621393"/>
          </a:xfrm>
          <a:prstGeom prst="rightArrow">
            <a:avLst/>
          </a:prstGeom>
          <a:solidFill>
            <a:srgbClr val="51A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nominaal +5%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EE0F183-02F7-469E-B754-A21C7FBEB32A}"/>
              </a:ext>
            </a:extLst>
          </p:cNvPr>
          <p:cNvSpPr txBox="1"/>
          <p:nvPr/>
        </p:nvSpPr>
        <p:spPr>
          <a:xfrm>
            <a:off x="435006" y="3467776"/>
            <a:ext cx="1771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Inkomen: € 1.000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144A2F0-628D-48D9-BEDE-0F636ECD401D}"/>
              </a:ext>
            </a:extLst>
          </p:cNvPr>
          <p:cNvSpPr txBox="1"/>
          <p:nvPr/>
        </p:nvSpPr>
        <p:spPr>
          <a:xfrm>
            <a:off x="435006" y="4281144"/>
            <a:ext cx="1904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Prijs ijscoupe: € 10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B454536-35AB-4486-930D-B607C6FBDFEF}"/>
              </a:ext>
            </a:extLst>
          </p:cNvPr>
          <p:cNvSpPr txBox="1"/>
          <p:nvPr/>
        </p:nvSpPr>
        <p:spPr>
          <a:xfrm>
            <a:off x="435006" y="5094511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Koopkracht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7C1B0525-2138-4B76-A191-B5043046662D}"/>
                  </a:ext>
                </a:extLst>
              </p:cNvPr>
              <p:cNvSpPr txBox="1"/>
              <p:nvPr/>
            </p:nvSpPr>
            <p:spPr>
              <a:xfrm>
                <a:off x="1658098" y="5000779"/>
                <a:ext cx="681597" cy="50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1400" i="1" smtClean="0">
                              <a:solidFill>
                                <a:schemeClr val="bg1"/>
                              </a:solidFill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1400" b="0" i="0" smtClean="0">
                              <a:solidFill>
                                <a:schemeClr val="bg1"/>
                              </a:solidFill>
                            </a:rPr>
                            <m:t>1.000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1400" b="0" i="0" smtClean="0">
                              <a:solidFill>
                                <a:schemeClr val="bg1"/>
                              </a:solidFill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nl-NL" sz="1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7C1B0525-2138-4B76-A191-B50430466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098" y="5000779"/>
                <a:ext cx="681597" cy="505844"/>
              </a:xfrm>
              <a:prstGeom prst="rect">
                <a:avLst/>
              </a:prstGeom>
              <a:blipFill>
                <a:blip r:embed="rId2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kstvak 23">
            <a:extLst>
              <a:ext uri="{FF2B5EF4-FFF2-40B4-BE49-F238E27FC236}">
                <a16:creationId xmlns:a16="http://schemas.microsoft.com/office/drawing/2014/main" id="{3E375EBC-EE92-47D7-8AA5-1E61BF875052}"/>
              </a:ext>
            </a:extLst>
          </p:cNvPr>
          <p:cNvSpPr txBox="1"/>
          <p:nvPr/>
        </p:nvSpPr>
        <p:spPr>
          <a:xfrm>
            <a:off x="2339695" y="5079122"/>
            <a:ext cx="1503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solidFill>
                  <a:schemeClr val="bg1"/>
                </a:solidFill>
              </a:rPr>
              <a:t>= 100 stuks</a:t>
            </a: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31312FF-D642-4C13-8313-22663A9932A4}"/>
              </a:ext>
            </a:extLst>
          </p:cNvPr>
          <p:cNvSpPr txBox="1"/>
          <p:nvPr/>
        </p:nvSpPr>
        <p:spPr>
          <a:xfrm>
            <a:off x="7099207" y="3467776"/>
            <a:ext cx="1771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Inkomen: € 1.050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B19BE2D-3849-4642-B42C-DA3E7CDEE830}"/>
              </a:ext>
            </a:extLst>
          </p:cNvPr>
          <p:cNvSpPr txBox="1"/>
          <p:nvPr/>
        </p:nvSpPr>
        <p:spPr>
          <a:xfrm>
            <a:off x="7099207" y="4281144"/>
            <a:ext cx="2190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Prijs ijscoupe: € 10,20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9736A41A-D448-4FF0-8931-07E703F2200F}"/>
              </a:ext>
            </a:extLst>
          </p:cNvPr>
          <p:cNvSpPr txBox="1"/>
          <p:nvPr/>
        </p:nvSpPr>
        <p:spPr>
          <a:xfrm>
            <a:off x="7099207" y="5094511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Koopkracht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323381F6-32AD-4DCC-A6F3-A252DD9DFFB7}"/>
                  </a:ext>
                </a:extLst>
              </p:cNvPr>
              <p:cNvSpPr txBox="1"/>
              <p:nvPr/>
            </p:nvSpPr>
            <p:spPr>
              <a:xfrm>
                <a:off x="8322299" y="5000779"/>
                <a:ext cx="681597" cy="5291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1400" b="0" i="0" smtClean="0">
                              <a:solidFill>
                                <a:schemeClr val="bg1"/>
                              </a:solidFill>
                            </a:rPr>
                            <m:t>1.0</m:t>
                          </m:r>
                          <m:r>
                            <m:rPr>
                              <m:nor/>
                            </m:rPr>
                            <a:rPr lang="nl-NL" sz="1400" b="0" i="0" smtClean="0">
                              <a:solidFill>
                                <a:schemeClr val="bg1"/>
                              </a:solidFill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nl-NL" sz="1400" b="0" i="0" smtClean="0">
                              <a:solidFill>
                                <a:schemeClr val="bg1"/>
                              </a:solidFill>
                            </a:rPr>
                            <m:t>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1400" b="0" i="0" smtClean="0">
                              <a:solidFill>
                                <a:schemeClr val="bg1"/>
                              </a:solidFill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nl-NL" sz="1400" b="0" i="0" smtClean="0">
                              <a:solidFill>
                                <a:schemeClr val="bg1"/>
                              </a:solidFill>
                            </a:rPr>
                            <m:t>0,2</m:t>
                          </m:r>
                          <m:r>
                            <m:rPr>
                              <m:nor/>
                            </m:rPr>
                            <a:rPr lang="nl-NL" sz="1400" b="0" i="0" smtClean="0">
                              <a:solidFill>
                                <a:schemeClr val="bg1"/>
                              </a:solidFill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nl-NL" sz="1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323381F6-32AD-4DCC-A6F3-A252DD9DF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299" y="5000779"/>
                <a:ext cx="681597" cy="529119"/>
              </a:xfrm>
              <a:prstGeom prst="rect">
                <a:avLst/>
              </a:prstGeom>
              <a:blipFill>
                <a:blip r:embed="rId3"/>
                <a:stretch>
                  <a:fillRect b="-459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kstvak 31">
            <a:extLst>
              <a:ext uri="{FF2B5EF4-FFF2-40B4-BE49-F238E27FC236}">
                <a16:creationId xmlns:a16="http://schemas.microsoft.com/office/drawing/2014/main" id="{6EE7B03D-E9F1-43D1-B088-4218B139EBAA}"/>
              </a:ext>
            </a:extLst>
          </p:cNvPr>
          <p:cNvSpPr txBox="1"/>
          <p:nvPr/>
        </p:nvSpPr>
        <p:spPr>
          <a:xfrm>
            <a:off x="9003895" y="5079122"/>
            <a:ext cx="1782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solidFill>
                  <a:schemeClr val="bg1"/>
                </a:solidFill>
              </a:rPr>
              <a:t>= 102,9 stuks</a:t>
            </a:r>
            <a:endParaRPr lang="nl-NL" dirty="0"/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8C614040-BFB7-4E8C-A087-68AA0079B5EF}"/>
              </a:ext>
            </a:extLst>
          </p:cNvPr>
          <p:cNvSpPr txBox="1"/>
          <p:nvPr/>
        </p:nvSpPr>
        <p:spPr>
          <a:xfrm>
            <a:off x="5351033" y="5094511"/>
            <a:ext cx="9166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+2,9%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48BF25D1-C40A-4C52-A58E-19C286303295}"/>
              </a:ext>
            </a:extLst>
          </p:cNvPr>
          <p:cNvSpPr txBox="1"/>
          <p:nvPr/>
        </p:nvSpPr>
        <p:spPr>
          <a:xfrm>
            <a:off x="1320825" y="6127972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Kan dus ook via indexcijfers: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68F2C5D9-8CA7-4D0F-B646-E8B70E33D4AA}"/>
                  </a:ext>
                </a:extLst>
              </p:cNvPr>
              <p:cNvSpPr txBox="1"/>
              <p:nvPr/>
            </p:nvSpPr>
            <p:spPr>
              <a:xfrm>
                <a:off x="4429368" y="6043270"/>
                <a:ext cx="1128835" cy="5387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1400" b="0" i="0" smtClean="0">
                              <a:solidFill>
                                <a:schemeClr val="tx1"/>
                              </a:solidFill>
                            </a:rPr>
                            <m:t>geldbedrag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1400" b="0" i="0" smtClean="0">
                              <a:solidFill>
                                <a:schemeClr val="tx1"/>
                              </a:solidFill>
                            </a:rPr>
                            <m:t>prijs</m:t>
                          </m:r>
                        </m:den>
                      </m:f>
                    </m:oMath>
                  </m:oMathPara>
                </a14:m>
                <a:endParaRPr lang="nl-NL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68F2C5D9-8CA7-4D0F-B646-E8B70E33D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368" y="6043270"/>
                <a:ext cx="1128835" cy="538737"/>
              </a:xfrm>
              <a:prstGeom prst="rect">
                <a:avLst/>
              </a:prstGeom>
              <a:blipFill>
                <a:blip r:embed="rId4"/>
                <a:stretch>
                  <a:fillRect b="-561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719AA092-6E98-40D1-AD6A-87BBDAADC1D0}"/>
                  </a:ext>
                </a:extLst>
              </p:cNvPr>
              <p:cNvSpPr txBox="1"/>
              <p:nvPr/>
            </p:nvSpPr>
            <p:spPr>
              <a:xfrm>
                <a:off x="5596895" y="6041090"/>
                <a:ext cx="2041135" cy="543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nl-NL" sz="1400"/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1400"/>
                            <m:t>nominaal</m:t>
                          </m:r>
                          <m:r>
                            <m:rPr>
                              <m:nor/>
                            </m:rPr>
                            <a:rPr lang="nl-NL" sz="1400"/>
                            <m:t> </m:t>
                          </m:r>
                          <m:r>
                            <m:rPr>
                              <m:nor/>
                            </m:rPr>
                            <a:rPr lang="nl-NL" sz="1400"/>
                            <m:t>indexcijfer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1400" i="0"/>
                            <m:t>prijsindexcijfer</m:t>
                          </m:r>
                        </m:den>
                      </m:f>
                    </m:oMath>
                  </m:oMathPara>
                </a14:m>
                <a:endParaRPr lang="nl-NL" sz="1400" dirty="0"/>
              </a:p>
            </p:txBody>
          </p:sp>
        </mc:Choice>
        <mc:Fallback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719AA092-6E98-40D1-AD6A-87BBDAADC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895" y="6041090"/>
                <a:ext cx="2041135" cy="543097"/>
              </a:xfrm>
              <a:prstGeom prst="rect">
                <a:avLst/>
              </a:prstGeom>
              <a:blipFill>
                <a:blip r:embed="rId5"/>
                <a:stretch>
                  <a:fillRect b="-561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EDD3C7A4-94DF-405F-BD98-01F183858719}"/>
                  </a:ext>
                </a:extLst>
              </p:cNvPr>
              <p:cNvSpPr txBox="1"/>
              <p:nvPr/>
            </p:nvSpPr>
            <p:spPr>
              <a:xfrm>
                <a:off x="7638030" y="6059716"/>
                <a:ext cx="1963679" cy="50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nl-NL" sz="1400" i="1"/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1400" b="0" i="0" smtClean="0"/>
                            <m:t>105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1400" b="0" i="0" smtClean="0"/>
                            <m:t>102</m:t>
                          </m:r>
                        </m:den>
                      </m:f>
                      <m:r>
                        <m:rPr>
                          <m:nor/>
                        </m:rPr>
                        <a:rPr lang="nl-NL" sz="1400" b="0" i="0" smtClean="0"/>
                        <m:t> </m:t>
                      </m:r>
                      <m:r>
                        <m:rPr>
                          <m:nor/>
                        </m:rPr>
                        <a:rPr lang="nl-NL" sz="1400" b="0" i="0" smtClean="0"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nl-NL" sz="1400" b="0" i="0" smtClean="0">
                          <a:ea typeface="Cambria Math" panose="02040503050406030204" pitchFamily="18" charset="0"/>
                        </a:rPr>
                        <m:t> 100 = 102,9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EDD3C7A4-94DF-405F-BD98-01F183858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8030" y="6059716"/>
                <a:ext cx="1963679" cy="505844"/>
              </a:xfrm>
              <a:prstGeom prst="rect">
                <a:avLst/>
              </a:prstGeom>
              <a:blipFill>
                <a:blip r:embed="rId6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51368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  <p:bldP spid="12" grpId="0" build="p"/>
      <p:bldP spid="13" grpId="0" animBg="1"/>
      <p:bldP spid="15" grpId="0" animBg="1"/>
      <p:bldP spid="16" grpId="0"/>
      <p:bldP spid="18" grpId="0"/>
      <p:bldP spid="19" grpId="0" animBg="1"/>
      <p:bldP spid="21" grpId="0" animBg="1"/>
      <p:bldP spid="23" grpId="0" animBg="1"/>
      <p:bldP spid="2" grpId="0"/>
      <p:bldP spid="3" grpId="0"/>
      <p:bldP spid="4" grpId="0"/>
      <p:bldP spid="5" grpId="0"/>
      <p:bldP spid="24" grpId="0"/>
      <p:bldP spid="8" grpId="0"/>
      <p:bldP spid="14" grpId="0"/>
      <p:bldP spid="28" grpId="0"/>
      <p:bldP spid="30" grpId="0"/>
      <p:bldP spid="32" grpId="0"/>
      <p:bldP spid="35" grpId="0"/>
      <p:bldP spid="37" grpId="0"/>
      <p:bldP spid="39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fgeronde rechthoek 17"/>
          <p:cNvSpPr/>
          <p:nvPr/>
        </p:nvSpPr>
        <p:spPr>
          <a:xfrm>
            <a:off x="304800" y="1654039"/>
            <a:ext cx="2438400" cy="1066800"/>
          </a:xfrm>
          <a:prstGeom prst="roundRect">
            <a:avLst/>
          </a:prstGeom>
          <a:ln w="34925">
            <a:solidFill>
              <a:srgbClr val="1A80B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Nominaal / reëel: </a:t>
            </a:r>
            <a:r>
              <a:rPr lang="nl-NL" sz="2400" dirty="0"/>
              <a:t>Een snelle formule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355600" y="3209925"/>
                <a:ext cx="6458956" cy="335946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nl-NL" dirty="0"/>
                  <a:t>Zoals de vorige som:</a:t>
                </a:r>
              </a:p>
              <a:p>
                <a:pPr lvl="1"/>
                <a:r>
                  <a:rPr lang="nl-NL" dirty="0"/>
                  <a:t>Loon + 2,4% (nominale inkomen)</a:t>
                </a:r>
              </a:p>
              <a:p>
                <a:pPr lvl="1"/>
                <a:r>
                  <a:rPr lang="nl-NL" dirty="0"/>
                  <a:t>Inflatie + 3,1% (prijsstijging)</a:t>
                </a:r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NL" sz="2000"/>
                      <m:t>RIC</m:t>
                    </m:r>
                    <m:r>
                      <m:rPr>
                        <m:nor/>
                      </m:rPr>
                      <a:rPr lang="nl-NL" sz="2000"/>
                      <m:t> = </m:t>
                    </m:r>
                    <m:f>
                      <m:fPr>
                        <m:ctrlPr>
                          <a:rPr lang="nl-NL" sz="2000" i="1"/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2000" b="0" i="0" smtClean="0"/>
                          <m:t>10</m:t>
                        </m:r>
                        <m:r>
                          <m:rPr>
                            <m:nor/>
                          </m:rPr>
                          <a:rPr lang="nl-NL" sz="2000" b="0" i="0" smtClean="0"/>
                          <m:t>2,4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2000" b="0" i="0" smtClean="0"/>
                          <m:t>10</m:t>
                        </m:r>
                        <m:r>
                          <m:rPr>
                            <m:nor/>
                          </m:rPr>
                          <a:rPr lang="nl-NL" sz="2000" b="0" i="0" smtClean="0"/>
                          <m:t>3,1</m:t>
                        </m:r>
                      </m:den>
                    </m:f>
                  </m:oMath>
                </a14:m>
                <a:r>
                  <a:rPr lang="nl-NL" dirty="0"/>
                  <a:t> </a:t>
                </a:r>
                <a:r>
                  <a:rPr lang="nl-NL" sz="2000" dirty="0"/>
                  <a:t>× 100 = 99,3</a:t>
                </a:r>
                <a:endParaRPr lang="nl-NL" dirty="0"/>
              </a:p>
              <a:p>
                <a:pPr marL="0" indent="0">
                  <a:buNone/>
                </a:pPr>
                <a:endParaRPr lang="nl-NL" sz="200" dirty="0"/>
              </a:p>
              <a:p>
                <a:pPr marL="0" indent="0">
                  <a:buNone/>
                </a:pPr>
                <a:endParaRPr lang="nl-NL" sz="2000" dirty="0"/>
              </a:p>
              <a:p>
                <a:pPr marL="0" indent="0">
                  <a:buNone/>
                </a:pPr>
                <a:r>
                  <a:rPr lang="nl-NL" sz="2000" dirty="0"/>
                  <a:t>Omdat je met indexcijfer 100 begint is het reële inkomen (koopkracht) dus met 0,7% gedaald.</a:t>
                </a:r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600" y="3209925"/>
                <a:ext cx="6458956" cy="3359462"/>
              </a:xfrm>
              <a:blipFill>
                <a:blip r:embed="rId2"/>
                <a:stretch>
                  <a:fillRect l="-1415" t="-344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kstvak 4"/>
          <p:cNvSpPr txBox="1"/>
          <p:nvPr/>
        </p:nvSpPr>
        <p:spPr>
          <a:xfrm>
            <a:off x="11505059" y="5251230"/>
            <a:ext cx="593432" cy="369332"/>
          </a:xfrm>
          <a:prstGeom prst="rect">
            <a:avLst/>
          </a:prstGeom>
          <a:solidFill>
            <a:srgbClr val="ED4D0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prijs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7281430" y="5197270"/>
            <a:ext cx="1380506" cy="646331"/>
          </a:xfrm>
          <a:prstGeom prst="rect">
            <a:avLst/>
          </a:prstGeom>
          <a:solidFill>
            <a:srgbClr val="ED4D0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aantal </a:t>
            </a:r>
          </a:p>
          <a:p>
            <a:r>
              <a:rPr lang="nl-NL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producten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215276" y="2672223"/>
            <a:ext cx="1338828" cy="369332"/>
          </a:xfrm>
          <a:prstGeom prst="rect">
            <a:avLst/>
          </a:prstGeom>
          <a:solidFill>
            <a:srgbClr val="ED4D0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chemeClr val="bg1">
                    <a:lumMod val="65000"/>
                    <a:lumOff val="35000"/>
                  </a:schemeClr>
                </a:solidFill>
              </a:rPr>
              <a:t>geldbedrag</a:t>
            </a:r>
          </a:p>
        </p:txBody>
      </p:sp>
      <p:sp>
        <p:nvSpPr>
          <p:cNvPr id="8" name="Gelijkbenige driehoek 7"/>
          <p:cNvSpPr/>
          <p:nvPr/>
        </p:nvSpPr>
        <p:spPr>
          <a:xfrm>
            <a:off x="8120683" y="2956266"/>
            <a:ext cx="3528392" cy="2376264"/>
          </a:xfrm>
          <a:prstGeom prst="triangle">
            <a:avLst/>
          </a:prstGeom>
          <a:solidFill>
            <a:srgbClr val="51A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8752817" y="4649096"/>
            <a:ext cx="891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RIC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9427673" y="3574895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NIC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0244482" y="4649096"/>
            <a:ext cx="869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PIC</a:t>
            </a:r>
            <a:endParaRPr lang="nl-NL" sz="2400" dirty="0">
              <a:solidFill>
                <a:schemeClr val="bg1"/>
              </a:solidFill>
            </a:endParaRPr>
          </a:p>
        </p:txBody>
      </p:sp>
      <p:cxnSp>
        <p:nvCxnSpPr>
          <p:cNvPr id="12" name="Rechte verbindingslijn 11"/>
          <p:cNvCxnSpPr/>
          <p:nvPr/>
        </p:nvCxnSpPr>
        <p:spPr>
          <a:xfrm>
            <a:off x="9214928" y="4396426"/>
            <a:ext cx="150428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9699811" y="461249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9645309" y="5315659"/>
            <a:ext cx="4972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: 100</a:t>
            </a:r>
          </a:p>
        </p:txBody>
      </p:sp>
      <p:sp>
        <p:nvSpPr>
          <p:cNvPr id="15" name="Tekstvak 14"/>
          <p:cNvSpPr txBox="1"/>
          <p:nvPr/>
        </p:nvSpPr>
        <p:spPr>
          <a:xfrm rot="3094270">
            <a:off x="10656275" y="4051444"/>
            <a:ext cx="5437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× 100</a:t>
            </a:r>
          </a:p>
        </p:txBody>
      </p:sp>
      <p:sp>
        <p:nvSpPr>
          <p:cNvPr id="16" name="Tekstvak 15"/>
          <p:cNvSpPr txBox="1"/>
          <p:nvPr/>
        </p:nvSpPr>
        <p:spPr>
          <a:xfrm rot="18428734">
            <a:off x="8593393" y="4034538"/>
            <a:ext cx="5437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× 100</a:t>
            </a:r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8131121" y="1976617"/>
            <a:ext cx="3507135" cy="428936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all">
                <a:ln w="3175" cmpd="sng"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2600" dirty="0"/>
              <a:t>Met </a:t>
            </a:r>
            <a:r>
              <a:rPr lang="nl-NL" sz="2600" dirty="0">
                <a:solidFill>
                  <a:schemeClr val="tx1"/>
                </a:solidFill>
              </a:rPr>
              <a:t>i</a:t>
            </a:r>
            <a:r>
              <a:rPr lang="nl-NL" sz="2600" dirty="0"/>
              <a:t>ndex</a:t>
            </a:r>
            <a:r>
              <a:rPr lang="nl-NL" sz="2600" dirty="0">
                <a:solidFill>
                  <a:schemeClr val="tx1"/>
                </a:solidFill>
              </a:rPr>
              <a:t>c</a:t>
            </a:r>
            <a:r>
              <a:rPr lang="nl-NL" sz="2600" dirty="0"/>
              <a:t>ijfers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3714655A-4525-4E8B-A080-CA701EB0E807}"/>
                  </a:ext>
                </a:extLst>
              </p:cNvPr>
              <p:cNvSpPr txBox="1"/>
              <p:nvPr/>
            </p:nvSpPr>
            <p:spPr>
              <a:xfrm>
                <a:off x="466725" y="1883189"/>
                <a:ext cx="2114550" cy="608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NL" sz="2000" b="0" i="0" smtClean="0"/>
                      <m:t>RIC</m:t>
                    </m:r>
                    <m:r>
                      <m:rPr>
                        <m:nor/>
                      </m:rPr>
                      <a:rPr lang="nl-NL" sz="2000" b="0" i="0" smtClean="0"/>
                      <m:t> = </m:t>
                    </m:r>
                    <m:f>
                      <m:f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2000" b="0" i="0" smtClean="0"/>
                          <m:t>NIC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2000" b="0" i="0" smtClean="0"/>
                          <m:t>PIC</m:t>
                        </m:r>
                      </m:den>
                    </m:f>
                  </m:oMath>
                </a14:m>
                <a:r>
                  <a:rPr lang="nl-NL" sz="2000" dirty="0"/>
                  <a:t> × 100</a:t>
                </a:r>
              </a:p>
            </p:txBody>
          </p:sp>
        </mc:Choice>
        <mc:Fallback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3714655A-4525-4E8B-A080-CA701EB0E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25" y="1883189"/>
                <a:ext cx="2114550" cy="608500"/>
              </a:xfrm>
              <a:prstGeom prst="rect">
                <a:avLst/>
              </a:prstGeom>
              <a:blipFill>
                <a:blip r:embed="rId3"/>
                <a:stretch>
                  <a:fillRect r="-2312" b="-4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32003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7F201239-1256-4375-A3A0-6412B5726C59}"/>
              </a:ext>
            </a:extLst>
          </p:cNvPr>
          <p:cNvSpPr/>
          <p:nvPr/>
        </p:nvSpPr>
        <p:spPr>
          <a:xfrm>
            <a:off x="1460938" y="3429001"/>
            <a:ext cx="10426262" cy="2266950"/>
          </a:xfrm>
          <a:prstGeom prst="rect">
            <a:avLst/>
          </a:prstGeom>
          <a:solidFill>
            <a:srgbClr val="51A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14293DF-AE0A-45C6-920C-2BB0B73CD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933451"/>
            <a:ext cx="10426262" cy="2495550"/>
          </a:xfrm>
        </p:spPr>
        <p:txBody>
          <a:bodyPr/>
          <a:lstStyle/>
          <a:p>
            <a:r>
              <a:rPr lang="nl-NL" dirty="0"/>
              <a:t>In 10 jaar tijd steeg mijn inkomen met 30%</a:t>
            </a:r>
          </a:p>
          <a:p>
            <a:r>
              <a:rPr lang="nl-NL" dirty="0"/>
              <a:t>In diezelfde periode bedroeg de inflatie gemiddeld 1,8%</a:t>
            </a:r>
          </a:p>
          <a:p>
            <a:endParaRPr lang="nl-NL" dirty="0"/>
          </a:p>
          <a:p>
            <a:pPr marL="447675" indent="-447675">
              <a:buNone/>
            </a:pPr>
            <a:r>
              <a:rPr lang="nl-NL" dirty="0"/>
              <a:t>→	Bereken de procentuele verandering van mijn koopkracht over die periode.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9AC9AC8F-8AE9-453E-855B-9A0B32932C43}"/>
                  </a:ext>
                </a:extLst>
              </p:cNvPr>
              <p:cNvSpPr txBox="1"/>
              <p:nvPr/>
            </p:nvSpPr>
            <p:spPr>
              <a:xfrm>
                <a:off x="1648068" y="4738826"/>
                <a:ext cx="1539204" cy="733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000" i="1" smtClean="0">
                              <a:solidFill>
                                <a:schemeClr val="tx1"/>
                              </a:solidFill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2000" b="0" i="0" smtClean="0">
                              <a:solidFill>
                                <a:schemeClr val="tx1"/>
                              </a:solidFill>
                            </a:rPr>
                            <m:t>geldbedrag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2000" b="0" i="0" smtClean="0">
                              <a:solidFill>
                                <a:schemeClr val="tx1"/>
                              </a:solidFill>
                            </a:rPr>
                            <m:t>prijs</m:t>
                          </m:r>
                        </m:den>
                      </m:f>
                    </m:oMath>
                  </m:oMathPara>
                </a14:m>
                <a:endParaRPr lang="nl-NL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9AC9AC8F-8AE9-453E-855B-9A0B32932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068" y="4738826"/>
                <a:ext cx="1539204" cy="7331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9440C12F-242B-4659-8B8F-398520DB09DF}"/>
                  </a:ext>
                </a:extLst>
              </p:cNvPr>
              <p:cNvSpPr txBox="1"/>
              <p:nvPr/>
            </p:nvSpPr>
            <p:spPr>
              <a:xfrm>
                <a:off x="3272509" y="4735683"/>
                <a:ext cx="2843151" cy="736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b="0" i="0" smtClean="0"/>
                        <m:t>= </m:t>
                      </m:r>
                      <m:f>
                        <m:fPr>
                          <m:ctrlPr>
                            <a:rPr lang="nl-NL" sz="2000" i="1"/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2000"/>
                            <m:t>nominaal</m:t>
                          </m:r>
                          <m:r>
                            <m:rPr>
                              <m:nor/>
                            </m:rPr>
                            <a:rPr lang="nl-NL" sz="2000"/>
                            <m:t> </m:t>
                          </m:r>
                          <m:r>
                            <m:rPr>
                              <m:nor/>
                            </m:rPr>
                            <a:rPr lang="nl-NL" sz="2000"/>
                            <m:t>indexcijfer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2000" i="0"/>
                            <m:t>prijsindexcijfer</m:t>
                          </m:r>
                        </m:den>
                      </m:f>
                    </m:oMath>
                  </m:oMathPara>
                </a14:m>
                <a:endParaRPr lang="nl-NL" sz="2000" dirty="0"/>
              </a:p>
            </p:txBody>
          </p:sp>
        </mc:Choice>
        <mc:Fallback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9440C12F-242B-4659-8B8F-398520DB0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509" y="4735683"/>
                <a:ext cx="2843151" cy="7362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55834AAE-D8FF-45E4-82A2-7E2BC4994286}"/>
                  </a:ext>
                </a:extLst>
              </p:cNvPr>
              <p:cNvSpPr txBox="1"/>
              <p:nvPr/>
            </p:nvSpPr>
            <p:spPr>
              <a:xfrm>
                <a:off x="6200897" y="4763864"/>
                <a:ext cx="2942024" cy="716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b="0" i="0" smtClean="0"/>
                        <m:t>= </m:t>
                      </m:r>
                      <m:f>
                        <m:fPr>
                          <m:ctrlPr>
                            <a:rPr lang="nl-NL" sz="2000" i="1"/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2000" b="0" i="0" smtClean="0"/>
                            <m:t>1</m:t>
                          </m:r>
                          <m:r>
                            <m:rPr>
                              <m:nor/>
                            </m:rPr>
                            <a:rPr lang="nl-NL" sz="2000" b="0" i="0" smtClean="0"/>
                            <m:t>30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2000" b="0" i="0" smtClean="0"/>
                            <m:t>1</m:t>
                          </m:r>
                          <m:r>
                            <m:rPr>
                              <m:nor/>
                            </m:rPr>
                            <a:rPr lang="nl-NL" sz="2000" b="0" i="0" smtClean="0"/>
                            <m:t>19,5</m:t>
                          </m:r>
                        </m:den>
                      </m:f>
                      <m:r>
                        <m:rPr>
                          <m:nor/>
                        </m:rPr>
                        <a:rPr lang="nl-NL" sz="2000" b="0" i="0" smtClean="0"/>
                        <m:t> </m:t>
                      </m:r>
                      <m:r>
                        <m:rPr>
                          <m:nor/>
                        </m:rPr>
                        <a:rPr lang="nl-NL" sz="2000" b="0" i="0" smtClean="0"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nl-NL" sz="2000" b="0" i="0" smtClean="0">
                          <a:ea typeface="Cambria Math" panose="02040503050406030204" pitchFamily="18" charset="0"/>
                        </a:rPr>
                        <m:t> 100 = 108,</m:t>
                      </m:r>
                      <m:r>
                        <m:rPr>
                          <m:nor/>
                        </m:rPr>
                        <a:rPr lang="nl-NL" sz="2000" b="0" i="0" smtClean="0">
                          <a:ea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nl-NL" sz="2000" dirty="0"/>
              </a:p>
            </p:txBody>
          </p:sp>
        </mc:Choice>
        <mc:Fallback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55834AAE-D8FF-45E4-82A2-7E2BC4994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897" y="4763864"/>
                <a:ext cx="2942024" cy="7162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BAE8C51E-F757-4D30-B405-D1E105F0EFEC}"/>
                  </a:ext>
                </a:extLst>
              </p:cNvPr>
              <p:cNvSpPr txBox="1"/>
              <p:nvPr/>
            </p:nvSpPr>
            <p:spPr>
              <a:xfrm>
                <a:off x="9096497" y="4903774"/>
                <a:ext cx="22500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nl-NL" sz="2000" b="0" i="0" smtClean="0">
                          <a:ea typeface="Cambria Math" panose="02040503050406030204" pitchFamily="18" charset="0"/>
                        </a:rPr>
                        <m:t>8,8% </m:t>
                      </m:r>
                      <m:r>
                        <m:rPr>
                          <m:nor/>
                        </m:rPr>
                        <a:rPr lang="nl-NL" sz="2000" b="0" i="0" smtClean="0">
                          <a:ea typeface="Cambria Math" panose="02040503050406030204" pitchFamily="18" charset="0"/>
                        </a:rPr>
                        <m:t>gestegen</m:t>
                      </m:r>
                    </m:oMath>
                  </m:oMathPara>
                </a14:m>
                <a:endParaRPr lang="nl-NL" sz="2000" dirty="0"/>
              </a:p>
            </p:txBody>
          </p:sp>
        </mc:Choice>
        <mc:Fallback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BAE8C51E-F757-4D30-B405-D1E105F0E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497" y="4903774"/>
                <a:ext cx="2250040" cy="400110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kstvak 16">
            <a:extLst>
              <a:ext uri="{FF2B5EF4-FFF2-40B4-BE49-F238E27FC236}">
                <a16:creationId xmlns:a16="http://schemas.microsoft.com/office/drawing/2014/main" id="{70396067-F41B-470F-9B7E-53F323FE0270}"/>
              </a:ext>
            </a:extLst>
          </p:cNvPr>
          <p:cNvSpPr txBox="1"/>
          <p:nvPr/>
        </p:nvSpPr>
        <p:spPr>
          <a:xfrm>
            <a:off x="1648068" y="3563693"/>
            <a:ext cx="4533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Prijzen stijgen 10 jaar met 1,8%. </a:t>
            </a:r>
          </a:p>
          <a:p>
            <a:r>
              <a:rPr lang="nl-NL" sz="2000" dirty="0"/>
              <a:t>In totaal met 1,018</a:t>
            </a:r>
            <a:r>
              <a:rPr lang="nl-NL" sz="2000" baseline="30000" dirty="0"/>
              <a:t>10</a:t>
            </a:r>
            <a:r>
              <a:rPr lang="nl-NL" sz="2000" dirty="0"/>
              <a:t> = 1,1953 (19,5%)</a:t>
            </a:r>
          </a:p>
        </p:txBody>
      </p:sp>
    </p:spTree>
    <p:extLst>
      <p:ext uri="{BB962C8B-B14F-4D97-AF65-F5344CB8AC3E}">
        <p14:creationId xmlns:p14="http://schemas.microsoft.com/office/powerpoint/2010/main" val="146352432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uiExpand="1" build="p"/>
      <p:bldP spid="7" grpId="0"/>
      <p:bldP spid="9" grpId="0"/>
      <p:bldP spid="11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365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C9BEE04-01EC-4F16-B1AF-29574D5664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Geld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7FE52B-F321-4A7B-B4D7-8CDD8AFAE72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nl-NL" dirty="0"/>
              <a:t>Inflatie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0CF416A-9CD7-4856-A59F-5EBD31CD5766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nl-NL" dirty="0"/>
              <a:t>Koopkracht</a:t>
            </a:r>
          </a:p>
        </p:txBody>
      </p:sp>
    </p:spTree>
    <p:extLst>
      <p:ext uri="{BB962C8B-B14F-4D97-AF65-F5344CB8AC3E}">
        <p14:creationId xmlns:p14="http://schemas.microsoft.com/office/powerpoint/2010/main" val="113499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54212C2-1533-4C78-9ADD-0C2131419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Specialisatie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A291789-31C5-41ED-8495-56FBCBB7D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3029404"/>
          </a:xfrm>
        </p:spPr>
        <p:txBody>
          <a:bodyPr>
            <a:normAutofit/>
          </a:bodyPr>
          <a:lstStyle/>
          <a:p>
            <a:pPr marL="358775" indent="-3587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l-NL" dirty="0"/>
              <a:t>Wie verbouwt thuis zijn eigen voedsel?</a:t>
            </a:r>
          </a:p>
          <a:p>
            <a:pPr marL="358775" indent="-3587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l-NL" dirty="0"/>
              <a:t>Wie maakt thuis zijn eigen kleren?</a:t>
            </a:r>
          </a:p>
          <a:p>
            <a:pPr marL="358775" indent="-3587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l-NL" dirty="0"/>
              <a:t>Wie heeft zijn eigen schoolboeken (over)geschreven?</a:t>
            </a:r>
          </a:p>
          <a:p>
            <a:pPr marL="358775" indent="-3587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nl-NL" dirty="0"/>
          </a:p>
          <a:p>
            <a:pPr marL="358775" indent="-3587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l-NL" dirty="0"/>
              <a:t>Wat voor werk doen je ouders?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F6FA57A6-05A4-4F70-8EF9-85D94525A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64200" cy="3029404"/>
          </a:xfrm>
        </p:spPr>
        <p:txBody>
          <a:bodyPr/>
          <a:lstStyle/>
          <a:p>
            <a:pPr marL="0" indent="0">
              <a:buNone/>
            </a:pPr>
            <a:r>
              <a:rPr lang="nl-NL" sz="1800" b="1" dirty="0">
                <a:solidFill>
                  <a:srgbClr val="ED4D0F"/>
                </a:solidFill>
              </a:rPr>
              <a:t>SPECIALISATIE</a:t>
            </a:r>
            <a:endParaRPr lang="nl-NL" b="1" dirty="0">
              <a:solidFill>
                <a:srgbClr val="ED4D0F"/>
              </a:solidFill>
            </a:endParaRPr>
          </a:p>
          <a:p>
            <a:r>
              <a:rPr lang="nl-NL" dirty="0"/>
              <a:t>Meer productie</a:t>
            </a:r>
          </a:p>
          <a:p>
            <a:r>
              <a:rPr lang="nl-NL" dirty="0"/>
              <a:t>Complexere ruil</a:t>
            </a:r>
          </a:p>
          <a:p>
            <a:r>
              <a:rPr lang="nl-NL" dirty="0"/>
              <a:t>Meer behoeften</a:t>
            </a:r>
          </a:p>
          <a:p>
            <a:r>
              <a:rPr lang="nl-NL" dirty="0"/>
              <a:t>Ruilproces moet ‘slimmer’</a:t>
            </a:r>
          </a:p>
          <a:p>
            <a:r>
              <a:rPr lang="nl-NL" dirty="0"/>
              <a:t>Van </a:t>
            </a:r>
            <a:r>
              <a:rPr lang="nl-NL" b="1" i="1" dirty="0"/>
              <a:t>directe ruil</a:t>
            </a:r>
            <a:r>
              <a:rPr lang="nl-NL" dirty="0"/>
              <a:t> naar </a:t>
            </a:r>
            <a:r>
              <a:rPr lang="nl-NL" b="1" i="1" dirty="0"/>
              <a:t>indirecte ruil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5651E19-2A30-4972-A1F1-2F2609D2863E}"/>
              </a:ext>
            </a:extLst>
          </p:cNvPr>
          <p:cNvSpPr txBox="1"/>
          <p:nvPr/>
        </p:nvSpPr>
        <p:spPr>
          <a:xfrm>
            <a:off x="355598" y="5506135"/>
            <a:ext cx="114808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2400" b="1" dirty="0"/>
              <a:t>Specialisatie</a:t>
            </a:r>
            <a:r>
              <a:rPr lang="nl-NL" sz="2400" dirty="0"/>
              <a:t> is het zich toeleggen op iets specifieks. In dit geval productie.</a:t>
            </a:r>
          </a:p>
        </p:txBody>
      </p:sp>
    </p:spTree>
    <p:extLst>
      <p:ext uri="{BB962C8B-B14F-4D97-AF65-F5344CB8AC3E}">
        <p14:creationId xmlns:p14="http://schemas.microsoft.com/office/powerpoint/2010/main" val="182057719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EF0A123-E8CC-4907-819F-D9C40E05D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 ruilhandel naar digitaal geld</a:t>
            </a:r>
          </a:p>
        </p:txBody>
      </p:sp>
      <p:pic>
        <p:nvPicPr>
          <p:cNvPr id="7" name="Onlinemedia 6" title="Het begon met ruilen">
            <a:hlinkClick r:id="" action="ppaction://media"/>
            <a:extLst>
              <a:ext uri="{FF2B5EF4-FFF2-40B4-BE49-F238E27FC236}">
                <a16:creationId xmlns:a16="http://schemas.microsoft.com/office/drawing/2014/main" id="{A766AFB4-F592-44EA-9C7C-44A504B506A4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47977" y="1690688"/>
            <a:ext cx="8896046" cy="500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9671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C990D-8F36-4E93-868C-FF1371684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 ruilhandel naar digitaal geld</a:t>
            </a:r>
          </a:p>
        </p:txBody>
      </p:sp>
      <p:grpSp>
        <p:nvGrpSpPr>
          <p:cNvPr id="5" name="Google Shape;2304;p44">
            <a:extLst>
              <a:ext uri="{FF2B5EF4-FFF2-40B4-BE49-F238E27FC236}">
                <a16:creationId xmlns:a16="http://schemas.microsoft.com/office/drawing/2014/main" id="{3D2D09DD-E29D-4F88-911C-459E48672466}"/>
              </a:ext>
            </a:extLst>
          </p:cNvPr>
          <p:cNvGrpSpPr/>
          <p:nvPr/>
        </p:nvGrpSpPr>
        <p:grpSpPr>
          <a:xfrm>
            <a:off x="8502718" y="1871117"/>
            <a:ext cx="1838223" cy="2223805"/>
            <a:chOff x="4721075" y="260350"/>
            <a:chExt cx="255900" cy="309550"/>
          </a:xfrm>
        </p:grpSpPr>
        <p:sp>
          <p:nvSpPr>
            <p:cNvPr id="26" name="Google Shape;2305;p44">
              <a:extLst>
                <a:ext uri="{FF2B5EF4-FFF2-40B4-BE49-F238E27FC236}">
                  <a16:creationId xmlns:a16="http://schemas.microsoft.com/office/drawing/2014/main" id="{DF82F6E7-A081-4EEF-93C9-4FEB93C0BEFB}"/>
                </a:ext>
              </a:extLst>
            </p:cNvPr>
            <p:cNvSpPr/>
            <p:nvPr/>
          </p:nvSpPr>
          <p:spPr>
            <a:xfrm>
              <a:off x="4721075" y="272900"/>
              <a:ext cx="74325" cy="294475"/>
            </a:xfrm>
            <a:custGeom>
              <a:avLst/>
              <a:gdLst/>
              <a:ahLst/>
              <a:cxnLst/>
              <a:rect l="l" t="t" r="r" b="b"/>
              <a:pathLst>
                <a:path w="2973" h="11779" extrusionOk="0">
                  <a:moveTo>
                    <a:pt x="30" y="1"/>
                  </a:moveTo>
                  <a:lnTo>
                    <a:pt x="1" y="7488"/>
                  </a:lnTo>
                  <a:lnTo>
                    <a:pt x="2943" y="11779"/>
                  </a:lnTo>
                  <a:lnTo>
                    <a:pt x="2972" y="4292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306;p44">
              <a:extLst>
                <a:ext uri="{FF2B5EF4-FFF2-40B4-BE49-F238E27FC236}">
                  <a16:creationId xmlns:a16="http://schemas.microsoft.com/office/drawing/2014/main" id="{941EFD76-58E7-4B36-86F2-93425763DFCB}"/>
                </a:ext>
              </a:extLst>
            </p:cNvPr>
            <p:cNvSpPr/>
            <p:nvPr/>
          </p:nvSpPr>
          <p:spPr>
            <a:xfrm>
              <a:off x="4794825" y="375875"/>
              <a:ext cx="103175" cy="194025"/>
            </a:xfrm>
            <a:custGeom>
              <a:avLst/>
              <a:gdLst/>
              <a:ahLst/>
              <a:cxnLst/>
              <a:rect l="l" t="t" r="r" b="b"/>
              <a:pathLst>
                <a:path w="4127" h="7761" extrusionOk="0">
                  <a:moveTo>
                    <a:pt x="1804" y="0"/>
                  </a:moveTo>
                  <a:cubicBezTo>
                    <a:pt x="1717" y="0"/>
                    <a:pt x="1623" y="0"/>
                    <a:pt x="1537" y="8"/>
                  </a:cubicBezTo>
                  <a:lnTo>
                    <a:pt x="1522" y="8"/>
                  </a:lnTo>
                  <a:cubicBezTo>
                    <a:pt x="1429" y="8"/>
                    <a:pt x="1342" y="15"/>
                    <a:pt x="1248" y="22"/>
                  </a:cubicBezTo>
                  <a:lnTo>
                    <a:pt x="1155" y="29"/>
                  </a:lnTo>
                  <a:lnTo>
                    <a:pt x="960" y="44"/>
                  </a:lnTo>
                  <a:lnTo>
                    <a:pt x="909" y="51"/>
                  </a:lnTo>
                  <a:lnTo>
                    <a:pt x="866" y="58"/>
                  </a:lnTo>
                  <a:cubicBezTo>
                    <a:pt x="765" y="65"/>
                    <a:pt x="664" y="80"/>
                    <a:pt x="570" y="87"/>
                  </a:cubicBezTo>
                  <a:lnTo>
                    <a:pt x="534" y="94"/>
                  </a:lnTo>
                  <a:cubicBezTo>
                    <a:pt x="426" y="108"/>
                    <a:pt x="318" y="130"/>
                    <a:pt x="210" y="145"/>
                  </a:cubicBezTo>
                  <a:lnTo>
                    <a:pt x="181" y="152"/>
                  </a:lnTo>
                  <a:lnTo>
                    <a:pt x="29" y="181"/>
                  </a:lnTo>
                  <a:lnTo>
                    <a:pt x="1" y="7667"/>
                  </a:lnTo>
                  <a:lnTo>
                    <a:pt x="181" y="7638"/>
                  </a:lnTo>
                  <a:cubicBezTo>
                    <a:pt x="289" y="7617"/>
                    <a:pt x="397" y="7602"/>
                    <a:pt x="505" y="7588"/>
                  </a:cubicBezTo>
                  <a:lnTo>
                    <a:pt x="542" y="7581"/>
                  </a:lnTo>
                  <a:cubicBezTo>
                    <a:pt x="635" y="7566"/>
                    <a:pt x="736" y="7552"/>
                    <a:pt x="837" y="7545"/>
                  </a:cubicBezTo>
                  <a:lnTo>
                    <a:pt x="924" y="7537"/>
                  </a:lnTo>
                  <a:cubicBezTo>
                    <a:pt x="989" y="7530"/>
                    <a:pt x="1054" y="7523"/>
                    <a:pt x="1119" y="7516"/>
                  </a:cubicBezTo>
                  <a:lnTo>
                    <a:pt x="1212" y="7508"/>
                  </a:lnTo>
                  <a:cubicBezTo>
                    <a:pt x="1306" y="7508"/>
                    <a:pt x="1393" y="7501"/>
                    <a:pt x="1486" y="7494"/>
                  </a:cubicBezTo>
                  <a:lnTo>
                    <a:pt x="2164" y="7494"/>
                  </a:lnTo>
                  <a:lnTo>
                    <a:pt x="2316" y="7501"/>
                  </a:lnTo>
                  <a:lnTo>
                    <a:pt x="2438" y="7508"/>
                  </a:lnTo>
                  <a:lnTo>
                    <a:pt x="2590" y="7516"/>
                  </a:lnTo>
                  <a:lnTo>
                    <a:pt x="2712" y="7530"/>
                  </a:lnTo>
                  <a:lnTo>
                    <a:pt x="2857" y="7545"/>
                  </a:lnTo>
                  <a:lnTo>
                    <a:pt x="2979" y="7552"/>
                  </a:lnTo>
                  <a:lnTo>
                    <a:pt x="3124" y="7573"/>
                  </a:lnTo>
                  <a:lnTo>
                    <a:pt x="3246" y="7588"/>
                  </a:lnTo>
                  <a:lnTo>
                    <a:pt x="3398" y="7617"/>
                  </a:lnTo>
                  <a:lnTo>
                    <a:pt x="3520" y="7638"/>
                  </a:lnTo>
                  <a:lnTo>
                    <a:pt x="3672" y="7667"/>
                  </a:lnTo>
                  <a:lnTo>
                    <a:pt x="3780" y="7689"/>
                  </a:lnTo>
                  <a:cubicBezTo>
                    <a:pt x="3888" y="7710"/>
                    <a:pt x="3996" y="7732"/>
                    <a:pt x="4097" y="7761"/>
                  </a:cubicBezTo>
                  <a:lnTo>
                    <a:pt x="4126" y="267"/>
                  </a:lnTo>
                  <a:cubicBezTo>
                    <a:pt x="4025" y="238"/>
                    <a:pt x="3917" y="217"/>
                    <a:pt x="3816" y="195"/>
                  </a:cubicBezTo>
                  <a:lnTo>
                    <a:pt x="3773" y="188"/>
                  </a:lnTo>
                  <a:cubicBezTo>
                    <a:pt x="3751" y="181"/>
                    <a:pt x="3729" y="173"/>
                    <a:pt x="3701" y="173"/>
                  </a:cubicBezTo>
                  <a:lnTo>
                    <a:pt x="3549" y="145"/>
                  </a:lnTo>
                  <a:lnTo>
                    <a:pt x="3434" y="123"/>
                  </a:lnTo>
                  <a:lnTo>
                    <a:pt x="3275" y="101"/>
                  </a:lnTo>
                  <a:lnTo>
                    <a:pt x="3210" y="87"/>
                  </a:lnTo>
                  <a:lnTo>
                    <a:pt x="3160" y="80"/>
                  </a:lnTo>
                  <a:lnTo>
                    <a:pt x="3015" y="65"/>
                  </a:lnTo>
                  <a:lnTo>
                    <a:pt x="2886" y="51"/>
                  </a:lnTo>
                  <a:lnTo>
                    <a:pt x="2741" y="36"/>
                  </a:lnTo>
                  <a:lnTo>
                    <a:pt x="2662" y="29"/>
                  </a:lnTo>
                  <a:lnTo>
                    <a:pt x="2619" y="29"/>
                  </a:lnTo>
                  <a:lnTo>
                    <a:pt x="2467" y="15"/>
                  </a:lnTo>
                  <a:lnTo>
                    <a:pt x="2352" y="8"/>
                  </a:lnTo>
                  <a:lnTo>
                    <a:pt x="2200" y="0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307;p44">
              <a:extLst>
                <a:ext uri="{FF2B5EF4-FFF2-40B4-BE49-F238E27FC236}">
                  <a16:creationId xmlns:a16="http://schemas.microsoft.com/office/drawing/2014/main" id="{83539103-DFF3-426D-962C-79B4E2629FC0}"/>
                </a:ext>
              </a:extLst>
            </p:cNvPr>
            <p:cNvSpPr/>
            <p:nvPr/>
          </p:nvSpPr>
          <p:spPr>
            <a:xfrm>
              <a:off x="4897425" y="276875"/>
              <a:ext cx="79550" cy="292850"/>
            </a:xfrm>
            <a:custGeom>
              <a:avLst/>
              <a:gdLst/>
              <a:ahLst/>
              <a:cxnLst/>
              <a:rect l="l" t="t" r="r" b="b"/>
              <a:pathLst>
                <a:path w="3182" h="11714" extrusionOk="0">
                  <a:moveTo>
                    <a:pt x="3181" y="1"/>
                  </a:moveTo>
                  <a:lnTo>
                    <a:pt x="29" y="4227"/>
                  </a:lnTo>
                  <a:lnTo>
                    <a:pt x="0" y="11714"/>
                  </a:lnTo>
                  <a:lnTo>
                    <a:pt x="3152" y="7487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308;p44">
              <a:extLst>
                <a:ext uri="{FF2B5EF4-FFF2-40B4-BE49-F238E27FC236}">
                  <a16:creationId xmlns:a16="http://schemas.microsoft.com/office/drawing/2014/main" id="{80BD6B44-0610-4B1B-90C6-36DAA0158E70}"/>
                </a:ext>
              </a:extLst>
            </p:cNvPr>
            <p:cNvSpPr/>
            <p:nvPr/>
          </p:nvSpPr>
          <p:spPr>
            <a:xfrm>
              <a:off x="4721800" y="260350"/>
              <a:ext cx="255175" cy="122225"/>
            </a:xfrm>
            <a:custGeom>
              <a:avLst/>
              <a:gdLst/>
              <a:ahLst/>
              <a:cxnLst/>
              <a:rect l="l" t="t" r="r" b="b"/>
              <a:pathLst>
                <a:path w="10207" h="4889" extrusionOk="0">
                  <a:moveTo>
                    <a:pt x="4749" y="1"/>
                  </a:moveTo>
                  <a:cubicBezTo>
                    <a:pt x="3158" y="1"/>
                    <a:pt x="1567" y="168"/>
                    <a:pt x="1" y="503"/>
                  </a:cubicBezTo>
                  <a:lnTo>
                    <a:pt x="2943" y="4794"/>
                  </a:lnTo>
                  <a:cubicBezTo>
                    <a:pt x="3555" y="4675"/>
                    <a:pt x="4174" y="4614"/>
                    <a:pt x="4792" y="4614"/>
                  </a:cubicBezTo>
                  <a:cubicBezTo>
                    <a:pt x="5552" y="4614"/>
                    <a:pt x="6311" y="4705"/>
                    <a:pt x="7054" y="4888"/>
                  </a:cubicBezTo>
                  <a:lnTo>
                    <a:pt x="10206" y="662"/>
                  </a:lnTo>
                  <a:cubicBezTo>
                    <a:pt x="8412" y="222"/>
                    <a:pt x="6580" y="1"/>
                    <a:pt x="4749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2309;p44">
            <a:extLst>
              <a:ext uri="{FF2B5EF4-FFF2-40B4-BE49-F238E27FC236}">
                <a16:creationId xmlns:a16="http://schemas.microsoft.com/office/drawing/2014/main" id="{EFCE1372-9E70-4DC1-889F-C3754B757A1B}"/>
              </a:ext>
            </a:extLst>
          </p:cNvPr>
          <p:cNvGrpSpPr/>
          <p:nvPr/>
        </p:nvGrpSpPr>
        <p:grpSpPr>
          <a:xfrm>
            <a:off x="7115654" y="2263392"/>
            <a:ext cx="1924962" cy="2140112"/>
            <a:chOff x="4428250" y="314750"/>
            <a:chExt cx="267975" cy="297900"/>
          </a:xfrm>
        </p:grpSpPr>
        <p:sp>
          <p:nvSpPr>
            <p:cNvPr id="23" name="Google Shape;2310;p44">
              <a:extLst>
                <a:ext uri="{FF2B5EF4-FFF2-40B4-BE49-F238E27FC236}">
                  <a16:creationId xmlns:a16="http://schemas.microsoft.com/office/drawing/2014/main" id="{04F740A6-6623-4D26-AB4A-DBDB7F82AEDF}"/>
                </a:ext>
              </a:extLst>
            </p:cNvPr>
            <p:cNvSpPr/>
            <p:nvPr/>
          </p:nvSpPr>
          <p:spPr>
            <a:xfrm>
              <a:off x="4428975" y="314750"/>
              <a:ext cx="267250" cy="152575"/>
            </a:xfrm>
            <a:custGeom>
              <a:avLst/>
              <a:gdLst/>
              <a:ahLst/>
              <a:cxnLst/>
              <a:rect l="l" t="t" r="r" b="b"/>
              <a:pathLst>
                <a:path w="10690" h="6103" extrusionOk="0">
                  <a:moveTo>
                    <a:pt x="7747" y="0"/>
                  </a:moveTo>
                  <a:cubicBezTo>
                    <a:pt x="4386" y="729"/>
                    <a:pt x="1530" y="2207"/>
                    <a:pt x="1" y="4263"/>
                  </a:cubicBezTo>
                  <a:lnTo>
                    <a:pt x="7314" y="6102"/>
                  </a:lnTo>
                  <a:cubicBezTo>
                    <a:pt x="7970" y="5215"/>
                    <a:pt x="9225" y="4580"/>
                    <a:pt x="10689" y="4292"/>
                  </a:cubicBezTo>
                  <a:lnTo>
                    <a:pt x="7747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311;p44">
              <a:extLst>
                <a:ext uri="{FF2B5EF4-FFF2-40B4-BE49-F238E27FC236}">
                  <a16:creationId xmlns:a16="http://schemas.microsoft.com/office/drawing/2014/main" id="{69B1D30F-63E8-4277-97BB-1145EAA41155}"/>
                </a:ext>
              </a:extLst>
            </p:cNvPr>
            <p:cNvSpPr/>
            <p:nvPr/>
          </p:nvSpPr>
          <p:spPr>
            <a:xfrm>
              <a:off x="4611100" y="422025"/>
              <a:ext cx="84775" cy="190450"/>
            </a:xfrm>
            <a:custGeom>
              <a:avLst/>
              <a:gdLst/>
              <a:ahLst/>
              <a:cxnLst/>
              <a:rect l="l" t="t" r="r" b="b"/>
              <a:pathLst>
                <a:path w="3391" h="7618" extrusionOk="0">
                  <a:moveTo>
                    <a:pt x="3390" y="1"/>
                  </a:moveTo>
                  <a:cubicBezTo>
                    <a:pt x="3318" y="22"/>
                    <a:pt x="3231" y="37"/>
                    <a:pt x="3145" y="58"/>
                  </a:cubicBezTo>
                  <a:lnTo>
                    <a:pt x="3065" y="80"/>
                  </a:lnTo>
                  <a:lnTo>
                    <a:pt x="2900" y="123"/>
                  </a:lnTo>
                  <a:lnTo>
                    <a:pt x="2806" y="145"/>
                  </a:lnTo>
                  <a:cubicBezTo>
                    <a:pt x="2755" y="159"/>
                    <a:pt x="2705" y="174"/>
                    <a:pt x="2654" y="188"/>
                  </a:cubicBezTo>
                  <a:lnTo>
                    <a:pt x="2553" y="217"/>
                  </a:lnTo>
                  <a:lnTo>
                    <a:pt x="2481" y="239"/>
                  </a:lnTo>
                  <a:lnTo>
                    <a:pt x="2395" y="268"/>
                  </a:lnTo>
                  <a:lnTo>
                    <a:pt x="2330" y="289"/>
                  </a:lnTo>
                  <a:cubicBezTo>
                    <a:pt x="2258" y="318"/>
                    <a:pt x="2186" y="340"/>
                    <a:pt x="2113" y="369"/>
                  </a:cubicBezTo>
                  <a:lnTo>
                    <a:pt x="2085" y="383"/>
                  </a:lnTo>
                  <a:lnTo>
                    <a:pt x="1897" y="455"/>
                  </a:lnTo>
                  <a:lnTo>
                    <a:pt x="1839" y="484"/>
                  </a:lnTo>
                  <a:cubicBezTo>
                    <a:pt x="1782" y="506"/>
                    <a:pt x="1724" y="534"/>
                    <a:pt x="1673" y="556"/>
                  </a:cubicBezTo>
                  <a:lnTo>
                    <a:pt x="1623" y="578"/>
                  </a:lnTo>
                  <a:cubicBezTo>
                    <a:pt x="1558" y="607"/>
                    <a:pt x="1493" y="643"/>
                    <a:pt x="1428" y="679"/>
                  </a:cubicBezTo>
                  <a:lnTo>
                    <a:pt x="1385" y="700"/>
                  </a:lnTo>
                  <a:cubicBezTo>
                    <a:pt x="1334" y="729"/>
                    <a:pt x="1284" y="758"/>
                    <a:pt x="1234" y="787"/>
                  </a:cubicBezTo>
                  <a:lnTo>
                    <a:pt x="1183" y="816"/>
                  </a:lnTo>
                  <a:lnTo>
                    <a:pt x="1140" y="837"/>
                  </a:lnTo>
                  <a:lnTo>
                    <a:pt x="1068" y="888"/>
                  </a:lnTo>
                  <a:lnTo>
                    <a:pt x="981" y="946"/>
                  </a:lnTo>
                  <a:cubicBezTo>
                    <a:pt x="945" y="967"/>
                    <a:pt x="909" y="989"/>
                    <a:pt x="880" y="1010"/>
                  </a:cubicBezTo>
                  <a:lnTo>
                    <a:pt x="786" y="1075"/>
                  </a:lnTo>
                  <a:lnTo>
                    <a:pt x="693" y="1147"/>
                  </a:lnTo>
                  <a:lnTo>
                    <a:pt x="613" y="1212"/>
                  </a:lnTo>
                  <a:cubicBezTo>
                    <a:pt x="577" y="1234"/>
                    <a:pt x="548" y="1263"/>
                    <a:pt x="519" y="1284"/>
                  </a:cubicBezTo>
                  <a:lnTo>
                    <a:pt x="447" y="1349"/>
                  </a:lnTo>
                  <a:lnTo>
                    <a:pt x="433" y="1364"/>
                  </a:lnTo>
                  <a:cubicBezTo>
                    <a:pt x="390" y="1400"/>
                    <a:pt x="354" y="1443"/>
                    <a:pt x="310" y="1479"/>
                  </a:cubicBezTo>
                  <a:lnTo>
                    <a:pt x="289" y="1508"/>
                  </a:lnTo>
                  <a:cubicBezTo>
                    <a:pt x="245" y="1551"/>
                    <a:pt x="195" y="1595"/>
                    <a:pt x="159" y="1645"/>
                  </a:cubicBezTo>
                  <a:cubicBezTo>
                    <a:pt x="130" y="1681"/>
                    <a:pt x="101" y="1710"/>
                    <a:pt x="72" y="1746"/>
                  </a:cubicBezTo>
                  <a:lnTo>
                    <a:pt x="29" y="1804"/>
                  </a:lnTo>
                  <a:lnTo>
                    <a:pt x="0" y="7617"/>
                  </a:lnTo>
                  <a:cubicBezTo>
                    <a:pt x="43" y="7567"/>
                    <a:pt x="87" y="7509"/>
                    <a:pt x="130" y="7458"/>
                  </a:cubicBezTo>
                  <a:lnTo>
                    <a:pt x="130" y="7451"/>
                  </a:lnTo>
                  <a:cubicBezTo>
                    <a:pt x="173" y="7401"/>
                    <a:pt x="209" y="7357"/>
                    <a:pt x="253" y="7314"/>
                  </a:cubicBezTo>
                  <a:lnTo>
                    <a:pt x="281" y="7285"/>
                  </a:lnTo>
                  <a:cubicBezTo>
                    <a:pt x="325" y="7242"/>
                    <a:pt x="368" y="7199"/>
                    <a:pt x="411" y="7155"/>
                  </a:cubicBezTo>
                  <a:cubicBezTo>
                    <a:pt x="440" y="7134"/>
                    <a:pt x="462" y="7112"/>
                    <a:pt x="491" y="7091"/>
                  </a:cubicBezTo>
                  <a:cubicBezTo>
                    <a:pt x="512" y="7069"/>
                    <a:pt x="548" y="7040"/>
                    <a:pt x="577" y="7018"/>
                  </a:cubicBezTo>
                  <a:lnTo>
                    <a:pt x="657" y="6953"/>
                  </a:lnTo>
                  <a:cubicBezTo>
                    <a:pt x="693" y="6925"/>
                    <a:pt x="721" y="6903"/>
                    <a:pt x="757" y="6881"/>
                  </a:cubicBezTo>
                  <a:cubicBezTo>
                    <a:pt x="786" y="6852"/>
                    <a:pt x="815" y="6838"/>
                    <a:pt x="844" y="6816"/>
                  </a:cubicBezTo>
                  <a:cubicBezTo>
                    <a:pt x="873" y="6802"/>
                    <a:pt x="909" y="6773"/>
                    <a:pt x="945" y="6752"/>
                  </a:cubicBezTo>
                  <a:lnTo>
                    <a:pt x="1032" y="6694"/>
                  </a:lnTo>
                  <a:lnTo>
                    <a:pt x="1147" y="6622"/>
                  </a:lnTo>
                  <a:lnTo>
                    <a:pt x="1197" y="6593"/>
                  </a:lnTo>
                  <a:cubicBezTo>
                    <a:pt x="1248" y="6564"/>
                    <a:pt x="1298" y="6535"/>
                    <a:pt x="1349" y="6506"/>
                  </a:cubicBezTo>
                  <a:lnTo>
                    <a:pt x="1392" y="6485"/>
                  </a:lnTo>
                  <a:cubicBezTo>
                    <a:pt x="1457" y="6449"/>
                    <a:pt x="1522" y="6413"/>
                    <a:pt x="1594" y="6384"/>
                  </a:cubicBezTo>
                  <a:lnTo>
                    <a:pt x="1637" y="6362"/>
                  </a:lnTo>
                  <a:cubicBezTo>
                    <a:pt x="1688" y="6340"/>
                    <a:pt x="1746" y="6312"/>
                    <a:pt x="1803" y="6290"/>
                  </a:cubicBezTo>
                  <a:lnTo>
                    <a:pt x="1861" y="6261"/>
                  </a:lnTo>
                  <a:cubicBezTo>
                    <a:pt x="1926" y="6239"/>
                    <a:pt x="1984" y="6211"/>
                    <a:pt x="2049" y="6189"/>
                  </a:cubicBezTo>
                  <a:lnTo>
                    <a:pt x="2077" y="6175"/>
                  </a:lnTo>
                  <a:cubicBezTo>
                    <a:pt x="2149" y="6146"/>
                    <a:pt x="2222" y="6124"/>
                    <a:pt x="2294" y="6095"/>
                  </a:cubicBezTo>
                  <a:lnTo>
                    <a:pt x="2359" y="6074"/>
                  </a:lnTo>
                  <a:lnTo>
                    <a:pt x="2517" y="6023"/>
                  </a:lnTo>
                  <a:lnTo>
                    <a:pt x="2618" y="5994"/>
                  </a:lnTo>
                  <a:lnTo>
                    <a:pt x="2770" y="5951"/>
                  </a:lnTo>
                  <a:lnTo>
                    <a:pt x="2856" y="5929"/>
                  </a:lnTo>
                  <a:cubicBezTo>
                    <a:pt x="2914" y="5915"/>
                    <a:pt x="2972" y="5900"/>
                    <a:pt x="3029" y="5886"/>
                  </a:cubicBezTo>
                  <a:lnTo>
                    <a:pt x="3109" y="5864"/>
                  </a:lnTo>
                  <a:cubicBezTo>
                    <a:pt x="3195" y="5843"/>
                    <a:pt x="3282" y="5828"/>
                    <a:pt x="3368" y="5807"/>
                  </a:cubicBezTo>
                  <a:lnTo>
                    <a:pt x="3390" y="1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312;p44">
              <a:extLst>
                <a:ext uri="{FF2B5EF4-FFF2-40B4-BE49-F238E27FC236}">
                  <a16:creationId xmlns:a16="http://schemas.microsoft.com/office/drawing/2014/main" id="{400E3EE6-4069-4953-ACAE-7BD64DAFB3E6}"/>
                </a:ext>
              </a:extLst>
            </p:cNvPr>
            <p:cNvSpPr/>
            <p:nvPr/>
          </p:nvSpPr>
          <p:spPr>
            <a:xfrm>
              <a:off x="4428250" y="421300"/>
              <a:ext cx="183600" cy="191350"/>
            </a:xfrm>
            <a:custGeom>
              <a:avLst/>
              <a:gdLst/>
              <a:ahLst/>
              <a:cxnLst/>
              <a:rect l="l" t="t" r="r" b="b"/>
              <a:pathLst>
                <a:path w="7344" h="7654" extrusionOk="0">
                  <a:moveTo>
                    <a:pt x="30" y="1"/>
                  </a:moveTo>
                  <a:lnTo>
                    <a:pt x="1" y="5814"/>
                  </a:lnTo>
                  <a:lnTo>
                    <a:pt x="7314" y="7653"/>
                  </a:lnTo>
                  <a:lnTo>
                    <a:pt x="7343" y="1840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" name="Google Shape;2313;p44">
            <a:extLst>
              <a:ext uri="{FF2B5EF4-FFF2-40B4-BE49-F238E27FC236}">
                <a16:creationId xmlns:a16="http://schemas.microsoft.com/office/drawing/2014/main" id="{7D8D6E8C-9D80-493F-BB45-FC28EF6B84A5}"/>
              </a:ext>
            </a:extLst>
          </p:cNvPr>
          <p:cNvGrpSpPr/>
          <p:nvPr/>
        </p:nvGrpSpPr>
        <p:grpSpPr>
          <a:xfrm>
            <a:off x="9770761" y="1683062"/>
            <a:ext cx="1895151" cy="2759372"/>
            <a:chOff x="4897600" y="530925"/>
            <a:chExt cx="263825" cy="384100"/>
          </a:xfrm>
        </p:grpSpPr>
        <p:sp>
          <p:nvSpPr>
            <p:cNvPr id="20" name="Google Shape;2314;p44">
              <a:extLst>
                <a:ext uri="{FF2B5EF4-FFF2-40B4-BE49-F238E27FC236}">
                  <a16:creationId xmlns:a16="http://schemas.microsoft.com/office/drawing/2014/main" id="{79BA7BD7-30F9-423C-9C0D-EE0056EDB073}"/>
                </a:ext>
              </a:extLst>
            </p:cNvPr>
            <p:cNvSpPr/>
            <p:nvPr/>
          </p:nvSpPr>
          <p:spPr>
            <a:xfrm>
              <a:off x="4897600" y="636775"/>
              <a:ext cx="79000" cy="278250"/>
            </a:xfrm>
            <a:custGeom>
              <a:avLst/>
              <a:gdLst/>
              <a:ahLst/>
              <a:cxnLst/>
              <a:rect l="l" t="t" r="r" b="b"/>
              <a:pathLst>
                <a:path w="3160" h="11130" extrusionOk="0">
                  <a:moveTo>
                    <a:pt x="30" y="1"/>
                  </a:moveTo>
                  <a:lnTo>
                    <a:pt x="1" y="9168"/>
                  </a:lnTo>
                  <a:cubicBezTo>
                    <a:pt x="94" y="9189"/>
                    <a:pt x="174" y="9211"/>
                    <a:pt x="253" y="9240"/>
                  </a:cubicBezTo>
                  <a:cubicBezTo>
                    <a:pt x="361" y="9269"/>
                    <a:pt x="462" y="9298"/>
                    <a:pt x="570" y="9334"/>
                  </a:cubicBezTo>
                  <a:lnTo>
                    <a:pt x="650" y="9362"/>
                  </a:lnTo>
                  <a:cubicBezTo>
                    <a:pt x="744" y="9391"/>
                    <a:pt x="837" y="9427"/>
                    <a:pt x="931" y="9463"/>
                  </a:cubicBezTo>
                  <a:lnTo>
                    <a:pt x="946" y="9471"/>
                  </a:lnTo>
                  <a:lnTo>
                    <a:pt x="1075" y="9521"/>
                  </a:lnTo>
                  <a:lnTo>
                    <a:pt x="1162" y="9557"/>
                  </a:lnTo>
                  <a:cubicBezTo>
                    <a:pt x="1205" y="9579"/>
                    <a:pt x="1248" y="9600"/>
                    <a:pt x="1292" y="9615"/>
                  </a:cubicBezTo>
                  <a:lnTo>
                    <a:pt x="1371" y="9658"/>
                  </a:lnTo>
                  <a:cubicBezTo>
                    <a:pt x="1422" y="9680"/>
                    <a:pt x="1465" y="9701"/>
                    <a:pt x="1508" y="9723"/>
                  </a:cubicBezTo>
                  <a:lnTo>
                    <a:pt x="1573" y="9759"/>
                  </a:lnTo>
                  <a:cubicBezTo>
                    <a:pt x="1638" y="9788"/>
                    <a:pt x="1703" y="9824"/>
                    <a:pt x="1761" y="9860"/>
                  </a:cubicBezTo>
                  <a:cubicBezTo>
                    <a:pt x="2388" y="10221"/>
                    <a:pt x="2850" y="10661"/>
                    <a:pt x="3138" y="11129"/>
                  </a:cubicBezTo>
                  <a:lnTo>
                    <a:pt x="3160" y="1962"/>
                  </a:lnTo>
                  <a:cubicBezTo>
                    <a:pt x="2871" y="1486"/>
                    <a:pt x="2410" y="1046"/>
                    <a:pt x="1782" y="686"/>
                  </a:cubicBezTo>
                  <a:cubicBezTo>
                    <a:pt x="1717" y="650"/>
                    <a:pt x="1660" y="614"/>
                    <a:pt x="1595" y="585"/>
                  </a:cubicBezTo>
                  <a:lnTo>
                    <a:pt x="1530" y="556"/>
                  </a:lnTo>
                  <a:cubicBezTo>
                    <a:pt x="1486" y="527"/>
                    <a:pt x="1443" y="506"/>
                    <a:pt x="1393" y="484"/>
                  </a:cubicBezTo>
                  <a:lnTo>
                    <a:pt x="1313" y="448"/>
                  </a:lnTo>
                  <a:lnTo>
                    <a:pt x="1184" y="390"/>
                  </a:lnTo>
                  <a:lnTo>
                    <a:pt x="1097" y="354"/>
                  </a:lnTo>
                  <a:lnTo>
                    <a:pt x="967" y="296"/>
                  </a:lnTo>
                  <a:lnTo>
                    <a:pt x="953" y="296"/>
                  </a:lnTo>
                  <a:cubicBezTo>
                    <a:pt x="866" y="260"/>
                    <a:pt x="772" y="224"/>
                    <a:pt x="671" y="188"/>
                  </a:cubicBezTo>
                  <a:lnTo>
                    <a:pt x="592" y="167"/>
                  </a:lnTo>
                  <a:cubicBezTo>
                    <a:pt x="491" y="131"/>
                    <a:pt x="383" y="94"/>
                    <a:pt x="282" y="66"/>
                  </a:cubicBezTo>
                  <a:cubicBezTo>
                    <a:pt x="195" y="44"/>
                    <a:pt x="116" y="22"/>
                    <a:pt x="30" y="1"/>
                  </a:cubicBez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315;p44">
              <a:extLst>
                <a:ext uri="{FF2B5EF4-FFF2-40B4-BE49-F238E27FC236}">
                  <a16:creationId xmlns:a16="http://schemas.microsoft.com/office/drawing/2014/main" id="{55C1C728-9C0D-44FB-B1DB-5C84CACD2DDE}"/>
                </a:ext>
              </a:extLst>
            </p:cNvPr>
            <p:cNvSpPr/>
            <p:nvPr/>
          </p:nvSpPr>
          <p:spPr>
            <a:xfrm>
              <a:off x="4898150" y="530925"/>
              <a:ext cx="263275" cy="154750"/>
            </a:xfrm>
            <a:custGeom>
              <a:avLst/>
              <a:gdLst/>
              <a:ahLst/>
              <a:cxnLst/>
              <a:rect l="l" t="t" r="r" b="b"/>
              <a:pathLst>
                <a:path w="10531" h="6190" extrusionOk="0">
                  <a:moveTo>
                    <a:pt x="3145" y="1"/>
                  </a:moveTo>
                  <a:lnTo>
                    <a:pt x="0" y="4227"/>
                  </a:lnTo>
                  <a:cubicBezTo>
                    <a:pt x="613" y="4379"/>
                    <a:pt x="1205" y="4610"/>
                    <a:pt x="1760" y="4920"/>
                  </a:cubicBezTo>
                  <a:cubicBezTo>
                    <a:pt x="2380" y="5280"/>
                    <a:pt x="2849" y="5720"/>
                    <a:pt x="3131" y="6189"/>
                  </a:cubicBezTo>
                  <a:lnTo>
                    <a:pt x="10530" y="4502"/>
                  </a:lnTo>
                  <a:cubicBezTo>
                    <a:pt x="9845" y="3441"/>
                    <a:pt x="8771" y="2468"/>
                    <a:pt x="7371" y="1660"/>
                  </a:cubicBezTo>
                  <a:cubicBezTo>
                    <a:pt x="6189" y="975"/>
                    <a:pt x="4775" y="405"/>
                    <a:pt x="3145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316;p44">
              <a:extLst>
                <a:ext uri="{FF2B5EF4-FFF2-40B4-BE49-F238E27FC236}">
                  <a16:creationId xmlns:a16="http://schemas.microsoft.com/office/drawing/2014/main" id="{AA5E64E0-850A-4DAD-81CB-B3D193294908}"/>
                </a:ext>
              </a:extLst>
            </p:cNvPr>
            <p:cNvSpPr/>
            <p:nvPr/>
          </p:nvSpPr>
          <p:spPr>
            <a:xfrm>
              <a:off x="4975850" y="643450"/>
              <a:ext cx="185575" cy="271400"/>
            </a:xfrm>
            <a:custGeom>
              <a:avLst/>
              <a:gdLst/>
              <a:ahLst/>
              <a:cxnLst/>
              <a:rect l="l" t="t" r="r" b="b"/>
              <a:pathLst>
                <a:path w="7423" h="10856" extrusionOk="0">
                  <a:moveTo>
                    <a:pt x="7422" y="1"/>
                  </a:moveTo>
                  <a:lnTo>
                    <a:pt x="23" y="1688"/>
                  </a:lnTo>
                  <a:lnTo>
                    <a:pt x="1" y="10855"/>
                  </a:lnTo>
                  <a:lnTo>
                    <a:pt x="7401" y="9168"/>
                  </a:lnTo>
                  <a:lnTo>
                    <a:pt x="7422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2317;p44">
            <a:extLst>
              <a:ext uri="{FF2B5EF4-FFF2-40B4-BE49-F238E27FC236}">
                <a16:creationId xmlns:a16="http://schemas.microsoft.com/office/drawing/2014/main" id="{910885E7-1C69-483F-B743-C5C3BE8B67F7}"/>
              </a:ext>
            </a:extLst>
          </p:cNvPr>
          <p:cNvGrpSpPr/>
          <p:nvPr/>
        </p:nvGrpSpPr>
        <p:grpSpPr>
          <a:xfrm>
            <a:off x="6844252" y="3353075"/>
            <a:ext cx="1595964" cy="1855087"/>
            <a:chOff x="4390750" y="609200"/>
            <a:chExt cx="222175" cy="258225"/>
          </a:xfrm>
        </p:grpSpPr>
        <p:sp>
          <p:nvSpPr>
            <p:cNvPr id="16" name="Google Shape;2318;p44">
              <a:extLst>
                <a:ext uri="{FF2B5EF4-FFF2-40B4-BE49-F238E27FC236}">
                  <a16:creationId xmlns:a16="http://schemas.microsoft.com/office/drawing/2014/main" id="{A231F0D2-B095-44FC-AF8A-EA7E2CE65B20}"/>
                </a:ext>
              </a:extLst>
            </p:cNvPr>
            <p:cNvSpPr/>
            <p:nvPr/>
          </p:nvSpPr>
          <p:spPr>
            <a:xfrm>
              <a:off x="4599550" y="655000"/>
              <a:ext cx="12300" cy="135800"/>
            </a:xfrm>
            <a:custGeom>
              <a:avLst/>
              <a:gdLst/>
              <a:ahLst/>
              <a:cxnLst/>
              <a:rect l="l" t="t" r="r" b="b"/>
              <a:pathLst>
                <a:path w="492" h="5432" extrusionOk="0">
                  <a:moveTo>
                    <a:pt x="491" y="0"/>
                  </a:moveTo>
                  <a:lnTo>
                    <a:pt x="491" y="0"/>
                  </a:lnTo>
                  <a:cubicBezTo>
                    <a:pt x="448" y="51"/>
                    <a:pt x="419" y="101"/>
                    <a:pt x="383" y="152"/>
                  </a:cubicBezTo>
                  <a:lnTo>
                    <a:pt x="354" y="202"/>
                  </a:lnTo>
                  <a:cubicBezTo>
                    <a:pt x="332" y="231"/>
                    <a:pt x="318" y="260"/>
                    <a:pt x="304" y="289"/>
                  </a:cubicBezTo>
                  <a:lnTo>
                    <a:pt x="296" y="303"/>
                  </a:lnTo>
                  <a:cubicBezTo>
                    <a:pt x="282" y="332"/>
                    <a:pt x="267" y="361"/>
                    <a:pt x="253" y="382"/>
                  </a:cubicBezTo>
                  <a:cubicBezTo>
                    <a:pt x="239" y="411"/>
                    <a:pt x="224" y="440"/>
                    <a:pt x="210" y="469"/>
                  </a:cubicBezTo>
                  <a:cubicBezTo>
                    <a:pt x="195" y="491"/>
                    <a:pt x="188" y="519"/>
                    <a:pt x="174" y="548"/>
                  </a:cubicBezTo>
                  <a:cubicBezTo>
                    <a:pt x="166" y="577"/>
                    <a:pt x="159" y="592"/>
                    <a:pt x="152" y="606"/>
                  </a:cubicBezTo>
                  <a:cubicBezTo>
                    <a:pt x="152" y="613"/>
                    <a:pt x="145" y="620"/>
                    <a:pt x="145" y="628"/>
                  </a:cubicBezTo>
                  <a:cubicBezTo>
                    <a:pt x="138" y="656"/>
                    <a:pt x="130" y="678"/>
                    <a:pt x="116" y="707"/>
                  </a:cubicBezTo>
                  <a:cubicBezTo>
                    <a:pt x="109" y="729"/>
                    <a:pt x="102" y="765"/>
                    <a:pt x="94" y="786"/>
                  </a:cubicBezTo>
                  <a:cubicBezTo>
                    <a:pt x="87" y="815"/>
                    <a:pt x="80" y="837"/>
                    <a:pt x="73" y="866"/>
                  </a:cubicBezTo>
                  <a:cubicBezTo>
                    <a:pt x="66" y="894"/>
                    <a:pt x="66" y="909"/>
                    <a:pt x="58" y="931"/>
                  </a:cubicBezTo>
                  <a:cubicBezTo>
                    <a:pt x="58" y="938"/>
                    <a:pt x="58" y="945"/>
                    <a:pt x="58" y="952"/>
                  </a:cubicBezTo>
                  <a:cubicBezTo>
                    <a:pt x="58" y="974"/>
                    <a:pt x="51" y="1003"/>
                    <a:pt x="44" y="1032"/>
                  </a:cubicBezTo>
                  <a:cubicBezTo>
                    <a:pt x="44" y="1053"/>
                    <a:pt x="37" y="1082"/>
                    <a:pt x="29" y="1111"/>
                  </a:cubicBezTo>
                  <a:lnTo>
                    <a:pt x="29" y="1190"/>
                  </a:lnTo>
                  <a:lnTo>
                    <a:pt x="29" y="1248"/>
                  </a:lnTo>
                  <a:lnTo>
                    <a:pt x="29" y="1298"/>
                  </a:lnTo>
                  <a:lnTo>
                    <a:pt x="2" y="5279"/>
                  </a:lnTo>
                  <a:lnTo>
                    <a:pt x="2" y="5279"/>
                  </a:lnTo>
                  <a:cubicBezTo>
                    <a:pt x="3" y="5268"/>
                    <a:pt x="4" y="5257"/>
                    <a:pt x="8" y="5244"/>
                  </a:cubicBezTo>
                  <a:cubicBezTo>
                    <a:pt x="15" y="5215"/>
                    <a:pt x="15" y="5193"/>
                    <a:pt x="15" y="5164"/>
                  </a:cubicBezTo>
                  <a:cubicBezTo>
                    <a:pt x="22" y="5135"/>
                    <a:pt x="22" y="5107"/>
                    <a:pt x="29" y="5085"/>
                  </a:cubicBezTo>
                  <a:cubicBezTo>
                    <a:pt x="37" y="5056"/>
                    <a:pt x="44" y="5027"/>
                    <a:pt x="51" y="4998"/>
                  </a:cubicBezTo>
                  <a:cubicBezTo>
                    <a:pt x="58" y="4970"/>
                    <a:pt x="58" y="4948"/>
                    <a:pt x="66" y="4919"/>
                  </a:cubicBezTo>
                  <a:cubicBezTo>
                    <a:pt x="73" y="4897"/>
                    <a:pt x="87" y="4869"/>
                    <a:pt x="94" y="4832"/>
                  </a:cubicBezTo>
                  <a:cubicBezTo>
                    <a:pt x="102" y="4796"/>
                    <a:pt x="109" y="4782"/>
                    <a:pt x="116" y="4753"/>
                  </a:cubicBezTo>
                  <a:cubicBezTo>
                    <a:pt x="130" y="4731"/>
                    <a:pt x="138" y="4703"/>
                    <a:pt x="152" y="4674"/>
                  </a:cubicBezTo>
                  <a:cubicBezTo>
                    <a:pt x="159" y="4645"/>
                    <a:pt x="174" y="4623"/>
                    <a:pt x="188" y="4594"/>
                  </a:cubicBezTo>
                  <a:cubicBezTo>
                    <a:pt x="195" y="4566"/>
                    <a:pt x="210" y="4537"/>
                    <a:pt x="224" y="4515"/>
                  </a:cubicBezTo>
                  <a:cubicBezTo>
                    <a:pt x="239" y="4486"/>
                    <a:pt x="253" y="4457"/>
                    <a:pt x="267" y="4429"/>
                  </a:cubicBezTo>
                  <a:cubicBezTo>
                    <a:pt x="282" y="4407"/>
                    <a:pt x="304" y="4364"/>
                    <a:pt x="325" y="4328"/>
                  </a:cubicBezTo>
                  <a:cubicBezTo>
                    <a:pt x="340" y="4313"/>
                    <a:pt x="347" y="4299"/>
                    <a:pt x="361" y="4284"/>
                  </a:cubicBezTo>
                  <a:cubicBezTo>
                    <a:pt x="390" y="4234"/>
                    <a:pt x="426" y="4183"/>
                    <a:pt x="462" y="4133"/>
                  </a:cubicBezTo>
                  <a:lnTo>
                    <a:pt x="491" y="0"/>
                  </a:lnTo>
                  <a:close/>
                  <a:moveTo>
                    <a:pt x="2" y="5279"/>
                  </a:moveTo>
                  <a:cubicBezTo>
                    <a:pt x="1" y="5291"/>
                    <a:pt x="1" y="5304"/>
                    <a:pt x="1" y="5323"/>
                  </a:cubicBezTo>
                  <a:lnTo>
                    <a:pt x="1" y="5431"/>
                  </a:lnTo>
                  <a:lnTo>
                    <a:pt x="2" y="5279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319;p44">
              <a:extLst>
                <a:ext uri="{FF2B5EF4-FFF2-40B4-BE49-F238E27FC236}">
                  <a16:creationId xmlns:a16="http://schemas.microsoft.com/office/drawing/2014/main" id="{4E0F4264-8D56-42C9-8FC5-C78CCDD64271}"/>
                </a:ext>
              </a:extLst>
            </p:cNvPr>
            <p:cNvSpPr/>
            <p:nvPr/>
          </p:nvSpPr>
          <p:spPr>
            <a:xfrm>
              <a:off x="4427175" y="721700"/>
              <a:ext cx="185750" cy="145725"/>
            </a:xfrm>
            <a:custGeom>
              <a:avLst/>
              <a:gdLst/>
              <a:ahLst/>
              <a:cxnLst/>
              <a:rect l="l" t="t" r="r" b="b"/>
              <a:pathLst>
                <a:path w="7430" h="5829" extrusionOk="0">
                  <a:moveTo>
                    <a:pt x="7429" y="1"/>
                  </a:moveTo>
                  <a:lnTo>
                    <a:pt x="29" y="1696"/>
                  </a:lnTo>
                  <a:lnTo>
                    <a:pt x="1" y="5828"/>
                  </a:lnTo>
                  <a:lnTo>
                    <a:pt x="7400" y="4133"/>
                  </a:lnTo>
                  <a:lnTo>
                    <a:pt x="7429" y="1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320;p44">
              <a:extLst>
                <a:ext uri="{FF2B5EF4-FFF2-40B4-BE49-F238E27FC236}">
                  <a16:creationId xmlns:a16="http://schemas.microsoft.com/office/drawing/2014/main" id="{ACC9C6FA-CE20-4DF7-90B1-9379D21085B5}"/>
                </a:ext>
              </a:extLst>
            </p:cNvPr>
            <p:cNvSpPr/>
            <p:nvPr/>
          </p:nvSpPr>
          <p:spPr>
            <a:xfrm>
              <a:off x="4400300" y="686900"/>
              <a:ext cx="27625" cy="180525"/>
            </a:xfrm>
            <a:custGeom>
              <a:avLst/>
              <a:gdLst/>
              <a:ahLst/>
              <a:cxnLst/>
              <a:rect l="l" t="t" r="r" b="b"/>
              <a:pathLst>
                <a:path w="1105" h="7221" extrusionOk="0">
                  <a:moveTo>
                    <a:pt x="30" y="1"/>
                  </a:moveTo>
                  <a:lnTo>
                    <a:pt x="1" y="4133"/>
                  </a:lnTo>
                  <a:cubicBezTo>
                    <a:pt x="1" y="5201"/>
                    <a:pt x="369" y="6247"/>
                    <a:pt x="1076" y="7220"/>
                  </a:cubicBezTo>
                  <a:lnTo>
                    <a:pt x="1104" y="3088"/>
                  </a:lnTo>
                  <a:cubicBezTo>
                    <a:pt x="527" y="2294"/>
                    <a:pt x="174" y="1458"/>
                    <a:pt x="66" y="599"/>
                  </a:cubicBezTo>
                  <a:cubicBezTo>
                    <a:pt x="44" y="397"/>
                    <a:pt x="30" y="195"/>
                    <a:pt x="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321;p44">
              <a:extLst>
                <a:ext uri="{FF2B5EF4-FFF2-40B4-BE49-F238E27FC236}">
                  <a16:creationId xmlns:a16="http://schemas.microsoft.com/office/drawing/2014/main" id="{BD90A35B-8B0C-4417-8118-2DB4814DEEE9}"/>
                </a:ext>
              </a:extLst>
            </p:cNvPr>
            <p:cNvSpPr/>
            <p:nvPr/>
          </p:nvSpPr>
          <p:spPr>
            <a:xfrm>
              <a:off x="4390750" y="609200"/>
              <a:ext cx="222175" cy="154900"/>
            </a:xfrm>
            <a:custGeom>
              <a:avLst/>
              <a:gdLst/>
              <a:ahLst/>
              <a:cxnLst/>
              <a:rect l="l" t="t" r="r" b="b"/>
              <a:pathLst>
                <a:path w="8887" h="6196" extrusionOk="0">
                  <a:moveTo>
                    <a:pt x="1530" y="0"/>
                  </a:moveTo>
                  <a:cubicBezTo>
                    <a:pt x="1" y="2049"/>
                    <a:pt x="94" y="4277"/>
                    <a:pt x="1486" y="6196"/>
                  </a:cubicBezTo>
                  <a:lnTo>
                    <a:pt x="8886" y="4508"/>
                  </a:lnTo>
                  <a:cubicBezTo>
                    <a:pt x="8244" y="3686"/>
                    <a:pt x="8180" y="2726"/>
                    <a:pt x="8843" y="1839"/>
                  </a:cubicBezTo>
                  <a:lnTo>
                    <a:pt x="153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" name="Google Shape;2322;p44">
            <a:extLst>
              <a:ext uri="{FF2B5EF4-FFF2-40B4-BE49-F238E27FC236}">
                <a16:creationId xmlns:a16="http://schemas.microsoft.com/office/drawing/2014/main" id="{2A1CEE9A-6A20-443E-BEBC-490A2208EE42}"/>
              </a:ext>
            </a:extLst>
          </p:cNvPr>
          <p:cNvGrpSpPr/>
          <p:nvPr/>
        </p:nvGrpSpPr>
        <p:grpSpPr>
          <a:xfrm>
            <a:off x="7100734" y="4457801"/>
            <a:ext cx="1860132" cy="1501634"/>
            <a:chOff x="4427350" y="850800"/>
            <a:chExt cx="258950" cy="209025"/>
          </a:xfrm>
        </p:grpSpPr>
        <p:sp>
          <p:nvSpPr>
            <p:cNvPr id="13" name="Google Shape;2323;p44">
              <a:extLst>
                <a:ext uri="{FF2B5EF4-FFF2-40B4-BE49-F238E27FC236}">
                  <a16:creationId xmlns:a16="http://schemas.microsoft.com/office/drawing/2014/main" id="{8879FF78-57CE-4D0D-93BA-C6082B326089}"/>
                </a:ext>
              </a:extLst>
            </p:cNvPr>
            <p:cNvSpPr/>
            <p:nvPr/>
          </p:nvSpPr>
          <p:spPr>
            <a:xfrm>
              <a:off x="4427350" y="893175"/>
              <a:ext cx="179975" cy="166650"/>
            </a:xfrm>
            <a:custGeom>
              <a:avLst/>
              <a:gdLst/>
              <a:ahLst/>
              <a:cxnLst/>
              <a:rect l="l" t="t" r="r" b="b"/>
              <a:pathLst>
                <a:path w="7199" h="6666" extrusionOk="0">
                  <a:moveTo>
                    <a:pt x="30" y="1"/>
                  </a:moveTo>
                  <a:lnTo>
                    <a:pt x="1" y="2453"/>
                  </a:lnTo>
                  <a:cubicBezTo>
                    <a:pt x="679" y="3398"/>
                    <a:pt x="1681" y="4271"/>
                    <a:pt x="2958" y="5006"/>
                  </a:cubicBezTo>
                  <a:lnTo>
                    <a:pt x="3181" y="5136"/>
                  </a:lnTo>
                  <a:lnTo>
                    <a:pt x="3261" y="5179"/>
                  </a:lnTo>
                  <a:lnTo>
                    <a:pt x="3412" y="5259"/>
                  </a:lnTo>
                  <a:lnTo>
                    <a:pt x="3506" y="5309"/>
                  </a:lnTo>
                  <a:lnTo>
                    <a:pt x="3650" y="5381"/>
                  </a:lnTo>
                  <a:lnTo>
                    <a:pt x="3751" y="5432"/>
                  </a:lnTo>
                  <a:lnTo>
                    <a:pt x="3888" y="5497"/>
                  </a:lnTo>
                  <a:lnTo>
                    <a:pt x="3996" y="5547"/>
                  </a:lnTo>
                  <a:lnTo>
                    <a:pt x="4133" y="5612"/>
                  </a:lnTo>
                  <a:lnTo>
                    <a:pt x="4249" y="5670"/>
                  </a:lnTo>
                  <a:lnTo>
                    <a:pt x="4386" y="5727"/>
                  </a:lnTo>
                  <a:lnTo>
                    <a:pt x="4509" y="5778"/>
                  </a:lnTo>
                  <a:lnTo>
                    <a:pt x="4646" y="5836"/>
                  </a:lnTo>
                  <a:lnTo>
                    <a:pt x="4768" y="5886"/>
                  </a:lnTo>
                  <a:lnTo>
                    <a:pt x="4912" y="5944"/>
                  </a:lnTo>
                  <a:lnTo>
                    <a:pt x="4920" y="5944"/>
                  </a:lnTo>
                  <a:lnTo>
                    <a:pt x="4948" y="5958"/>
                  </a:lnTo>
                  <a:cubicBezTo>
                    <a:pt x="5049" y="5994"/>
                    <a:pt x="5158" y="6038"/>
                    <a:pt x="5266" y="6074"/>
                  </a:cubicBezTo>
                  <a:lnTo>
                    <a:pt x="5360" y="6110"/>
                  </a:lnTo>
                  <a:cubicBezTo>
                    <a:pt x="5475" y="6153"/>
                    <a:pt x="5598" y="6203"/>
                    <a:pt x="5720" y="6240"/>
                  </a:cubicBezTo>
                  <a:lnTo>
                    <a:pt x="5735" y="6247"/>
                  </a:lnTo>
                  <a:cubicBezTo>
                    <a:pt x="5857" y="6283"/>
                    <a:pt x="5973" y="6319"/>
                    <a:pt x="6095" y="6362"/>
                  </a:cubicBezTo>
                  <a:lnTo>
                    <a:pt x="6189" y="6391"/>
                  </a:lnTo>
                  <a:cubicBezTo>
                    <a:pt x="6319" y="6427"/>
                    <a:pt x="6441" y="6463"/>
                    <a:pt x="6571" y="6499"/>
                  </a:cubicBezTo>
                  <a:cubicBezTo>
                    <a:pt x="6651" y="6528"/>
                    <a:pt x="6737" y="6550"/>
                    <a:pt x="6816" y="6571"/>
                  </a:cubicBezTo>
                  <a:lnTo>
                    <a:pt x="6867" y="6586"/>
                  </a:lnTo>
                  <a:cubicBezTo>
                    <a:pt x="6968" y="6615"/>
                    <a:pt x="7069" y="6636"/>
                    <a:pt x="7170" y="6665"/>
                  </a:cubicBezTo>
                  <a:lnTo>
                    <a:pt x="7199" y="4213"/>
                  </a:lnTo>
                  <a:lnTo>
                    <a:pt x="6910" y="4133"/>
                  </a:lnTo>
                  <a:lnTo>
                    <a:pt x="6853" y="4119"/>
                  </a:lnTo>
                  <a:lnTo>
                    <a:pt x="6607" y="4054"/>
                  </a:lnTo>
                  <a:cubicBezTo>
                    <a:pt x="6485" y="4018"/>
                    <a:pt x="6355" y="3975"/>
                    <a:pt x="6225" y="3939"/>
                  </a:cubicBezTo>
                  <a:lnTo>
                    <a:pt x="6131" y="3910"/>
                  </a:lnTo>
                  <a:cubicBezTo>
                    <a:pt x="6009" y="3874"/>
                    <a:pt x="5893" y="3831"/>
                    <a:pt x="5771" y="3795"/>
                  </a:cubicBezTo>
                  <a:lnTo>
                    <a:pt x="5756" y="3787"/>
                  </a:lnTo>
                  <a:cubicBezTo>
                    <a:pt x="5634" y="3744"/>
                    <a:pt x="5511" y="3701"/>
                    <a:pt x="5396" y="3657"/>
                  </a:cubicBezTo>
                  <a:lnTo>
                    <a:pt x="5302" y="3629"/>
                  </a:lnTo>
                  <a:cubicBezTo>
                    <a:pt x="5194" y="3585"/>
                    <a:pt x="5085" y="3549"/>
                    <a:pt x="4977" y="3506"/>
                  </a:cubicBezTo>
                  <a:lnTo>
                    <a:pt x="4941" y="3492"/>
                  </a:lnTo>
                  <a:lnTo>
                    <a:pt x="4804" y="3434"/>
                  </a:lnTo>
                  <a:lnTo>
                    <a:pt x="4682" y="3383"/>
                  </a:lnTo>
                  <a:lnTo>
                    <a:pt x="4545" y="3326"/>
                  </a:lnTo>
                  <a:lnTo>
                    <a:pt x="4422" y="3275"/>
                  </a:lnTo>
                  <a:lnTo>
                    <a:pt x="4285" y="3218"/>
                  </a:lnTo>
                  <a:lnTo>
                    <a:pt x="4170" y="3160"/>
                  </a:lnTo>
                  <a:lnTo>
                    <a:pt x="4032" y="3102"/>
                  </a:lnTo>
                  <a:lnTo>
                    <a:pt x="3924" y="3044"/>
                  </a:lnTo>
                  <a:lnTo>
                    <a:pt x="3787" y="2980"/>
                  </a:lnTo>
                  <a:lnTo>
                    <a:pt x="3679" y="2929"/>
                  </a:lnTo>
                  <a:cubicBezTo>
                    <a:pt x="3636" y="2907"/>
                    <a:pt x="3585" y="2879"/>
                    <a:pt x="3542" y="2857"/>
                  </a:cubicBezTo>
                  <a:lnTo>
                    <a:pt x="3448" y="2806"/>
                  </a:lnTo>
                  <a:cubicBezTo>
                    <a:pt x="3398" y="2778"/>
                    <a:pt x="3347" y="2749"/>
                    <a:pt x="3297" y="2727"/>
                  </a:cubicBezTo>
                  <a:lnTo>
                    <a:pt x="3217" y="2684"/>
                  </a:lnTo>
                  <a:lnTo>
                    <a:pt x="2994" y="2554"/>
                  </a:lnTo>
                  <a:cubicBezTo>
                    <a:pt x="1717" y="1818"/>
                    <a:pt x="715" y="946"/>
                    <a:pt x="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324;p44">
              <a:extLst>
                <a:ext uri="{FF2B5EF4-FFF2-40B4-BE49-F238E27FC236}">
                  <a16:creationId xmlns:a16="http://schemas.microsoft.com/office/drawing/2014/main" id="{EC3EC135-916A-4939-B728-7BE2ACFD741B}"/>
                </a:ext>
              </a:extLst>
            </p:cNvPr>
            <p:cNvSpPr/>
            <p:nvPr/>
          </p:nvSpPr>
          <p:spPr>
            <a:xfrm>
              <a:off x="4427900" y="850800"/>
              <a:ext cx="258400" cy="147700"/>
            </a:xfrm>
            <a:custGeom>
              <a:avLst/>
              <a:gdLst/>
              <a:ahLst/>
              <a:cxnLst/>
              <a:rect l="l" t="t" r="r" b="b"/>
              <a:pathLst>
                <a:path w="10336" h="5908" extrusionOk="0">
                  <a:moveTo>
                    <a:pt x="7400" y="1"/>
                  </a:moveTo>
                  <a:lnTo>
                    <a:pt x="0" y="1696"/>
                  </a:lnTo>
                  <a:cubicBezTo>
                    <a:pt x="686" y="2641"/>
                    <a:pt x="1688" y="3513"/>
                    <a:pt x="2957" y="4249"/>
                  </a:cubicBezTo>
                  <a:cubicBezTo>
                    <a:pt x="4140" y="4934"/>
                    <a:pt x="5561" y="5497"/>
                    <a:pt x="7184" y="5908"/>
                  </a:cubicBezTo>
                  <a:lnTo>
                    <a:pt x="10336" y="1681"/>
                  </a:lnTo>
                  <a:cubicBezTo>
                    <a:pt x="9715" y="1530"/>
                    <a:pt x="9124" y="1299"/>
                    <a:pt x="8569" y="989"/>
                  </a:cubicBezTo>
                  <a:cubicBezTo>
                    <a:pt x="8122" y="737"/>
                    <a:pt x="7725" y="405"/>
                    <a:pt x="7400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325;p44">
              <a:extLst>
                <a:ext uri="{FF2B5EF4-FFF2-40B4-BE49-F238E27FC236}">
                  <a16:creationId xmlns:a16="http://schemas.microsoft.com/office/drawing/2014/main" id="{A707BC2A-C56E-46FD-AFB8-13B33B88B6C1}"/>
                </a:ext>
              </a:extLst>
            </p:cNvPr>
            <p:cNvSpPr/>
            <p:nvPr/>
          </p:nvSpPr>
          <p:spPr>
            <a:xfrm>
              <a:off x="4606775" y="892825"/>
              <a:ext cx="79525" cy="167000"/>
            </a:xfrm>
            <a:custGeom>
              <a:avLst/>
              <a:gdLst/>
              <a:ahLst/>
              <a:cxnLst/>
              <a:rect l="l" t="t" r="r" b="b"/>
              <a:pathLst>
                <a:path w="3181" h="6680" extrusionOk="0">
                  <a:moveTo>
                    <a:pt x="3181" y="0"/>
                  </a:moveTo>
                  <a:lnTo>
                    <a:pt x="29" y="4227"/>
                  </a:lnTo>
                  <a:lnTo>
                    <a:pt x="0" y="6679"/>
                  </a:lnTo>
                  <a:lnTo>
                    <a:pt x="3181" y="2467"/>
                  </a:lnTo>
                  <a:lnTo>
                    <a:pt x="3181" y="0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2326;p44">
            <a:extLst>
              <a:ext uri="{FF2B5EF4-FFF2-40B4-BE49-F238E27FC236}">
                <a16:creationId xmlns:a16="http://schemas.microsoft.com/office/drawing/2014/main" id="{7A998ADC-FD53-41F4-B74E-DC80ED6F8720}"/>
              </a:ext>
            </a:extLst>
          </p:cNvPr>
          <p:cNvGrpSpPr/>
          <p:nvPr/>
        </p:nvGrpSpPr>
        <p:grpSpPr>
          <a:xfrm>
            <a:off x="8392511" y="5064087"/>
            <a:ext cx="1932684" cy="1019588"/>
            <a:chOff x="4703050" y="934300"/>
            <a:chExt cx="269050" cy="141925"/>
          </a:xfrm>
        </p:grpSpPr>
        <p:sp>
          <p:nvSpPr>
            <p:cNvPr id="11" name="Google Shape;2327;p44">
              <a:extLst>
                <a:ext uri="{FF2B5EF4-FFF2-40B4-BE49-F238E27FC236}">
                  <a16:creationId xmlns:a16="http://schemas.microsoft.com/office/drawing/2014/main" id="{7B8A3B6A-D8AA-473A-98CF-261336E967B4}"/>
                </a:ext>
              </a:extLst>
            </p:cNvPr>
            <p:cNvSpPr/>
            <p:nvPr/>
          </p:nvSpPr>
          <p:spPr>
            <a:xfrm>
              <a:off x="4704500" y="934300"/>
              <a:ext cx="267600" cy="122600"/>
            </a:xfrm>
            <a:custGeom>
              <a:avLst/>
              <a:gdLst/>
              <a:ahLst/>
              <a:cxnLst/>
              <a:rect l="l" t="t" r="r" b="b"/>
              <a:pathLst>
                <a:path w="10704" h="4904" extrusionOk="0">
                  <a:moveTo>
                    <a:pt x="7761" y="0"/>
                  </a:moveTo>
                  <a:cubicBezTo>
                    <a:pt x="6993" y="194"/>
                    <a:pt x="6208" y="291"/>
                    <a:pt x="5423" y="291"/>
                  </a:cubicBezTo>
                  <a:cubicBezTo>
                    <a:pt x="4661" y="291"/>
                    <a:pt x="3899" y="199"/>
                    <a:pt x="3152" y="15"/>
                  </a:cubicBezTo>
                  <a:lnTo>
                    <a:pt x="0" y="4248"/>
                  </a:lnTo>
                  <a:cubicBezTo>
                    <a:pt x="1790" y="4685"/>
                    <a:pt x="3617" y="4903"/>
                    <a:pt x="5444" y="4903"/>
                  </a:cubicBezTo>
                  <a:cubicBezTo>
                    <a:pt x="7209" y="4903"/>
                    <a:pt x="8974" y="4699"/>
                    <a:pt x="10703" y="4292"/>
                  </a:cubicBezTo>
                  <a:lnTo>
                    <a:pt x="7761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328;p44">
              <a:extLst>
                <a:ext uri="{FF2B5EF4-FFF2-40B4-BE49-F238E27FC236}">
                  <a16:creationId xmlns:a16="http://schemas.microsoft.com/office/drawing/2014/main" id="{8EE2F898-A797-431B-B6AE-03BD0F806F9B}"/>
                </a:ext>
              </a:extLst>
            </p:cNvPr>
            <p:cNvSpPr/>
            <p:nvPr/>
          </p:nvSpPr>
          <p:spPr>
            <a:xfrm>
              <a:off x="4703050" y="1040675"/>
              <a:ext cx="268875" cy="35550"/>
            </a:xfrm>
            <a:custGeom>
              <a:avLst/>
              <a:gdLst/>
              <a:ahLst/>
              <a:cxnLst/>
              <a:rect l="l" t="t" r="r" b="b"/>
              <a:pathLst>
                <a:path w="10755" h="1422" extrusionOk="0">
                  <a:moveTo>
                    <a:pt x="29" y="1"/>
                  </a:moveTo>
                  <a:lnTo>
                    <a:pt x="1" y="772"/>
                  </a:lnTo>
                  <a:cubicBezTo>
                    <a:pt x="130" y="808"/>
                    <a:pt x="260" y="837"/>
                    <a:pt x="390" y="866"/>
                  </a:cubicBezTo>
                  <a:lnTo>
                    <a:pt x="513" y="895"/>
                  </a:lnTo>
                  <a:lnTo>
                    <a:pt x="787" y="953"/>
                  </a:lnTo>
                  <a:lnTo>
                    <a:pt x="859" y="967"/>
                  </a:lnTo>
                  <a:lnTo>
                    <a:pt x="938" y="981"/>
                  </a:lnTo>
                  <a:lnTo>
                    <a:pt x="1104" y="1017"/>
                  </a:lnTo>
                  <a:cubicBezTo>
                    <a:pt x="1162" y="1025"/>
                    <a:pt x="1219" y="1039"/>
                    <a:pt x="1277" y="1046"/>
                  </a:cubicBezTo>
                  <a:lnTo>
                    <a:pt x="1443" y="1075"/>
                  </a:lnTo>
                  <a:lnTo>
                    <a:pt x="1616" y="1111"/>
                  </a:lnTo>
                  <a:lnTo>
                    <a:pt x="1782" y="1133"/>
                  </a:lnTo>
                  <a:lnTo>
                    <a:pt x="1955" y="1162"/>
                  </a:lnTo>
                  <a:lnTo>
                    <a:pt x="2121" y="1191"/>
                  </a:lnTo>
                  <a:lnTo>
                    <a:pt x="2215" y="1205"/>
                  </a:lnTo>
                  <a:lnTo>
                    <a:pt x="2294" y="1212"/>
                  </a:lnTo>
                  <a:lnTo>
                    <a:pt x="2453" y="1234"/>
                  </a:lnTo>
                  <a:lnTo>
                    <a:pt x="2633" y="1256"/>
                  </a:lnTo>
                  <a:lnTo>
                    <a:pt x="2792" y="1277"/>
                  </a:lnTo>
                  <a:lnTo>
                    <a:pt x="2972" y="1299"/>
                  </a:lnTo>
                  <a:lnTo>
                    <a:pt x="3131" y="1313"/>
                  </a:lnTo>
                  <a:lnTo>
                    <a:pt x="3311" y="1328"/>
                  </a:lnTo>
                  <a:lnTo>
                    <a:pt x="3470" y="1342"/>
                  </a:lnTo>
                  <a:lnTo>
                    <a:pt x="3542" y="1349"/>
                  </a:lnTo>
                  <a:cubicBezTo>
                    <a:pt x="3578" y="1349"/>
                    <a:pt x="3614" y="1356"/>
                    <a:pt x="3650" y="1356"/>
                  </a:cubicBezTo>
                  <a:lnTo>
                    <a:pt x="3809" y="1371"/>
                  </a:lnTo>
                  <a:lnTo>
                    <a:pt x="3989" y="1385"/>
                  </a:lnTo>
                  <a:lnTo>
                    <a:pt x="4148" y="1393"/>
                  </a:lnTo>
                  <a:lnTo>
                    <a:pt x="4328" y="1400"/>
                  </a:lnTo>
                  <a:lnTo>
                    <a:pt x="4487" y="1407"/>
                  </a:lnTo>
                  <a:lnTo>
                    <a:pt x="4667" y="1414"/>
                  </a:lnTo>
                  <a:lnTo>
                    <a:pt x="4826" y="1421"/>
                  </a:lnTo>
                  <a:lnTo>
                    <a:pt x="6362" y="1421"/>
                  </a:lnTo>
                  <a:lnTo>
                    <a:pt x="6571" y="1407"/>
                  </a:lnTo>
                  <a:lnTo>
                    <a:pt x="6722" y="1400"/>
                  </a:lnTo>
                  <a:lnTo>
                    <a:pt x="6932" y="1393"/>
                  </a:lnTo>
                  <a:lnTo>
                    <a:pt x="7083" y="1378"/>
                  </a:lnTo>
                  <a:lnTo>
                    <a:pt x="7292" y="1364"/>
                  </a:lnTo>
                  <a:lnTo>
                    <a:pt x="7436" y="1349"/>
                  </a:lnTo>
                  <a:lnTo>
                    <a:pt x="7660" y="1335"/>
                  </a:lnTo>
                  <a:lnTo>
                    <a:pt x="7768" y="1320"/>
                  </a:lnTo>
                  <a:lnTo>
                    <a:pt x="7790" y="1320"/>
                  </a:lnTo>
                  <a:cubicBezTo>
                    <a:pt x="7927" y="1313"/>
                    <a:pt x="8057" y="1292"/>
                    <a:pt x="8187" y="1277"/>
                  </a:cubicBezTo>
                  <a:lnTo>
                    <a:pt x="8280" y="1270"/>
                  </a:lnTo>
                  <a:cubicBezTo>
                    <a:pt x="8381" y="1256"/>
                    <a:pt x="8490" y="1241"/>
                    <a:pt x="8590" y="1227"/>
                  </a:cubicBezTo>
                  <a:lnTo>
                    <a:pt x="8713" y="1212"/>
                  </a:lnTo>
                  <a:cubicBezTo>
                    <a:pt x="8821" y="1198"/>
                    <a:pt x="8922" y="1183"/>
                    <a:pt x="9023" y="1162"/>
                  </a:cubicBezTo>
                  <a:lnTo>
                    <a:pt x="9110" y="1155"/>
                  </a:lnTo>
                  <a:cubicBezTo>
                    <a:pt x="9240" y="1133"/>
                    <a:pt x="9369" y="1104"/>
                    <a:pt x="9499" y="1082"/>
                  </a:cubicBezTo>
                  <a:lnTo>
                    <a:pt x="9521" y="1082"/>
                  </a:lnTo>
                  <a:lnTo>
                    <a:pt x="9564" y="1075"/>
                  </a:lnTo>
                  <a:cubicBezTo>
                    <a:pt x="9752" y="1039"/>
                    <a:pt x="9939" y="1003"/>
                    <a:pt x="10120" y="967"/>
                  </a:cubicBezTo>
                  <a:lnTo>
                    <a:pt x="10156" y="960"/>
                  </a:lnTo>
                  <a:cubicBezTo>
                    <a:pt x="10350" y="917"/>
                    <a:pt x="10538" y="873"/>
                    <a:pt x="10725" y="830"/>
                  </a:cubicBezTo>
                  <a:lnTo>
                    <a:pt x="10754" y="51"/>
                  </a:lnTo>
                  <a:lnTo>
                    <a:pt x="10754" y="51"/>
                  </a:lnTo>
                  <a:cubicBezTo>
                    <a:pt x="10574" y="87"/>
                    <a:pt x="10379" y="123"/>
                    <a:pt x="10192" y="166"/>
                  </a:cubicBezTo>
                  <a:lnTo>
                    <a:pt x="10156" y="174"/>
                  </a:lnTo>
                  <a:cubicBezTo>
                    <a:pt x="9968" y="217"/>
                    <a:pt x="9781" y="253"/>
                    <a:pt x="9593" y="282"/>
                  </a:cubicBezTo>
                  <a:lnTo>
                    <a:pt x="9535" y="296"/>
                  </a:lnTo>
                  <a:cubicBezTo>
                    <a:pt x="9405" y="318"/>
                    <a:pt x="9276" y="340"/>
                    <a:pt x="9146" y="361"/>
                  </a:cubicBezTo>
                  <a:cubicBezTo>
                    <a:pt x="9117" y="368"/>
                    <a:pt x="9088" y="368"/>
                    <a:pt x="9059" y="376"/>
                  </a:cubicBezTo>
                  <a:lnTo>
                    <a:pt x="8749" y="419"/>
                  </a:lnTo>
                  <a:lnTo>
                    <a:pt x="8627" y="440"/>
                  </a:lnTo>
                  <a:lnTo>
                    <a:pt x="8309" y="477"/>
                  </a:lnTo>
                  <a:lnTo>
                    <a:pt x="8223" y="491"/>
                  </a:lnTo>
                  <a:cubicBezTo>
                    <a:pt x="8093" y="505"/>
                    <a:pt x="7956" y="520"/>
                    <a:pt x="7826" y="534"/>
                  </a:cubicBezTo>
                  <a:lnTo>
                    <a:pt x="7696" y="541"/>
                  </a:lnTo>
                  <a:lnTo>
                    <a:pt x="7473" y="563"/>
                  </a:lnTo>
                  <a:lnTo>
                    <a:pt x="7328" y="578"/>
                  </a:lnTo>
                  <a:lnTo>
                    <a:pt x="7112" y="592"/>
                  </a:lnTo>
                  <a:lnTo>
                    <a:pt x="6968" y="599"/>
                  </a:lnTo>
                  <a:lnTo>
                    <a:pt x="6751" y="614"/>
                  </a:lnTo>
                  <a:lnTo>
                    <a:pt x="6607" y="628"/>
                  </a:lnTo>
                  <a:lnTo>
                    <a:pt x="6391" y="635"/>
                  </a:lnTo>
                  <a:lnTo>
                    <a:pt x="6239" y="642"/>
                  </a:lnTo>
                  <a:lnTo>
                    <a:pt x="4696" y="642"/>
                  </a:lnTo>
                  <a:lnTo>
                    <a:pt x="4515" y="635"/>
                  </a:lnTo>
                  <a:lnTo>
                    <a:pt x="4357" y="628"/>
                  </a:lnTo>
                  <a:lnTo>
                    <a:pt x="4176" y="614"/>
                  </a:lnTo>
                  <a:lnTo>
                    <a:pt x="4018" y="606"/>
                  </a:lnTo>
                  <a:lnTo>
                    <a:pt x="3838" y="592"/>
                  </a:lnTo>
                  <a:lnTo>
                    <a:pt x="3679" y="585"/>
                  </a:lnTo>
                  <a:lnTo>
                    <a:pt x="3499" y="570"/>
                  </a:lnTo>
                  <a:lnTo>
                    <a:pt x="3340" y="556"/>
                  </a:lnTo>
                  <a:lnTo>
                    <a:pt x="3160" y="534"/>
                  </a:lnTo>
                  <a:lnTo>
                    <a:pt x="3001" y="520"/>
                  </a:lnTo>
                  <a:lnTo>
                    <a:pt x="2821" y="498"/>
                  </a:lnTo>
                  <a:lnTo>
                    <a:pt x="2662" y="484"/>
                  </a:lnTo>
                  <a:lnTo>
                    <a:pt x="2482" y="462"/>
                  </a:lnTo>
                  <a:lnTo>
                    <a:pt x="2323" y="440"/>
                  </a:lnTo>
                  <a:lnTo>
                    <a:pt x="2150" y="412"/>
                  </a:lnTo>
                  <a:lnTo>
                    <a:pt x="1977" y="390"/>
                  </a:lnTo>
                  <a:lnTo>
                    <a:pt x="1811" y="361"/>
                  </a:lnTo>
                  <a:lnTo>
                    <a:pt x="1638" y="332"/>
                  </a:lnTo>
                  <a:lnTo>
                    <a:pt x="1472" y="303"/>
                  </a:lnTo>
                  <a:lnTo>
                    <a:pt x="1299" y="275"/>
                  </a:lnTo>
                  <a:lnTo>
                    <a:pt x="1133" y="239"/>
                  </a:lnTo>
                  <a:lnTo>
                    <a:pt x="960" y="210"/>
                  </a:lnTo>
                  <a:lnTo>
                    <a:pt x="816" y="174"/>
                  </a:lnTo>
                  <a:lnTo>
                    <a:pt x="541" y="116"/>
                  </a:lnTo>
                  <a:lnTo>
                    <a:pt x="419" y="87"/>
                  </a:lnTo>
                  <a:cubicBezTo>
                    <a:pt x="289" y="58"/>
                    <a:pt x="159" y="29"/>
                    <a:pt x="29" y="1"/>
                  </a:cubicBez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C21E9138-EFF2-4F61-820D-E97784DF5F3A}"/>
              </a:ext>
            </a:extLst>
          </p:cNvPr>
          <p:cNvSpPr txBox="1"/>
          <p:nvPr/>
        </p:nvSpPr>
        <p:spPr>
          <a:xfrm>
            <a:off x="9012960" y="536126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ED4D0F"/>
                </a:solidFill>
              </a:rPr>
              <a:t>ruil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CF347040-2920-4AC9-A778-5A2D34700720}"/>
              </a:ext>
            </a:extLst>
          </p:cNvPr>
          <p:cNvSpPr txBox="1"/>
          <p:nvPr/>
        </p:nvSpPr>
        <p:spPr>
          <a:xfrm>
            <a:off x="7164012" y="370209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ED4D0F"/>
                </a:solidFill>
              </a:rPr>
              <a:t>munten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6B763039-4BBC-4212-A87F-994F6AA52C69}"/>
              </a:ext>
            </a:extLst>
          </p:cNvPr>
          <p:cNvSpPr txBox="1"/>
          <p:nvPr/>
        </p:nvSpPr>
        <p:spPr>
          <a:xfrm>
            <a:off x="7679537" y="2664213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ED4D0F"/>
                </a:solidFill>
              </a:rPr>
              <a:t>wissels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9D066CA2-7745-41DD-A613-AB5ACCB1602C}"/>
              </a:ext>
            </a:extLst>
          </p:cNvPr>
          <p:cNvSpPr txBox="1"/>
          <p:nvPr/>
        </p:nvSpPr>
        <p:spPr>
          <a:xfrm>
            <a:off x="10125161" y="207994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ED4D0F"/>
                </a:solidFill>
              </a:rPr>
              <a:t>en dan?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060DBE10-9FF8-4520-9F27-1634FAC60AC6}"/>
              </a:ext>
            </a:extLst>
          </p:cNvPr>
          <p:cNvSpPr txBox="1"/>
          <p:nvPr/>
        </p:nvSpPr>
        <p:spPr>
          <a:xfrm>
            <a:off x="7485202" y="4738622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ED4D0F"/>
                </a:solidFill>
              </a:rPr>
              <a:t>waardevol</a:t>
            </a:r>
          </a:p>
        </p:txBody>
      </p:sp>
      <p:grpSp>
        <p:nvGrpSpPr>
          <p:cNvPr id="87" name="Groep 86">
            <a:extLst>
              <a:ext uri="{FF2B5EF4-FFF2-40B4-BE49-F238E27FC236}">
                <a16:creationId xmlns:a16="http://schemas.microsoft.com/office/drawing/2014/main" id="{D46DCF67-CD85-4C5C-91D6-BCA2838483B6}"/>
              </a:ext>
            </a:extLst>
          </p:cNvPr>
          <p:cNvGrpSpPr/>
          <p:nvPr/>
        </p:nvGrpSpPr>
        <p:grpSpPr>
          <a:xfrm>
            <a:off x="229600" y="1723228"/>
            <a:ext cx="5428250" cy="369332"/>
            <a:chOff x="229600" y="1723228"/>
            <a:chExt cx="5428250" cy="369332"/>
          </a:xfrm>
        </p:grpSpPr>
        <p:grpSp>
          <p:nvGrpSpPr>
            <p:cNvPr id="73" name="Groep 72">
              <a:extLst>
                <a:ext uri="{FF2B5EF4-FFF2-40B4-BE49-F238E27FC236}">
                  <a16:creationId xmlns:a16="http://schemas.microsoft.com/office/drawing/2014/main" id="{59D1B16E-4A5E-4D00-8D5F-00148622F2C2}"/>
                </a:ext>
              </a:extLst>
            </p:cNvPr>
            <p:cNvGrpSpPr/>
            <p:nvPr/>
          </p:nvGrpSpPr>
          <p:grpSpPr>
            <a:xfrm>
              <a:off x="229600" y="1762886"/>
              <a:ext cx="5428250" cy="306000"/>
              <a:chOff x="229600" y="1762886"/>
              <a:chExt cx="5428250" cy="306000"/>
            </a:xfrm>
          </p:grpSpPr>
          <p:grpSp>
            <p:nvGrpSpPr>
              <p:cNvPr id="57" name="Groep 56">
                <a:extLst>
                  <a:ext uri="{FF2B5EF4-FFF2-40B4-BE49-F238E27FC236}">
                    <a16:creationId xmlns:a16="http://schemas.microsoft.com/office/drawing/2014/main" id="{0795F8E4-2893-44B4-AF42-AD855EB10E62}"/>
                  </a:ext>
                </a:extLst>
              </p:cNvPr>
              <p:cNvGrpSpPr/>
              <p:nvPr/>
            </p:nvGrpSpPr>
            <p:grpSpPr>
              <a:xfrm>
                <a:off x="350839" y="1762886"/>
                <a:ext cx="5307011" cy="306000"/>
                <a:chOff x="350839" y="1762886"/>
                <a:chExt cx="5307011" cy="306000"/>
              </a:xfrm>
            </p:grpSpPr>
            <p:sp>
              <p:nvSpPr>
                <p:cNvPr id="50" name="Google Shape;2083;p44">
                  <a:extLst>
                    <a:ext uri="{FF2B5EF4-FFF2-40B4-BE49-F238E27FC236}">
                      <a16:creationId xmlns:a16="http://schemas.microsoft.com/office/drawing/2014/main" id="{768F9DE7-A13C-4EA0-8169-C6154E758457}"/>
                    </a:ext>
                  </a:extLst>
                </p:cNvPr>
                <p:cNvSpPr/>
                <p:nvPr/>
              </p:nvSpPr>
              <p:spPr>
                <a:xfrm>
                  <a:off x="379794" y="1763071"/>
                  <a:ext cx="5278056" cy="305607"/>
                </a:xfrm>
                <a:prstGeom prst="rect">
                  <a:avLst/>
                </a:pr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2084;p44">
                  <a:extLst>
                    <a:ext uri="{FF2B5EF4-FFF2-40B4-BE49-F238E27FC236}">
                      <a16:creationId xmlns:a16="http://schemas.microsoft.com/office/drawing/2014/main" id="{544D1A6D-C779-4C9F-B22E-7C680FBCB3F6}"/>
                    </a:ext>
                  </a:extLst>
                </p:cNvPr>
                <p:cNvSpPr/>
                <p:nvPr/>
              </p:nvSpPr>
              <p:spPr>
                <a:xfrm rot="16200000">
                  <a:off x="286731" y="1826994"/>
                  <a:ext cx="306000" cy="177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4" h="5123" extrusionOk="0">
                      <a:moveTo>
                        <a:pt x="458" y="0"/>
                      </a:moveTo>
                      <a:lnTo>
                        <a:pt x="92" y="641"/>
                      </a:lnTo>
                      <a:lnTo>
                        <a:pt x="1" y="823"/>
                      </a:lnTo>
                      <a:lnTo>
                        <a:pt x="2425" y="5122"/>
                      </a:lnTo>
                      <a:lnTo>
                        <a:pt x="7364" y="5122"/>
                      </a:lnTo>
                      <a:lnTo>
                        <a:pt x="9833" y="823"/>
                      </a:lnTo>
                      <a:lnTo>
                        <a:pt x="9696" y="641"/>
                      </a:lnTo>
                      <a:lnTo>
                        <a:pt x="9330" y="0"/>
                      </a:lnTo>
                      <a:lnTo>
                        <a:pt x="7364" y="3430"/>
                      </a:lnTo>
                      <a:lnTo>
                        <a:pt x="2425" y="3430"/>
                      </a:lnTo>
                      <a:lnTo>
                        <a:pt x="458" y="0"/>
                      </a:lnTo>
                      <a:close/>
                    </a:path>
                  </a:pathLst>
                </a:custGeom>
                <a:solidFill>
                  <a:srgbClr val="BAC8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2" name="Google Shape;1542;p42">
                <a:extLst>
                  <a:ext uri="{FF2B5EF4-FFF2-40B4-BE49-F238E27FC236}">
                    <a16:creationId xmlns:a16="http://schemas.microsoft.com/office/drawing/2014/main" id="{A59F14B4-8AC5-400A-AD39-503607F7CF20}"/>
                  </a:ext>
                </a:extLst>
              </p:cNvPr>
              <p:cNvSpPr/>
              <p:nvPr/>
            </p:nvSpPr>
            <p:spPr>
              <a:xfrm>
                <a:off x="229600" y="1775275"/>
                <a:ext cx="252000" cy="28800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431" extrusionOk="0">
                    <a:moveTo>
                      <a:pt x="378" y="118"/>
                    </a:moveTo>
                    <a:cubicBezTo>
                      <a:pt x="377" y="111"/>
                      <a:pt x="374" y="104"/>
                      <a:pt x="367" y="100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193" y="0"/>
                      <a:pt x="185" y="0"/>
                      <a:pt x="179" y="3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4" y="104"/>
                      <a:pt x="0" y="111"/>
                      <a:pt x="0" y="118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312"/>
                      <a:pt x="0" y="312"/>
                      <a:pt x="0" y="312"/>
                    </a:cubicBezTo>
                    <a:cubicBezTo>
                      <a:pt x="0" y="312"/>
                      <a:pt x="0" y="312"/>
                      <a:pt x="0" y="313"/>
                    </a:cubicBezTo>
                    <a:cubicBezTo>
                      <a:pt x="0" y="320"/>
                      <a:pt x="4" y="327"/>
                      <a:pt x="11" y="330"/>
                    </a:cubicBezTo>
                    <a:cubicBezTo>
                      <a:pt x="178" y="427"/>
                      <a:pt x="178" y="427"/>
                      <a:pt x="178" y="427"/>
                    </a:cubicBezTo>
                    <a:cubicBezTo>
                      <a:pt x="185" y="431"/>
                      <a:pt x="193" y="431"/>
                      <a:pt x="199" y="427"/>
                    </a:cubicBezTo>
                    <a:cubicBezTo>
                      <a:pt x="367" y="330"/>
                      <a:pt x="367" y="330"/>
                      <a:pt x="367" y="330"/>
                    </a:cubicBezTo>
                    <a:cubicBezTo>
                      <a:pt x="374" y="327"/>
                      <a:pt x="377" y="320"/>
                      <a:pt x="378" y="313"/>
                    </a:cubicBezTo>
                    <a:cubicBezTo>
                      <a:pt x="378" y="313"/>
                      <a:pt x="378" y="312"/>
                      <a:pt x="378" y="312"/>
                    </a:cubicBezTo>
                    <a:cubicBezTo>
                      <a:pt x="378" y="119"/>
                      <a:pt x="378" y="119"/>
                      <a:pt x="378" y="119"/>
                    </a:cubicBezTo>
                    <a:cubicBezTo>
                      <a:pt x="378" y="118"/>
                      <a:pt x="378" y="118"/>
                      <a:pt x="378" y="118"/>
                    </a:cubicBezTo>
                    <a:close/>
                  </a:path>
                </a:pathLst>
              </a:custGeom>
              <a:solidFill>
                <a:srgbClr val="ED4D0F"/>
              </a:solidFill>
              <a:ln>
                <a:solidFill>
                  <a:srgbClr val="ED4D0F"/>
                </a:solidFill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355A"/>
                  </a:buClr>
                  <a:buSzPts val="1400"/>
                  <a:buFontTx/>
                  <a:buNone/>
                  <a:tabLst/>
                  <a:defRPr/>
                </a:pPr>
                <a:r>
                  <a:rPr kumimoji="0" lang="nl-NL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kumimoji="0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1" name="Tekstvak 80">
              <a:extLst>
                <a:ext uri="{FF2B5EF4-FFF2-40B4-BE49-F238E27FC236}">
                  <a16:creationId xmlns:a16="http://schemas.microsoft.com/office/drawing/2014/main" id="{2EC9A35A-3F58-4E68-983D-37735F0CF9AD}"/>
                </a:ext>
              </a:extLst>
            </p:cNvPr>
            <p:cNvSpPr txBox="1"/>
            <p:nvPr/>
          </p:nvSpPr>
          <p:spPr>
            <a:xfrm>
              <a:off x="602839" y="1723228"/>
              <a:ext cx="3929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Ruilhandel: goederen voor goederen</a:t>
              </a:r>
            </a:p>
          </p:txBody>
        </p:sp>
      </p:grpSp>
      <p:grpSp>
        <p:nvGrpSpPr>
          <p:cNvPr id="88" name="Groep 87">
            <a:extLst>
              <a:ext uri="{FF2B5EF4-FFF2-40B4-BE49-F238E27FC236}">
                <a16:creationId xmlns:a16="http://schemas.microsoft.com/office/drawing/2014/main" id="{3327E06D-BBB7-40D7-90A7-9363EE0D0EF1}"/>
              </a:ext>
            </a:extLst>
          </p:cNvPr>
          <p:cNvGrpSpPr/>
          <p:nvPr/>
        </p:nvGrpSpPr>
        <p:grpSpPr>
          <a:xfrm>
            <a:off x="229600" y="2475132"/>
            <a:ext cx="5428250" cy="369332"/>
            <a:chOff x="277225" y="2475132"/>
            <a:chExt cx="5428250" cy="369332"/>
          </a:xfrm>
        </p:grpSpPr>
        <p:grpSp>
          <p:nvGrpSpPr>
            <p:cNvPr id="74" name="Groep 73">
              <a:extLst>
                <a:ext uri="{FF2B5EF4-FFF2-40B4-BE49-F238E27FC236}">
                  <a16:creationId xmlns:a16="http://schemas.microsoft.com/office/drawing/2014/main" id="{3F21E830-D7FA-4969-B4F8-A1EB818ED83E}"/>
                </a:ext>
              </a:extLst>
            </p:cNvPr>
            <p:cNvGrpSpPr/>
            <p:nvPr/>
          </p:nvGrpSpPr>
          <p:grpSpPr>
            <a:xfrm>
              <a:off x="277225" y="2527649"/>
              <a:ext cx="5428250" cy="306000"/>
              <a:chOff x="229600" y="2527649"/>
              <a:chExt cx="5428250" cy="306000"/>
            </a:xfrm>
          </p:grpSpPr>
          <p:grpSp>
            <p:nvGrpSpPr>
              <p:cNvPr id="58" name="Groep 57">
                <a:extLst>
                  <a:ext uri="{FF2B5EF4-FFF2-40B4-BE49-F238E27FC236}">
                    <a16:creationId xmlns:a16="http://schemas.microsoft.com/office/drawing/2014/main" id="{C712F5DD-FA1E-4E2D-9D94-40BBD2F60154}"/>
                  </a:ext>
                </a:extLst>
              </p:cNvPr>
              <p:cNvGrpSpPr/>
              <p:nvPr/>
            </p:nvGrpSpPr>
            <p:grpSpPr>
              <a:xfrm>
                <a:off x="350839" y="2527649"/>
                <a:ext cx="5307011" cy="306000"/>
                <a:chOff x="350839" y="1762886"/>
                <a:chExt cx="5307011" cy="306000"/>
              </a:xfrm>
            </p:grpSpPr>
            <p:sp>
              <p:nvSpPr>
                <p:cNvPr id="59" name="Google Shape;2083;p44">
                  <a:extLst>
                    <a:ext uri="{FF2B5EF4-FFF2-40B4-BE49-F238E27FC236}">
                      <a16:creationId xmlns:a16="http://schemas.microsoft.com/office/drawing/2014/main" id="{3F6D339C-ABC0-4D18-B5B0-4321938DA3DD}"/>
                    </a:ext>
                  </a:extLst>
                </p:cNvPr>
                <p:cNvSpPr/>
                <p:nvPr/>
              </p:nvSpPr>
              <p:spPr>
                <a:xfrm>
                  <a:off x="379794" y="1763071"/>
                  <a:ext cx="5278056" cy="305607"/>
                </a:xfrm>
                <a:prstGeom prst="rect">
                  <a:avLst/>
                </a:pr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" name="Google Shape;2084;p44">
                  <a:extLst>
                    <a:ext uri="{FF2B5EF4-FFF2-40B4-BE49-F238E27FC236}">
                      <a16:creationId xmlns:a16="http://schemas.microsoft.com/office/drawing/2014/main" id="{C5EF5BBB-833E-40F1-A720-1E1352061D0F}"/>
                    </a:ext>
                  </a:extLst>
                </p:cNvPr>
                <p:cNvSpPr/>
                <p:nvPr/>
              </p:nvSpPr>
              <p:spPr>
                <a:xfrm rot="16200000">
                  <a:off x="286731" y="1826994"/>
                  <a:ext cx="306000" cy="177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4" h="5123" extrusionOk="0">
                      <a:moveTo>
                        <a:pt x="458" y="0"/>
                      </a:moveTo>
                      <a:lnTo>
                        <a:pt x="92" y="641"/>
                      </a:lnTo>
                      <a:lnTo>
                        <a:pt x="1" y="823"/>
                      </a:lnTo>
                      <a:lnTo>
                        <a:pt x="2425" y="5122"/>
                      </a:lnTo>
                      <a:lnTo>
                        <a:pt x="7364" y="5122"/>
                      </a:lnTo>
                      <a:lnTo>
                        <a:pt x="9833" y="823"/>
                      </a:lnTo>
                      <a:lnTo>
                        <a:pt x="9696" y="641"/>
                      </a:lnTo>
                      <a:lnTo>
                        <a:pt x="9330" y="0"/>
                      </a:lnTo>
                      <a:lnTo>
                        <a:pt x="7364" y="3430"/>
                      </a:lnTo>
                      <a:lnTo>
                        <a:pt x="2425" y="3430"/>
                      </a:lnTo>
                      <a:lnTo>
                        <a:pt x="458" y="0"/>
                      </a:lnTo>
                      <a:close/>
                    </a:path>
                  </a:pathLst>
                </a:custGeom>
                <a:solidFill>
                  <a:srgbClr val="BAC8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4" name="Google Shape;1542;p42">
                <a:extLst>
                  <a:ext uri="{FF2B5EF4-FFF2-40B4-BE49-F238E27FC236}">
                    <a16:creationId xmlns:a16="http://schemas.microsoft.com/office/drawing/2014/main" id="{26583C29-C6FA-4CAF-B2E0-4DD484352866}"/>
                  </a:ext>
                </a:extLst>
              </p:cNvPr>
              <p:cNvSpPr/>
              <p:nvPr/>
            </p:nvSpPr>
            <p:spPr>
              <a:xfrm>
                <a:off x="229600" y="2537826"/>
                <a:ext cx="252000" cy="28800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431" extrusionOk="0">
                    <a:moveTo>
                      <a:pt x="378" y="118"/>
                    </a:moveTo>
                    <a:cubicBezTo>
                      <a:pt x="377" y="111"/>
                      <a:pt x="374" y="104"/>
                      <a:pt x="367" y="100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193" y="0"/>
                      <a:pt x="185" y="0"/>
                      <a:pt x="179" y="3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4" y="104"/>
                      <a:pt x="0" y="111"/>
                      <a:pt x="0" y="118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312"/>
                      <a:pt x="0" y="312"/>
                      <a:pt x="0" y="312"/>
                    </a:cubicBezTo>
                    <a:cubicBezTo>
                      <a:pt x="0" y="312"/>
                      <a:pt x="0" y="312"/>
                      <a:pt x="0" y="313"/>
                    </a:cubicBezTo>
                    <a:cubicBezTo>
                      <a:pt x="0" y="320"/>
                      <a:pt x="4" y="327"/>
                      <a:pt x="11" y="330"/>
                    </a:cubicBezTo>
                    <a:cubicBezTo>
                      <a:pt x="178" y="427"/>
                      <a:pt x="178" y="427"/>
                      <a:pt x="178" y="427"/>
                    </a:cubicBezTo>
                    <a:cubicBezTo>
                      <a:pt x="185" y="431"/>
                      <a:pt x="193" y="431"/>
                      <a:pt x="199" y="427"/>
                    </a:cubicBezTo>
                    <a:cubicBezTo>
                      <a:pt x="367" y="330"/>
                      <a:pt x="367" y="330"/>
                      <a:pt x="367" y="330"/>
                    </a:cubicBezTo>
                    <a:cubicBezTo>
                      <a:pt x="374" y="327"/>
                      <a:pt x="377" y="320"/>
                      <a:pt x="378" y="313"/>
                    </a:cubicBezTo>
                    <a:cubicBezTo>
                      <a:pt x="378" y="313"/>
                      <a:pt x="378" y="312"/>
                      <a:pt x="378" y="312"/>
                    </a:cubicBezTo>
                    <a:cubicBezTo>
                      <a:pt x="378" y="119"/>
                      <a:pt x="378" y="119"/>
                      <a:pt x="378" y="119"/>
                    </a:cubicBezTo>
                    <a:cubicBezTo>
                      <a:pt x="378" y="118"/>
                      <a:pt x="378" y="118"/>
                      <a:pt x="378" y="118"/>
                    </a:cubicBezTo>
                    <a:close/>
                  </a:path>
                </a:pathLst>
              </a:custGeom>
              <a:solidFill>
                <a:srgbClr val="ED4D0F"/>
              </a:solidFill>
              <a:ln>
                <a:solidFill>
                  <a:srgbClr val="ED4D0F"/>
                </a:solidFill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355A"/>
                  </a:buClr>
                  <a:buSzPts val="1400"/>
                  <a:buFontTx/>
                  <a:buNone/>
                  <a:tabLst/>
                  <a:defRPr/>
                </a:pPr>
                <a:r>
                  <a:rPr kumimoji="0" lang="nl-NL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kumimoji="0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" name="Tekstvak 81">
              <a:extLst>
                <a:ext uri="{FF2B5EF4-FFF2-40B4-BE49-F238E27FC236}">
                  <a16:creationId xmlns:a16="http://schemas.microsoft.com/office/drawing/2014/main" id="{833DDF31-7366-4FB0-93AC-F89AB8B516B5}"/>
                </a:ext>
              </a:extLst>
            </p:cNvPr>
            <p:cNvSpPr txBox="1"/>
            <p:nvPr/>
          </p:nvSpPr>
          <p:spPr>
            <a:xfrm>
              <a:off x="650464" y="2475132"/>
              <a:ext cx="47157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Waardevol iets (zout, schelpen, goud, zilver)</a:t>
              </a:r>
            </a:p>
          </p:txBody>
        </p:sp>
      </p:grpSp>
      <p:grpSp>
        <p:nvGrpSpPr>
          <p:cNvPr id="89" name="Groep 88">
            <a:extLst>
              <a:ext uri="{FF2B5EF4-FFF2-40B4-BE49-F238E27FC236}">
                <a16:creationId xmlns:a16="http://schemas.microsoft.com/office/drawing/2014/main" id="{4D030D81-F6C2-4345-BC85-4DCCEE572857}"/>
              </a:ext>
            </a:extLst>
          </p:cNvPr>
          <p:cNvGrpSpPr/>
          <p:nvPr/>
        </p:nvGrpSpPr>
        <p:grpSpPr>
          <a:xfrm>
            <a:off x="229600" y="3245079"/>
            <a:ext cx="5428250" cy="369332"/>
            <a:chOff x="334375" y="3245079"/>
            <a:chExt cx="5428250" cy="369332"/>
          </a:xfrm>
        </p:grpSpPr>
        <p:grpSp>
          <p:nvGrpSpPr>
            <p:cNvPr id="77" name="Groep 76">
              <a:extLst>
                <a:ext uri="{FF2B5EF4-FFF2-40B4-BE49-F238E27FC236}">
                  <a16:creationId xmlns:a16="http://schemas.microsoft.com/office/drawing/2014/main" id="{21707871-6ECD-43E5-AC29-4650323C0E9A}"/>
                </a:ext>
              </a:extLst>
            </p:cNvPr>
            <p:cNvGrpSpPr/>
            <p:nvPr/>
          </p:nvGrpSpPr>
          <p:grpSpPr>
            <a:xfrm>
              <a:off x="334375" y="3283143"/>
              <a:ext cx="5428250" cy="306000"/>
              <a:chOff x="229600" y="3283143"/>
              <a:chExt cx="5428250" cy="306000"/>
            </a:xfrm>
          </p:grpSpPr>
          <p:grpSp>
            <p:nvGrpSpPr>
              <p:cNvPr id="61" name="Groep 60">
                <a:extLst>
                  <a:ext uri="{FF2B5EF4-FFF2-40B4-BE49-F238E27FC236}">
                    <a16:creationId xmlns:a16="http://schemas.microsoft.com/office/drawing/2014/main" id="{CC415280-CA53-4187-BDFB-CC99D68AA66A}"/>
                  </a:ext>
                </a:extLst>
              </p:cNvPr>
              <p:cNvGrpSpPr/>
              <p:nvPr/>
            </p:nvGrpSpPr>
            <p:grpSpPr>
              <a:xfrm>
                <a:off x="350839" y="3283143"/>
                <a:ext cx="5307011" cy="306000"/>
                <a:chOff x="350839" y="1762886"/>
                <a:chExt cx="5307011" cy="306000"/>
              </a:xfrm>
            </p:grpSpPr>
            <p:sp>
              <p:nvSpPr>
                <p:cNvPr id="62" name="Google Shape;2083;p44">
                  <a:extLst>
                    <a:ext uri="{FF2B5EF4-FFF2-40B4-BE49-F238E27FC236}">
                      <a16:creationId xmlns:a16="http://schemas.microsoft.com/office/drawing/2014/main" id="{A2778729-2239-4862-A09F-BDBA1D837B6C}"/>
                    </a:ext>
                  </a:extLst>
                </p:cNvPr>
                <p:cNvSpPr/>
                <p:nvPr/>
              </p:nvSpPr>
              <p:spPr>
                <a:xfrm>
                  <a:off x="379794" y="1763071"/>
                  <a:ext cx="5278056" cy="305607"/>
                </a:xfrm>
                <a:prstGeom prst="rect">
                  <a:avLst/>
                </a:pr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Google Shape;2084;p44">
                  <a:extLst>
                    <a:ext uri="{FF2B5EF4-FFF2-40B4-BE49-F238E27FC236}">
                      <a16:creationId xmlns:a16="http://schemas.microsoft.com/office/drawing/2014/main" id="{4559A0AA-462F-45E6-88F6-DB4F97C8D0D8}"/>
                    </a:ext>
                  </a:extLst>
                </p:cNvPr>
                <p:cNvSpPr/>
                <p:nvPr/>
              </p:nvSpPr>
              <p:spPr>
                <a:xfrm rot="16200000">
                  <a:off x="286731" y="1826994"/>
                  <a:ext cx="306000" cy="177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4" h="5123" extrusionOk="0">
                      <a:moveTo>
                        <a:pt x="458" y="0"/>
                      </a:moveTo>
                      <a:lnTo>
                        <a:pt x="92" y="641"/>
                      </a:lnTo>
                      <a:lnTo>
                        <a:pt x="1" y="823"/>
                      </a:lnTo>
                      <a:lnTo>
                        <a:pt x="2425" y="5122"/>
                      </a:lnTo>
                      <a:lnTo>
                        <a:pt x="7364" y="5122"/>
                      </a:lnTo>
                      <a:lnTo>
                        <a:pt x="9833" y="823"/>
                      </a:lnTo>
                      <a:lnTo>
                        <a:pt x="9696" y="641"/>
                      </a:lnTo>
                      <a:lnTo>
                        <a:pt x="9330" y="0"/>
                      </a:lnTo>
                      <a:lnTo>
                        <a:pt x="7364" y="3430"/>
                      </a:lnTo>
                      <a:lnTo>
                        <a:pt x="2425" y="3430"/>
                      </a:lnTo>
                      <a:lnTo>
                        <a:pt x="458" y="0"/>
                      </a:lnTo>
                      <a:close/>
                    </a:path>
                  </a:pathLst>
                </a:custGeom>
                <a:solidFill>
                  <a:srgbClr val="BAC8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5" name="Google Shape;1542;p42">
                <a:extLst>
                  <a:ext uri="{FF2B5EF4-FFF2-40B4-BE49-F238E27FC236}">
                    <a16:creationId xmlns:a16="http://schemas.microsoft.com/office/drawing/2014/main" id="{A519DA00-2035-4AA0-AD1F-AF669E2B6A11}"/>
                  </a:ext>
                </a:extLst>
              </p:cNvPr>
              <p:cNvSpPr/>
              <p:nvPr/>
            </p:nvSpPr>
            <p:spPr>
              <a:xfrm>
                <a:off x="229600" y="3300377"/>
                <a:ext cx="252000" cy="28800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431" extrusionOk="0">
                    <a:moveTo>
                      <a:pt x="378" y="118"/>
                    </a:moveTo>
                    <a:cubicBezTo>
                      <a:pt x="377" y="111"/>
                      <a:pt x="374" y="104"/>
                      <a:pt x="367" y="100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193" y="0"/>
                      <a:pt x="185" y="0"/>
                      <a:pt x="179" y="3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4" y="104"/>
                      <a:pt x="0" y="111"/>
                      <a:pt x="0" y="118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312"/>
                      <a:pt x="0" y="312"/>
                      <a:pt x="0" y="312"/>
                    </a:cubicBezTo>
                    <a:cubicBezTo>
                      <a:pt x="0" y="312"/>
                      <a:pt x="0" y="312"/>
                      <a:pt x="0" y="313"/>
                    </a:cubicBezTo>
                    <a:cubicBezTo>
                      <a:pt x="0" y="320"/>
                      <a:pt x="4" y="327"/>
                      <a:pt x="11" y="330"/>
                    </a:cubicBezTo>
                    <a:cubicBezTo>
                      <a:pt x="178" y="427"/>
                      <a:pt x="178" y="427"/>
                      <a:pt x="178" y="427"/>
                    </a:cubicBezTo>
                    <a:cubicBezTo>
                      <a:pt x="185" y="431"/>
                      <a:pt x="193" y="431"/>
                      <a:pt x="199" y="427"/>
                    </a:cubicBezTo>
                    <a:cubicBezTo>
                      <a:pt x="367" y="330"/>
                      <a:pt x="367" y="330"/>
                      <a:pt x="367" y="330"/>
                    </a:cubicBezTo>
                    <a:cubicBezTo>
                      <a:pt x="374" y="327"/>
                      <a:pt x="377" y="320"/>
                      <a:pt x="378" y="313"/>
                    </a:cubicBezTo>
                    <a:cubicBezTo>
                      <a:pt x="378" y="313"/>
                      <a:pt x="378" y="312"/>
                      <a:pt x="378" y="312"/>
                    </a:cubicBezTo>
                    <a:cubicBezTo>
                      <a:pt x="378" y="119"/>
                      <a:pt x="378" y="119"/>
                      <a:pt x="378" y="119"/>
                    </a:cubicBezTo>
                    <a:cubicBezTo>
                      <a:pt x="378" y="118"/>
                      <a:pt x="378" y="118"/>
                      <a:pt x="378" y="118"/>
                    </a:cubicBezTo>
                    <a:close/>
                  </a:path>
                </a:pathLst>
              </a:custGeom>
              <a:solidFill>
                <a:srgbClr val="ED4D0F"/>
              </a:solidFill>
              <a:ln>
                <a:solidFill>
                  <a:srgbClr val="ED4D0F"/>
                </a:solidFill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355A"/>
                  </a:buClr>
                  <a:buSzPts val="1400"/>
                  <a:buFontTx/>
                  <a:buNone/>
                  <a:tabLst/>
                  <a:defRPr/>
                </a:pPr>
                <a:r>
                  <a:rPr kumimoji="0" lang="nl-NL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kumimoji="0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3" name="Tekstvak 82">
              <a:extLst>
                <a:ext uri="{FF2B5EF4-FFF2-40B4-BE49-F238E27FC236}">
                  <a16:creationId xmlns:a16="http://schemas.microsoft.com/office/drawing/2014/main" id="{F7C2C572-B610-45B7-A0E1-AE75ED42A32F}"/>
                </a:ext>
              </a:extLst>
            </p:cNvPr>
            <p:cNvSpPr txBox="1"/>
            <p:nvPr/>
          </p:nvSpPr>
          <p:spPr>
            <a:xfrm>
              <a:off x="707614" y="3245079"/>
              <a:ext cx="3634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Geslagen munten van edelmetaal</a:t>
              </a:r>
            </a:p>
          </p:txBody>
        </p:sp>
      </p:grpSp>
      <p:grpSp>
        <p:nvGrpSpPr>
          <p:cNvPr id="90" name="Groep 89">
            <a:extLst>
              <a:ext uri="{FF2B5EF4-FFF2-40B4-BE49-F238E27FC236}">
                <a16:creationId xmlns:a16="http://schemas.microsoft.com/office/drawing/2014/main" id="{6E9D9FC8-06D9-411A-B143-622A2A853F37}"/>
              </a:ext>
            </a:extLst>
          </p:cNvPr>
          <p:cNvGrpSpPr/>
          <p:nvPr/>
        </p:nvGrpSpPr>
        <p:grpSpPr>
          <a:xfrm>
            <a:off x="229600" y="4020777"/>
            <a:ext cx="5431347" cy="369332"/>
            <a:chOff x="382000" y="4020777"/>
            <a:chExt cx="5431347" cy="369332"/>
          </a:xfrm>
        </p:grpSpPr>
        <p:grpSp>
          <p:nvGrpSpPr>
            <p:cNvPr id="78" name="Groep 77">
              <a:extLst>
                <a:ext uri="{FF2B5EF4-FFF2-40B4-BE49-F238E27FC236}">
                  <a16:creationId xmlns:a16="http://schemas.microsoft.com/office/drawing/2014/main" id="{CF52667D-7BF4-4457-8FDE-96AE23D41026}"/>
                </a:ext>
              </a:extLst>
            </p:cNvPr>
            <p:cNvGrpSpPr/>
            <p:nvPr/>
          </p:nvGrpSpPr>
          <p:grpSpPr>
            <a:xfrm>
              <a:off x="382000" y="4053634"/>
              <a:ext cx="5431347" cy="306000"/>
              <a:chOff x="229600" y="4053634"/>
              <a:chExt cx="5431347" cy="306000"/>
            </a:xfrm>
          </p:grpSpPr>
          <p:grpSp>
            <p:nvGrpSpPr>
              <p:cNvPr id="64" name="Groep 63">
                <a:extLst>
                  <a:ext uri="{FF2B5EF4-FFF2-40B4-BE49-F238E27FC236}">
                    <a16:creationId xmlns:a16="http://schemas.microsoft.com/office/drawing/2014/main" id="{1F3BE323-CE39-4EF5-A785-2D4483C6D9C5}"/>
                  </a:ext>
                </a:extLst>
              </p:cNvPr>
              <p:cNvGrpSpPr/>
              <p:nvPr/>
            </p:nvGrpSpPr>
            <p:grpSpPr>
              <a:xfrm>
                <a:off x="353936" y="4053634"/>
                <a:ext cx="5307011" cy="306000"/>
                <a:chOff x="350839" y="1762886"/>
                <a:chExt cx="5307011" cy="306000"/>
              </a:xfrm>
            </p:grpSpPr>
            <p:sp>
              <p:nvSpPr>
                <p:cNvPr id="65" name="Google Shape;2083;p44">
                  <a:extLst>
                    <a:ext uri="{FF2B5EF4-FFF2-40B4-BE49-F238E27FC236}">
                      <a16:creationId xmlns:a16="http://schemas.microsoft.com/office/drawing/2014/main" id="{596A9B13-FD55-44D9-845F-205C111BCBFB}"/>
                    </a:ext>
                  </a:extLst>
                </p:cNvPr>
                <p:cNvSpPr/>
                <p:nvPr/>
              </p:nvSpPr>
              <p:spPr>
                <a:xfrm>
                  <a:off x="379794" y="1763071"/>
                  <a:ext cx="5278056" cy="305607"/>
                </a:xfrm>
                <a:prstGeom prst="rect">
                  <a:avLst/>
                </a:pr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Google Shape;2084;p44">
                  <a:extLst>
                    <a:ext uri="{FF2B5EF4-FFF2-40B4-BE49-F238E27FC236}">
                      <a16:creationId xmlns:a16="http://schemas.microsoft.com/office/drawing/2014/main" id="{A73FA5F6-0A30-42FF-9F89-DF3A39EAA9C2}"/>
                    </a:ext>
                  </a:extLst>
                </p:cNvPr>
                <p:cNvSpPr/>
                <p:nvPr/>
              </p:nvSpPr>
              <p:spPr>
                <a:xfrm rot="16200000">
                  <a:off x="286731" y="1826994"/>
                  <a:ext cx="306000" cy="177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4" h="5123" extrusionOk="0">
                      <a:moveTo>
                        <a:pt x="458" y="0"/>
                      </a:moveTo>
                      <a:lnTo>
                        <a:pt x="92" y="641"/>
                      </a:lnTo>
                      <a:lnTo>
                        <a:pt x="1" y="823"/>
                      </a:lnTo>
                      <a:lnTo>
                        <a:pt x="2425" y="5122"/>
                      </a:lnTo>
                      <a:lnTo>
                        <a:pt x="7364" y="5122"/>
                      </a:lnTo>
                      <a:lnTo>
                        <a:pt x="9833" y="823"/>
                      </a:lnTo>
                      <a:lnTo>
                        <a:pt x="9696" y="641"/>
                      </a:lnTo>
                      <a:lnTo>
                        <a:pt x="9330" y="0"/>
                      </a:lnTo>
                      <a:lnTo>
                        <a:pt x="7364" y="3430"/>
                      </a:lnTo>
                      <a:lnTo>
                        <a:pt x="2425" y="3430"/>
                      </a:lnTo>
                      <a:lnTo>
                        <a:pt x="458" y="0"/>
                      </a:lnTo>
                      <a:close/>
                    </a:path>
                  </a:pathLst>
                </a:custGeom>
                <a:solidFill>
                  <a:srgbClr val="BAC8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6" name="Google Shape;1542;p42">
                <a:extLst>
                  <a:ext uri="{FF2B5EF4-FFF2-40B4-BE49-F238E27FC236}">
                    <a16:creationId xmlns:a16="http://schemas.microsoft.com/office/drawing/2014/main" id="{19F819D6-91F0-44EB-8125-0065EF8D9B95}"/>
                  </a:ext>
                </a:extLst>
              </p:cNvPr>
              <p:cNvSpPr/>
              <p:nvPr/>
            </p:nvSpPr>
            <p:spPr>
              <a:xfrm>
                <a:off x="229600" y="4062928"/>
                <a:ext cx="252000" cy="28800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431" extrusionOk="0">
                    <a:moveTo>
                      <a:pt x="378" y="118"/>
                    </a:moveTo>
                    <a:cubicBezTo>
                      <a:pt x="377" y="111"/>
                      <a:pt x="374" y="104"/>
                      <a:pt x="367" y="100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193" y="0"/>
                      <a:pt x="185" y="0"/>
                      <a:pt x="179" y="3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4" y="104"/>
                      <a:pt x="0" y="111"/>
                      <a:pt x="0" y="118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312"/>
                      <a:pt x="0" y="312"/>
                      <a:pt x="0" y="312"/>
                    </a:cubicBezTo>
                    <a:cubicBezTo>
                      <a:pt x="0" y="312"/>
                      <a:pt x="0" y="312"/>
                      <a:pt x="0" y="313"/>
                    </a:cubicBezTo>
                    <a:cubicBezTo>
                      <a:pt x="0" y="320"/>
                      <a:pt x="4" y="327"/>
                      <a:pt x="11" y="330"/>
                    </a:cubicBezTo>
                    <a:cubicBezTo>
                      <a:pt x="178" y="427"/>
                      <a:pt x="178" y="427"/>
                      <a:pt x="178" y="427"/>
                    </a:cubicBezTo>
                    <a:cubicBezTo>
                      <a:pt x="185" y="431"/>
                      <a:pt x="193" y="431"/>
                      <a:pt x="199" y="427"/>
                    </a:cubicBezTo>
                    <a:cubicBezTo>
                      <a:pt x="367" y="330"/>
                      <a:pt x="367" y="330"/>
                      <a:pt x="367" y="330"/>
                    </a:cubicBezTo>
                    <a:cubicBezTo>
                      <a:pt x="374" y="327"/>
                      <a:pt x="377" y="320"/>
                      <a:pt x="378" y="313"/>
                    </a:cubicBezTo>
                    <a:cubicBezTo>
                      <a:pt x="378" y="313"/>
                      <a:pt x="378" y="312"/>
                      <a:pt x="378" y="312"/>
                    </a:cubicBezTo>
                    <a:cubicBezTo>
                      <a:pt x="378" y="119"/>
                      <a:pt x="378" y="119"/>
                      <a:pt x="378" y="119"/>
                    </a:cubicBezTo>
                    <a:cubicBezTo>
                      <a:pt x="378" y="118"/>
                      <a:pt x="378" y="118"/>
                      <a:pt x="378" y="118"/>
                    </a:cubicBezTo>
                    <a:close/>
                  </a:path>
                </a:pathLst>
              </a:custGeom>
              <a:solidFill>
                <a:srgbClr val="ED4D0F"/>
              </a:solidFill>
              <a:ln>
                <a:solidFill>
                  <a:srgbClr val="ED4D0F"/>
                </a:solidFill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355A"/>
                  </a:buClr>
                  <a:buSzPts val="1400"/>
                  <a:buFontTx/>
                  <a:buNone/>
                  <a:tabLst/>
                  <a:defRPr/>
                </a:pPr>
                <a:r>
                  <a:rPr kumimoji="0" lang="nl-NL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 kumimoji="0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4" name="Tekstvak 83">
              <a:extLst>
                <a:ext uri="{FF2B5EF4-FFF2-40B4-BE49-F238E27FC236}">
                  <a16:creationId xmlns:a16="http://schemas.microsoft.com/office/drawing/2014/main" id="{7B306408-5541-4CE4-842D-4FA2D7412C8C}"/>
                </a:ext>
              </a:extLst>
            </p:cNvPr>
            <p:cNvSpPr txBox="1"/>
            <p:nvPr/>
          </p:nvSpPr>
          <p:spPr>
            <a:xfrm>
              <a:off x="755239" y="4020777"/>
              <a:ext cx="44550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Geldwissels: om te ruilen voor edelmetaal</a:t>
              </a:r>
            </a:p>
          </p:txBody>
        </p:sp>
      </p:grpSp>
      <p:grpSp>
        <p:nvGrpSpPr>
          <p:cNvPr id="91" name="Groep 90">
            <a:extLst>
              <a:ext uri="{FF2B5EF4-FFF2-40B4-BE49-F238E27FC236}">
                <a16:creationId xmlns:a16="http://schemas.microsoft.com/office/drawing/2014/main" id="{8ABB5455-D80A-41DC-87B3-9A0BFC655842}"/>
              </a:ext>
            </a:extLst>
          </p:cNvPr>
          <p:cNvGrpSpPr/>
          <p:nvPr/>
        </p:nvGrpSpPr>
        <p:grpSpPr>
          <a:xfrm>
            <a:off x="229600" y="4784420"/>
            <a:ext cx="5428250" cy="369332"/>
            <a:chOff x="429625" y="4784420"/>
            <a:chExt cx="5428250" cy="369332"/>
          </a:xfrm>
        </p:grpSpPr>
        <p:grpSp>
          <p:nvGrpSpPr>
            <p:cNvPr id="79" name="Groep 78">
              <a:extLst>
                <a:ext uri="{FF2B5EF4-FFF2-40B4-BE49-F238E27FC236}">
                  <a16:creationId xmlns:a16="http://schemas.microsoft.com/office/drawing/2014/main" id="{FBAC338B-CA28-4746-AF96-1D77DEAF7EE9}"/>
                </a:ext>
              </a:extLst>
            </p:cNvPr>
            <p:cNvGrpSpPr/>
            <p:nvPr/>
          </p:nvGrpSpPr>
          <p:grpSpPr>
            <a:xfrm>
              <a:off x="429625" y="4816479"/>
              <a:ext cx="5428250" cy="306000"/>
              <a:chOff x="229600" y="4816479"/>
              <a:chExt cx="5428250" cy="306000"/>
            </a:xfrm>
          </p:grpSpPr>
          <p:grpSp>
            <p:nvGrpSpPr>
              <p:cNvPr id="67" name="Groep 66">
                <a:extLst>
                  <a:ext uri="{FF2B5EF4-FFF2-40B4-BE49-F238E27FC236}">
                    <a16:creationId xmlns:a16="http://schemas.microsoft.com/office/drawing/2014/main" id="{5CCE23C1-AEA9-44AC-8F4A-433E64490442}"/>
                  </a:ext>
                </a:extLst>
              </p:cNvPr>
              <p:cNvGrpSpPr/>
              <p:nvPr/>
            </p:nvGrpSpPr>
            <p:grpSpPr>
              <a:xfrm>
                <a:off x="350839" y="4816479"/>
                <a:ext cx="5307011" cy="306000"/>
                <a:chOff x="350839" y="1762886"/>
                <a:chExt cx="5307011" cy="306000"/>
              </a:xfrm>
            </p:grpSpPr>
            <p:sp>
              <p:nvSpPr>
                <p:cNvPr id="68" name="Google Shape;2083;p44">
                  <a:extLst>
                    <a:ext uri="{FF2B5EF4-FFF2-40B4-BE49-F238E27FC236}">
                      <a16:creationId xmlns:a16="http://schemas.microsoft.com/office/drawing/2014/main" id="{4B115829-1961-4F7D-ADC3-453D574AFB44}"/>
                    </a:ext>
                  </a:extLst>
                </p:cNvPr>
                <p:cNvSpPr/>
                <p:nvPr/>
              </p:nvSpPr>
              <p:spPr>
                <a:xfrm>
                  <a:off x="379794" y="1763071"/>
                  <a:ext cx="5278056" cy="305607"/>
                </a:xfrm>
                <a:prstGeom prst="rect">
                  <a:avLst/>
                </a:pr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2084;p44">
                  <a:extLst>
                    <a:ext uri="{FF2B5EF4-FFF2-40B4-BE49-F238E27FC236}">
                      <a16:creationId xmlns:a16="http://schemas.microsoft.com/office/drawing/2014/main" id="{DCB15475-FBDB-4657-B84C-9ACAEB8103F4}"/>
                    </a:ext>
                  </a:extLst>
                </p:cNvPr>
                <p:cNvSpPr/>
                <p:nvPr/>
              </p:nvSpPr>
              <p:spPr>
                <a:xfrm rot="16200000">
                  <a:off x="286731" y="1826994"/>
                  <a:ext cx="306000" cy="177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4" h="5123" extrusionOk="0">
                      <a:moveTo>
                        <a:pt x="458" y="0"/>
                      </a:moveTo>
                      <a:lnTo>
                        <a:pt x="92" y="641"/>
                      </a:lnTo>
                      <a:lnTo>
                        <a:pt x="1" y="823"/>
                      </a:lnTo>
                      <a:lnTo>
                        <a:pt x="2425" y="5122"/>
                      </a:lnTo>
                      <a:lnTo>
                        <a:pt x="7364" y="5122"/>
                      </a:lnTo>
                      <a:lnTo>
                        <a:pt x="9833" y="823"/>
                      </a:lnTo>
                      <a:lnTo>
                        <a:pt x="9696" y="641"/>
                      </a:lnTo>
                      <a:lnTo>
                        <a:pt x="9330" y="0"/>
                      </a:lnTo>
                      <a:lnTo>
                        <a:pt x="7364" y="3430"/>
                      </a:lnTo>
                      <a:lnTo>
                        <a:pt x="2425" y="3430"/>
                      </a:lnTo>
                      <a:lnTo>
                        <a:pt x="458" y="0"/>
                      </a:lnTo>
                      <a:close/>
                    </a:path>
                  </a:pathLst>
                </a:custGeom>
                <a:solidFill>
                  <a:srgbClr val="BAC8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7" name="Google Shape;1542;p42">
                <a:extLst>
                  <a:ext uri="{FF2B5EF4-FFF2-40B4-BE49-F238E27FC236}">
                    <a16:creationId xmlns:a16="http://schemas.microsoft.com/office/drawing/2014/main" id="{D818DE99-A427-43F0-ACB2-52B28313097A}"/>
                  </a:ext>
                </a:extLst>
              </p:cNvPr>
              <p:cNvSpPr/>
              <p:nvPr/>
            </p:nvSpPr>
            <p:spPr>
              <a:xfrm>
                <a:off x="229600" y="4825479"/>
                <a:ext cx="252000" cy="28800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431" extrusionOk="0">
                    <a:moveTo>
                      <a:pt x="378" y="118"/>
                    </a:moveTo>
                    <a:cubicBezTo>
                      <a:pt x="377" y="111"/>
                      <a:pt x="374" y="104"/>
                      <a:pt x="367" y="100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193" y="0"/>
                      <a:pt x="185" y="0"/>
                      <a:pt x="179" y="3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4" y="104"/>
                      <a:pt x="0" y="111"/>
                      <a:pt x="0" y="118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312"/>
                      <a:pt x="0" y="312"/>
                      <a:pt x="0" y="312"/>
                    </a:cubicBezTo>
                    <a:cubicBezTo>
                      <a:pt x="0" y="312"/>
                      <a:pt x="0" y="312"/>
                      <a:pt x="0" y="313"/>
                    </a:cubicBezTo>
                    <a:cubicBezTo>
                      <a:pt x="0" y="320"/>
                      <a:pt x="4" y="327"/>
                      <a:pt x="11" y="330"/>
                    </a:cubicBezTo>
                    <a:cubicBezTo>
                      <a:pt x="178" y="427"/>
                      <a:pt x="178" y="427"/>
                      <a:pt x="178" y="427"/>
                    </a:cubicBezTo>
                    <a:cubicBezTo>
                      <a:pt x="185" y="431"/>
                      <a:pt x="193" y="431"/>
                      <a:pt x="199" y="427"/>
                    </a:cubicBezTo>
                    <a:cubicBezTo>
                      <a:pt x="367" y="330"/>
                      <a:pt x="367" y="330"/>
                      <a:pt x="367" y="330"/>
                    </a:cubicBezTo>
                    <a:cubicBezTo>
                      <a:pt x="374" y="327"/>
                      <a:pt x="377" y="320"/>
                      <a:pt x="378" y="313"/>
                    </a:cubicBezTo>
                    <a:cubicBezTo>
                      <a:pt x="378" y="313"/>
                      <a:pt x="378" y="312"/>
                      <a:pt x="378" y="312"/>
                    </a:cubicBezTo>
                    <a:cubicBezTo>
                      <a:pt x="378" y="119"/>
                      <a:pt x="378" y="119"/>
                      <a:pt x="378" y="119"/>
                    </a:cubicBezTo>
                    <a:cubicBezTo>
                      <a:pt x="378" y="118"/>
                      <a:pt x="378" y="118"/>
                      <a:pt x="378" y="118"/>
                    </a:cubicBezTo>
                    <a:close/>
                  </a:path>
                </a:pathLst>
              </a:custGeom>
              <a:solidFill>
                <a:srgbClr val="ED4D0F"/>
              </a:solidFill>
              <a:ln>
                <a:solidFill>
                  <a:srgbClr val="ED4D0F"/>
                </a:solidFill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355A"/>
                  </a:buClr>
                  <a:buSzPts val="1400"/>
                  <a:buFontTx/>
                  <a:buNone/>
                  <a:tabLst/>
                  <a:defRPr/>
                </a:pPr>
                <a:r>
                  <a:rPr kumimoji="0" lang="nl-NL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5</a:t>
                </a:r>
                <a:endParaRPr kumimoji="0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5" name="Tekstvak 84">
              <a:extLst>
                <a:ext uri="{FF2B5EF4-FFF2-40B4-BE49-F238E27FC236}">
                  <a16:creationId xmlns:a16="http://schemas.microsoft.com/office/drawing/2014/main" id="{AB0EC378-2299-4531-BE9D-4D83004B5959}"/>
                </a:ext>
              </a:extLst>
            </p:cNvPr>
            <p:cNvSpPr txBox="1"/>
            <p:nvPr/>
          </p:nvSpPr>
          <p:spPr>
            <a:xfrm>
              <a:off x="802864" y="4784420"/>
              <a:ext cx="4916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Fiduciair geld (giraal, munten en bankbiljetten)</a:t>
              </a:r>
            </a:p>
          </p:txBody>
        </p:sp>
      </p:grpSp>
      <p:grpSp>
        <p:nvGrpSpPr>
          <p:cNvPr id="92" name="Groep 91">
            <a:extLst>
              <a:ext uri="{FF2B5EF4-FFF2-40B4-BE49-F238E27FC236}">
                <a16:creationId xmlns:a16="http://schemas.microsoft.com/office/drawing/2014/main" id="{6C7A802B-6533-41A1-94F1-CDE1B075D21A}"/>
              </a:ext>
            </a:extLst>
          </p:cNvPr>
          <p:cNvGrpSpPr/>
          <p:nvPr/>
        </p:nvGrpSpPr>
        <p:grpSpPr>
          <a:xfrm>
            <a:off x="229600" y="5548063"/>
            <a:ext cx="5428250" cy="369332"/>
            <a:chOff x="486775" y="5548063"/>
            <a:chExt cx="5428250" cy="369332"/>
          </a:xfrm>
        </p:grpSpPr>
        <p:grpSp>
          <p:nvGrpSpPr>
            <p:cNvPr id="80" name="Groep 79">
              <a:extLst>
                <a:ext uri="{FF2B5EF4-FFF2-40B4-BE49-F238E27FC236}">
                  <a16:creationId xmlns:a16="http://schemas.microsoft.com/office/drawing/2014/main" id="{01F8F739-2B3C-4E1C-97C3-D4E951811927}"/>
                </a:ext>
              </a:extLst>
            </p:cNvPr>
            <p:cNvGrpSpPr/>
            <p:nvPr/>
          </p:nvGrpSpPr>
          <p:grpSpPr>
            <a:xfrm>
              <a:off x="486775" y="5579029"/>
              <a:ext cx="5428250" cy="306000"/>
              <a:chOff x="229600" y="5579029"/>
              <a:chExt cx="5428250" cy="306000"/>
            </a:xfrm>
          </p:grpSpPr>
          <p:grpSp>
            <p:nvGrpSpPr>
              <p:cNvPr id="70" name="Groep 69">
                <a:extLst>
                  <a:ext uri="{FF2B5EF4-FFF2-40B4-BE49-F238E27FC236}">
                    <a16:creationId xmlns:a16="http://schemas.microsoft.com/office/drawing/2014/main" id="{4E39C7C9-1114-48BE-BADA-50DAA46325D0}"/>
                  </a:ext>
                </a:extLst>
              </p:cNvPr>
              <p:cNvGrpSpPr/>
              <p:nvPr/>
            </p:nvGrpSpPr>
            <p:grpSpPr>
              <a:xfrm>
                <a:off x="350839" y="5579029"/>
                <a:ext cx="5307011" cy="306000"/>
                <a:chOff x="350839" y="1762886"/>
                <a:chExt cx="5307011" cy="306000"/>
              </a:xfrm>
            </p:grpSpPr>
            <p:sp>
              <p:nvSpPr>
                <p:cNvPr id="71" name="Google Shape;2083;p44">
                  <a:extLst>
                    <a:ext uri="{FF2B5EF4-FFF2-40B4-BE49-F238E27FC236}">
                      <a16:creationId xmlns:a16="http://schemas.microsoft.com/office/drawing/2014/main" id="{068F6F10-638B-4671-A98F-19EEA5F82D37}"/>
                    </a:ext>
                  </a:extLst>
                </p:cNvPr>
                <p:cNvSpPr/>
                <p:nvPr/>
              </p:nvSpPr>
              <p:spPr>
                <a:xfrm>
                  <a:off x="379794" y="1763071"/>
                  <a:ext cx="5278056" cy="305607"/>
                </a:xfrm>
                <a:prstGeom prst="rect">
                  <a:avLst/>
                </a:pr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" name="Google Shape;2084;p44">
                  <a:extLst>
                    <a:ext uri="{FF2B5EF4-FFF2-40B4-BE49-F238E27FC236}">
                      <a16:creationId xmlns:a16="http://schemas.microsoft.com/office/drawing/2014/main" id="{E0B29134-9A87-4230-A8DB-E1CA4A925A73}"/>
                    </a:ext>
                  </a:extLst>
                </p:cNvPr>
                <p:cNvSpPr/>
                <p:nvPr/>
              </p:nvSpPr>
              <p:spPr>
                <a:xfrm rot="16200000">
                  <a:off x="286731" y="1826994"/>
                  <a:ext cx="306000" cy="177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4" h="5123" extrusionOk="0">
                      <a:moveTo>
                        <a:pt x="458" y="0"/>
                      </a:moveTo>
                      <a:lnTo>
                        <a:pt x="92" y="641"/>
                      </a:lnTo>
                      <a:lnTo>
                        <a:pt x="1" y="823"/>
                      </a:lnTo>
                      <a:lnTo>
                        <a:pt x="2425" y="5122"/>
                      </a:lnTo>
                      <a:lnTo>
                        <a:pt x="7364" y="5122"/>
                      </a:lnTo>
                      <a:lnTo>
                        <a:pt x="9833" y="823"/>
                      </a:lnTo>
                      <a:lnTo>
                        <a:pt x="9696" y="641"/>
                      </a:lnTo>
                      <a:lnTo>
                        <a:pt x="9330" y="0"/>
                      </a:lnTo>
                      <a:lnTo>
                        <a:pt x="7364" y="3430"/>
                      </a:lnTo>
                      <a:lnTo>
                        <a:pt x="2425" y="3430"/>
                      </a:lnTo>
                      <a:lnTo>
                        <a:pt x="458" y="0"/>
                      </a:lnTo>
                      <a:close/>
                    </a:path>
                  </a:pathLst>
                </a:custGeom>
                <a:solidFill>
                  <a:srgbClr val="BAC8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8" name="Google Shape;1542;p42">
                <a:extLst>
                  <a:ext uri="{FF2B5EF4-FFF2-40B4-BE49-F238E27FC236}">
                    <a16:creationId xmlns:a16="http://schemas.microsoft.com/office/drawing/2014/main" id="{17D82968-ED37-4C41-AEEC-4D1B04E6CBAC}"/>
                  </a:ext>
                </a:extLst>
              </p:cNvPr>
              <p:cNvSpPr/>
              <p:nvPr/>
            </p:nvSpPr>
            <p:spPr>
              <a:xfrm>
                <a:off x="229600" y="5588029"/>
                <a:ext cx="252000" cy="28800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431" extrusionOk="0">
                    <a:moveTo>
                      <a:pt x="378" y="118"/>
                    </a:moveTo>
                    <a:cubicBezTo>
                      <a:pt x="377" y="111"/>
                      <a:pt x="374" y="104"/>
                      <a:pt x="367" y="100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193" y="0"/>
                      <a:pt x="185" y="0"/>
                      <a:pt x="179" y="3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4" y="104"/>
                      <a:pt x="0" y="111"/>
                      <a:pt x="0" y="118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312"/>
                      <a:pt x="0" y="312"/>
                      <a:pt x="0" y="312"/>
                    </a:cubicBezTo>
                    <a:cubicBezTo>
                      <a:pt x="0" y="312"/>
                      <a:pt x="0" y="312"/>
                      <a:pt x="0" y="313"/>
                    </a:cubicBezTo>
                    <a:cubicBezTo>
                      <a:pt x="0" y="320"/>
                      <a:pt x="4" y="327"/>
                      <a:pt x="11" y="330"/>
                    </a:cubicBezTo>
                    <a:cubicBezTo>
                      <a:pt x="178" y="427"/>
                      <a:pt x="178" y="427"/>
                      <a:pt x="178" y="427"/>
                    </a:cubicBezTo>
                    <a:cubicBezTo>
                      <a:pt x="185" y="431"/>
                      <a:pt x="193" y="431"/>
                      <a:pt x="199" y="427"/>
                    </a:cubicBezTo>
                    <a:cubicBezTo>
                      <a:pt x="367" y="330"/>
                      <a:pt x="367" y="330"/>
                      <a:pt x="367" y="330"/>
                    </a:cubicBezTo>
                    <a:cubicBezTo>
                      <a:pt x="374" y="327"/>
                      <a:pt x="377" y="320"/>
                      <a:pt x="378" y="313"/>
                    </a:cubicBezTo>
                    <a:cubicBezTo>
                      <a:pt x="378" y="313"/>
                      <a:pt x="378" y="312"/>
                      <a:pt x="378" y="312"/>
                    </a:cubicBezTo>
                    <a:cubicBezTo>
                      <a:pt x="378" y="119"/>
                      <a:pt x="378" y="119"/>
                      <a:pt x="378" y="119"/>
                    </a:cubicBezTo>
                    <a:cubicBezTo>
                      <a:pt x="378" y="118"/>
                      <a:pt x="378" y="118"/>
                      <a:pt x="378" y="118"/>
                    </a:cubicBezTo>
                    <a:close/>
                  </a:path>
                </a:pathLst>
              </a:custGeom>
              <a:solidFill>
                <a:srgbClr val="ED4D0F"/>
              </a:solidFill>
              <a:ln>
                <a:solidFill>
                  <a:srgbClr val="ED4D0F"/>
                </a:solidFill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355A"/>
                  </a:buClr>
                  <a:buSzPts val="1400"/>
                  <a:buFontTx/>
                  <a:buNone/>
                  <a:tabLst/>
                  <a:defRPr/>
                </a:pPr>
                <a:r>
                  <a:rPr kumimoji="0" lang="nl-NL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6</a:t>
                </a:r>
                <a:endParaRPr kumimoji="0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" name="Tekstvak 85">
              <a:extLst>
                <a:ext uri="{FF2B5EF4-FFF2-40B4-BE49-F238E27FC236}">
                  <a16:creationId xmlns:a16="http://schemas.microsoft.com/office/drawing/2014/main" id="{153A4F76-D2D5-4B59-AC8D-32DDE19ED6D6}"/>
                </a:ext>
              </a:extLst>
            </p:cNvPr>
            <p:cNvSpPr txBox="1"/>
            <p:nvPr/>
          </p:nvSpPr>
          <p:spPr>
            <a:xfrm>
              <a:off x="860014" y="5548063"/>
              <a:ext cx="1428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Toekomst: ?</a:t>
              </a:r>
            </a:p>
          </p:txBody>
        </p:sp>
      </p:grpSp>
      <p:sp>
        <p:nvSpPr>
          <p:cNvPr id="93" name="Tekstvak 92">
            <a:extLst>
              <a:ext uri="{FF2B5EF4-FFF2-40B4-BE49-F238E27FC236}">
                <a16:creationId xmlns:a16="http://schemas.microsoft.com/office/drawing/2014/main" id="{0B18A161-55C8-41C8-971C-3F4547338790}"/>
              </a:ext>
            </a:extLst>
          </p:cNvPr>
          <p:cNvSpPr txBox="1"/>
          <p:nvPr/>
        </p:nvSpPr>
        <p:spPr>
          <a:xfrm>
            <a:off x="8828063" y="2046603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ED4D0F"/>
                </a:solidFill>
              </a:rPr>
              <a:t>fiduciair</a:t>
            </a:r>
          </a:p>
        </p:txBody>
      </p:sp>
    </p:spTree>
    <p:extLst>
      <p:ext uri="{BB962C8B-B14F-4D97-AF65-F5344CB8AC3E}">
        <p14:creationId xmlns:p14="http://schemas.microsoft.com/office/powerpoint/2010/main" val="86763670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4" grpId="0"/>
      <p:bldP spid="36" grpId="0"/>
      <p:bldP spid="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63D3918-EF8F-49DA-AD42-1015E1675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Fiduciair geld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DC372BB-2E5B-407D-8BBD-6ADCDAD62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2080" y="2688484"/>
            <a:ext cx="3176155" cy="133497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335A7B9-A77A-4AE9-B853-D086D65D3C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4" r="3729"/>
          <a:stretch/>
        </p:blipFill>
        <p:spPr>
          <a:xfrm>
            <a:off x="8612080" y="4634075"/>
            <a:ext cx="3176155" cy="1676721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BEE4F9EA-497B-4EBF-B969-4FF0EFE87947}"/>
              </a:ext>
            </a:extLst>
          </p:cNvPr>
          <p:cNvSpPr txBox="1"/>
          <p:nvPr/>
        </p:nvSpPr>
        <p:spPr>
          <a:xfrm>
            <a:off x="0" y="1657410"/>
            <a:ext cx="23769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b="1" dirty="0">
                <a:solidFill>
                  <a:srgbClr val="ED4D0F"/>
                </a:solidFill>
              </a:rPr>
              <a:t>Intrinsieke</a:t>
            </a:r>
            <a:r>
              <a:rPr lang="nl-NL" b="1" dirty="0">
                <a:solidFill>
                  <a:schemeClr val="bg1"/>
                </a:solidFill>
              </a:rPr>
              <a:t> waarde</a:t>
            </a:r>
            <a:br>
              <a:rPr lang="nl-NL" dirty="0"/>
            </a:br>
            <a:r>
              <a:rPr lang="nl-NL" dirty="0"/>
              <a:t>materiaalwaarde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528FC37-983C-43A4-88E0-7089AA4F9A8D}"/>
              </a:ext>
            </a:extLst>
          </p:cNvPr>
          <p:cNvSpPr txBox="1"/>
          <p:nvPr/>
        </p:nvSpPr>
        <p:spPr>
          <a:xfrm>
            <a:off x="2480198" y="1657409"/>
            <a:ext cx="25959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b="1" dirty="0">
                <a:solidFill>
                  <a:srgbClr val="ED4D0F"/>
                </a:solidFill>
              </a:rPr>
              <a:t>Nominale</a:t>
            </a:r>
            <a:r>
              <a:rPr lang="nl-NL" b="1" dirty="0">
                <a:solidFill>
                  <a:schemeClr val="bg1"/>
                </a:solidFill>
              </a:rPr>
              <a:t> waarde</a:t>
            </a:r>
            <a:br>
              <a:rPr lang="nl-NL" dirty="0"/>
            </a:br>
            <a:r>
              <a:rPr lang="nl-NL" dirty="0"/>
              <a:t>bedrag (numeriek)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214BEA0-5C38-479E-BF0C-EB10B60EA72E}"/>
              </a:ext>
            </a:extLst>
          </p:cNvPr>
          <p:cNvSpPr txBox="1"/>
          <p:nvPr/>
        </p:nvSpPr>
        <p:spPr>
          <a:xfrm>
            <a:off x="5173832" y="1657409"/>
            <a:ext cx="31761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b="1" dirty="0">
                <a:solidFill>
                  <a:srgbClr val="ED4D0F"/>
                </a:solidFill>
              </a:rPr>
              <a:t>Reële</a:t>
            </a:r>
            <a:r>
              <a:rPr lang="nl-NL" b="1" dirty="0">
                <a:solidFill>
                  <a:schemeClr val="bg1"/>
                </a:solidFill>
              </a:rPr>
              <a:t> waarde</a:t>
            </a:r>
            <a:br>
              <a:rPr lang="nl-NL" dirty="0"/>
            </a:br>
            <a:r>
              <a:rPr lang="nl-NL" dirty="0"/>
              <a:t>hoeveel je ermee kan kopen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111E9DC-D11E-4943-95E8-334A3C1B9064}"/>
              </a:ext>
            </a:extLst>
          </p:cNvPr>
          <p:cNvSpPr txBox="1"/>
          <p:nvPr/>
        </p:nvSpPr>
        <p:spPr>
          <a:xfrm>
            <a:off x="680185" y="3171307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± € 0,05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74112DEB-DD80-4995-8C09-42D55BCFFF1A}"/>
              </a:ext>
            </a:extLst>
          </p:cNvPr>
          <p:cNvSpPr txBox="1"/>
          <p:nvPr/>
        </p:nvSpPr>
        <p:spPr>
          <a:xfrm>
            <a:off x="680185" y="5103103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± € 0,05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5C4405F-D3A1-40FE-81ED-5927459C8D7D}"/>
              </a:ext>
            </a:extLst>
          </p:cNvPr>
          <p:cNvSpPr txBox="1"/>
          <p:nvPr/>
        </p:nvSpPr>
        <p:spPr>
          <a:xfrm>
            <a:off x="3493493" y="317130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100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F79DC6A2-BBC1-4C08-8D70-70575881DBD5}"/>
              </a:ext>
            </a:extLst>
          </p:cNvPr>
          <p:cNvSpPr txBox="1"/>
          <p:nvPr/>
        </p:nvSpPr>
        <p:spPr>
          <a:xfrm>
            <a:off x="2595811" y="5103103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100.000.000.000.000</a:t>
            </a:r>
          </a:p>
        </p:txBody>
      </p:sp>
      <p:pic>
        <p:nvPicPr>
          <p:cNvPr id="25" name="Afbeelding 24" descr="Afbeelding met kop, licht&#10;&#10;Automatisch gegenereerde beschrijving">
            <a:extLst>
              <a:ext uri="{FF2B5EF4-FFF2-40B4-BE49-F238E27FC236}">
                <a16:creationId xmlns:a16="http://schemas.microsoft.com/office/drawing/2014/main" id="{1EB95DDB-77FC-4DAC-945F-AF8FD5E14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401" y="2693192"/>
            <a:ext cx="2459016" cy="1325563"/>
          </a:xfrm>
          <a:prstGeom prst="rect">
            <a:avLst/>
          </a:prstGeom>
        </p:spPr>
      </p:pic>
      <p:pic>
        <p:nvPicPr>
          <p:cNvPr id="27" name="Afbeelding 26" descr="Afbeelding met donut, zitten, donker, klein&#10;&#10;Automatisch gegenereerde beschrijving">
            <a:extLst>
              <a:ext uri="{FF2B5EF4-FFF2-40B4-BE49-F238E27FC236}">
                <a16:creationId xmlns:a16="http://schemas.microsoft.com/office/drawing/2014/main" id="{BDC3A467-E9FA-4BD5-BAE9-337D1C6AD3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875" y="4809653"/>
            <a:ext cx="1922068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0848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  <p:bldP spid="19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9EB77-A528-4366-B1A9-1315B2BA2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 geld kennen we?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36EE2F8-02D0-4592-B0F8-CB989572AE11}"/>
              </a:ext>
            </a:extLst>
          </p:cNvPr>
          <p:cNvSpPr/>
          <p:nvPr/>
        </p:nvSpPr>
        <p:spPr>
          <a:xfrm>
            <a:off x="355600" y="1687221"/>
            <a:ext cx="7387046" cy="4397893"/>
          </a:xfrm>
          <a:prstGeom prst="rect">
            <a:avLst/>
          </a:prstGeom>
          <a:solidFill>
            <a:srgbClr val="1A80B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D7246A7-85F2-421B-B482-CE668BF1BA83}"/>
              </a:ext>
            </a:extLst>
          </p:cNvPr>
          <p:cNvSpPr/>
          <p:nvPr/>
        </p:nvSpPr>
        <p:spPr>
          <a:xfrm>
            <a:off x="453841" y="1768122"/>
            <a:ext cx="7169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nl-NL" b="1" dirty="0">
                <a:solidFill>
                  <a:schemeClr val="bg1"/>
                </a:solidFill>
              </a:rPr>
              <a:t>MAATSCHAPPELIJKE GELDHOEVEELHEID</a:t>
            </a:r>
            <a:endParaRPr lang="nl-NL" b="1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BCC904E-C64F-4FEA-8500-4472AF2749EF}"/>
              </a:ext>
            </a:extLst>
          </p:cNvPr>
          <p:cNvSpPr/>
          <p:nvPr/>
        </p:nvSpPr>
        <p:spPr>
          <a:xfrm>
            <a:off x="724053" y="4749700"/>
            <a:ext cx="292166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Chartaal geld</a:t>
            </a:r>
            <a:br>
              <a:rPr lang="nl-NL" dirty="0"/>
            </a:br>
            <a:r>
              <a:rPr lang="nl-NL" sz="1600" dirty="0">
                <a:solidFill>
                  <a:srgbClr val="191919"/>
                </a:solidFill>
              </a:rPr>
              <a:t>munten en bankbiljetten</a:t>
            </a:r>
            <a:endParaRPr lang="nl-NL" dirty="0"/>
          </a:p>
        </p:txBody>
      </p:sp>
      <p:pic>
        <p:nvPicPr>
          <p:cNvPr id="12" name="Picture 2" descr="Afbeeldingsresultaat voor chartaal geld">
            <a:extLst>
              <a:ext uri="{FF2B5EF4-FFF2-40B4-BE49-F238E27FC236}">
                <a16:creationId xmlns:a16="http://schemas.microsoft.com/office/drawing/2014/main" id="{B966583E-9B2C-4779-BF25-0E206103A3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4053" y="2358334"/>
            <a:ext cx="2921663" cy="2260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F7D0946D-EA5C-43E7-8AB7-B8BD7A52D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65" y="2358335"/>
            <a:ext cx="2921663" cy="2260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A8E67015-A621-4CB3-8725-043F8EE05E04}"/>
              </a:ext>
            </a:extLst>
          </p:cNvPr>
          <p:cNvSpPr/>
          <p:nvPr/>
        </p:nvSpPr>
        <p:spPr>
          <a:xfrm>
            <a:off x="4429765" y="4749700"/>
            <a:ext cx="292166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Giraal geld</a:t>
            </a:r>
            <a:br>
              <a:rPr lang="nl-NL" dirty="0"/>
            </a:br>
            <a:r>
              <a:rPr lang="nl-NL" sz="1600" dirty="0">
                <a:solidFill>
                  <a:srgbClr val="191919"/>
                </a:solidFill>
              </a:rPr>
              <a:t>betaalrekening bij de bank</a:t>
            </a:r>
            <a:endParaRPr lang="nl-NL" dirty="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50F81ED2-01DB-4A8E-B6C7-7AB5EA4BEAC5}"/>
              </a:ext>
            </a:extLst>
          </p:cNvPr>
          <p:cNvSpPr/>
          <p:nvPr/>
        </p:nvSpPr>
        <p:spPr>
          <a:xfrm>
            <a:off x="453841" y="5621286"/>
            <a:ext cx="71690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nl-NL" sz="1600" b="1" dirty="0">
                <a:solidFill>
                  <a:schemeClr val="bg1"/>
                </a:solidFill>
              </a:rPr>
              <a:t>in bezit van het publiek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9288A48-B117-465B-A98B-64379585FA35}"/>
              </a:ext>
            </a:extLst>
          </p:cNvPr>
          <p:cNvSpPr txBox="1"/>
          <p:nvPr/>
        </p:nvSpPr>
        <p:spPr>
          <a:xfrm>
            <a:off x="917302" y="6182827"/>
            <a:ext cx="6276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al het geld dat we hebben om (direct) iets te kunnen kopen.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49961570-849A-4B5D-A021-E328CA7524F9}"/>
              </a:ext>
            </a:extLst>
          </p:cNvPr>
          <p:cNvSpPr/>
          <p:nvPr/>
        </p:nvSpPr>
        <p:spPr>
          <a:xfrm>
            <a:off x="8406673" y="1683062"/>
            <a:ext cx="2196013" cy="4397893"/>
          </a:xfrm>
          <a:prstGeom prst="rect">
            <a:avLst/>
          </a:prstGeom>
          <a:solidFill>
            <a:srgbClr val="1A80B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8" name="Afbeelding 27" descr="Afbeelding met tekening&#10;&#10;Automatisch gegenereerde beschrijving">
            <a:extLst>
              <a:ext uri="{FF2B5EF4-FFF2-40B4-BE49-F238E27FC236}">
                <a16:creationId xmlns:a16="http://schemas.microsoft.com/office/drawing/2014/main" id="{53FB86D8-831A-4691-A786-B8791BB3B84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12" y="2974296"/>
            <a:ext cx="1509934" cy="1644749"/>
          </a:xfrm>
          <a:prstGeom prst="rect">
            <a:avLst/>
          </a:prstGeom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82156152-F1CD-4D0A-9910-27A4E117EE76}"/>
              </a:ext>
            </a:extLst>
          </p:cNvPr>
          <p:cNvSpPr txBox="1"/>
          <p:nvPr/>
        </p:nvSpPr>
        <p:spPr>
          <a:xfrm>
            <a:off x="8526695" y="4749700"/>
            <a:ext cx="1956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Spaargeld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402427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6" grpId="0"/>
      <p:bldP spid="18" grpId="0"/>
      <p:bldP spid="19" grpId="0"/>
      <p:bldP spid="25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5F12DB8-37C4-492D-91B4-DB8DDE46E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Functies van geld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B8A0818-521D-42A7-9D72-DE72F05E6296}"/>
              </a:ext>
            </a:extLst>
          </p:cNvPr>
          <p:cNvSpPr/>
          <p:nvPr/>
        </p:nvSpPr>
        <p:spPr>
          <a:xfrm>
            <a:off x="661814" y="4408579"/>
            <a:ext cx="3989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droid_sans"/>
              </a:rPr>
              <a:t>Ruilmiddel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latin typeface="droid_sans"/>
              </a:rPr>
              <a:t>om aankopen te doen</a:t>
            </a:r>
            <a:endParaRPr lang="nl-NL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B84397BB-7E88-406B-B6A4-CE4C7CA5A969}"/>
              </a:ext>
            </a:extLst>
          </p:cNvPr>
          <p:cNvSpPr/>
          <p:nvPr/>
        </p:nvSpPr>
        <p:spPr>
          <a:xfrm>
            <a:off x="4363956" y="4408579"/>
            <a:ext cx="3989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droid_sans"/>
              </a:rPr>
              <a:t>Rekeneenheid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latin typeface="droid_sans"/>
              </a:rPr>
              <a:t>om prijzen te bepalen</a:t>
            </a:r>
            <a:endParaRPr lang="nl-NL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BBCBFA4D-247C-4025-A79F-5D50A65485D0}"/>
              </a:ext>
            </a:extLst>
          </p:cNvPr>
          <p:cNvSpPr/>
          <p:nvPr/>
        </p:nvSpPr>
        <p:spPr>
          <a:xfrm>
            <a:off x="8066098" y="4408579"/>
            <a:ext cx="2623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droid_sans"/>
              </a:rPr>
              <a:t>Waardeopslag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latin typeface="droid_sans"/>
              </a:rPr>
              <a:t>om te sparen</a:t>
            </a:r>
            <a:endParaRPr lang="nl-NL" dirty="0"/>
          </a:p>
        </p:txBody>
      </p:sp>
      <p:grpSp>
        <p:nvGrpSpPr>
          <p:cNvPr id="23" name="Groep 22">
            <a:extLst>
              <a:ext uri="{FF2B5EF4-FFF2-40B4-BE49-F238E27FC236}">
                <a16:creationId xmlns:a16="http://schemas.microsoft.com/office/drawing/2014/main" id="{C6ED4E00-CA12-4B65-B94E-7FBF83A94248}"/>
              </a:ext>
            </a:extLst>
          </p:cNvPr>
          <p:cNvGrpSpPr/>
          <p:nvPr/>
        </p:nvGrpSpPr>
        <p:grpSpPr>
          <a:xfrm>
            <a:off x="661814" y="2055821"/>
            <a:ext cx="1980000" cy="1980000"/>
            <a:chOff x="611527" y="2227348"/>
            <a:chExt cx="1980000" cy="1980000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B98901E6-49A7-45E1-B726-84D566C5AA65}"/>
                </a:ext>
              </a:extLst>
            </p:cNvPr>
            <p:cNvSpPr/>
            <p:nvPr/>
          </p:nvSpPr>
          <p:spPr>
            <a:xfrm>
              <a:off x="611527" y="2227348"/>
              <a:ext cx="1980000" cy="19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4BDC57D9-6F1C-4DDB-A3E3-FBD59E388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1527" y="2317348"/>
              <a:ext cx="1800000" cy="1800000"/>
            </a:xfrm>
            <a:prstGeom prst="rect">
              <a:avLst/>
            </a:prstGeom>
          </p:spPr>
        </p:pic>
      </p:grpSp>
      <p:grpSp>
        <p:nvGrpSpPr>
          <p:cNvPr id="24" name="Groep 23">
            <a:extLst>
              <a:ext uri="{FF2B5EF4-FFF2-40B4-BE49-F238E27FC236}">
                <a16:creationId xmlns:a16="http://schemas.microsoft.com/office/drawing/2014/main" id="{868278E5-2B8B-4740-87A6-7D5FE0DC3168}"/>
              </a:ext>
            </a:extLst>
          </p:cNvPr>
          <p:cNvGrpSpPr/>
          <p:nvPr/>
        </p:nvGrpSpPr>
        <p:grpSpPr>
          <a:xfrm>
            <a:off x="4363956" y="2055821"/>
            <a:ext cx="1980000" cy="1980000"/>
            <a:chOff x="3332956" y="2227348"/>
            <a:chExt cx="1980000" cy="1980000"/>
          </a:xfrm>
        </p:grpSpPr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0B71577-E36C-4597-A4CF-0CA682AC76BF}"/>
                </a:ext>
              </a:extLst>
            </p:cNvPr>
            <p:cNvSpPr/>
            <p:nvPr/>
          </p:nvSpPr>
          <p:spPr>
            <a:xfrm>
              <a:off x="3332956" y="2227348"/>
              <a:ext cx="1980000" cy="19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CF732458-17FA-4543-8646-49049AF52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20785" y="2317348"/>
              <a:ext cx="1800000" cy="1800000"/>
            </a:xfrm>
            <a:prstGeom prst="rect">
              <a:avLst/>
            </a:prstGeom>
          </p:spPr>
        </p:pic>
      </p:grpSp>
      <p:grpSp>
        <p:nvGrpSpPr>
          <p:cNvPr id="25" name="Groep 24">
            <a:extLst>
              <a:ext uri="{FF2B5EF4-FFF2-40B4-BE49-F238E27FC236}">
                <a16:creationId xmlns:a16="http://schemas.microsoft.com/office/drawing/2014/main" id="{4C857675-FE4D-465B-9E98-7866C73A298B}"/>
              </a:ext>
            </a:extLst>
          </p:cNvPr>
          <p:cNvGrpSpPr/>
          <p:nvPr/>
        </p:nvGrpSpPr>
        <p:grpSpPr>
          <a:xfrm>
            <a:off x="8066098" y="2055821"/>
            <a:ext cx="1980000" cy="1980000"/>
            <a:chOff x="6870898" y="2181450"/>
            <a:chExt cx="1980000" cy="1980000"/>
          </a:xfrm>
        </p:grpSpPr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A5FF8F96-37EC-42BB-984F-07CBD416C942}"/>
                </a:ext>
              </a:extLst>
            </p:cNvPr>
            <p:cNvSpPr/>
            <p:nvPr/>
          </p:nvSpPr>
          <p:spPr>
            <a:xfrm>
              <a:off x="6870898" y="2181450"/>
              <a:ext cx="1980000" cy="19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3AF49C9A-41E2-4C55-8C3D-20AC023F4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960898" y="2271450"/>
              <a:ext cx="1800000" cy="18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560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AB4CA63-768D-45F1-9657-7C6A425A04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Inflatie 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7783BD38-541F-4A6B-AD11-1E2B8876B9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Door prijsstijgingen wordt geld minder waard.</a:t>
            </a:r>
          </a:p>
        </p:txBody>
      </p:sp>
    </p:spTree>
    <p:extLst>
      <p:ext uri="{BB962C8B-B14F-4D97-AF65-F5344CB8AC3E}">
        <p14:creationId xmlns:p14="http://schemas.microsoft.com/office/powerpoint/2010/main" val="3704281793"/>
      </p:ext>
    </p:extLst>
  </p:cSld>
  <p:clrMapOvr>
    <a:masterClrMapping/>
  </p:clrMapOvr>
  <p:transition spd="slow">
    <p:blinds/>
  </p:transition>
</p:sld>
</file>

<file path=ppt/theme/theme1.xml><?xml version="1.0" encoding="utf-8"?>
<a:theme xmlns:a="http://schemas.openxmlformats.org/drawingml/2006/main" name="Thema 3vw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 3vwo" id="{5C2FA244-5FBD-4C3C-AD78-76DDB67D6BFA}" vid="{B9D769C3-6E4C-4202-B7BA-4996BCB0A9E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 3vwo</Template>
  <TotalTime>593</TotalTime>
  <Words>723</Words>
  <Application>Microsoft Office PowerPoint</Application>
  <PresentationFormat>Breedbeeld</PresentationFormat>
  <Paragraphs>198</Paragraphs>
  <Slides>18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droid_sans</vt:lpstr>
      <vt:lpstr>Thema 3vwo</vt:lpstr>
      <vt:lpstr>Koopkracht</vt:lpstr>
      <vt:lpstr>PowerPoint-presentatie</vt:lpstr>
      <vt:lpstr>Specialisatie</vt:lpstr>
      <vt:lpstr>Van ruilhandel naar digitaal geld</vt:lpstr>
      <vt:lpstr>Van ruilhandel naar digitaal geld</vt:lpstr>
      <vt:lpstr>Fiduciair geld</vt:lpstr>
      <vt:lpstr>Welk geld kennen we?</vt:lpstr>
      <vt:lpstr>Functies van geld</vt:lpstr>
      <vt:lpstr>Inflatie </vt:lpstr>
      <vt:lpstr>Inflatie</vt:lpstr>
      <vt:lpstr>Inflatie berekenen (CPI) gewogen gemiddelde prijsstijgingen</vt:lpstr>
      <vt:lpstr>Gevolgen inflatie</vt:lpstr>
      <vt:lpstr>PowerPoint-presentatie</vt:lpstr>
      <vt:lpstr>Koopkracht</vt:lpstr>
      <vt:lpstr>Koopkracht hangt af van..</vt:lpstr>
      <vt:lpstr>Nominaal / reëel: Een snelle formule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Bloemers</dc:creator>
  <cp:lastModifiedBy>Paul Bloemers</cp:lastModifiedBy>
  <cp:revision>18</cp:revision>
  <dcterms:created xsi:type="dcterms:W3CDTF">2020-05-23T13:26:44Z</dcterms:created>
  <dcterms:modified xsi:type="dcterms:W3CDTF">2020-08-27T17:17:41Z</dcterms:modified>
</cp:coreProperties>
</file>