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041"/>
    <a:srgbClr val="ED4D0F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1A1F0-5552-4F7B-873A-20F226E0EA19}" v="6" dt="2023-09-21T08:31:09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E2D1A1F0-5552-4F7B-873A-20F226E0EA19}"/>
    <pc:docChg chg="modSld">
      <pc:chgData name="Paul Bloemers" userId="fe3832ff3b233e04" providerId="LiveId" clId="{E2D1A1F0-5552-4F7B-873A-20F226E0EA19}" dt="2023-09-21T08:31:09.066" v="5" actId="20577"/>
      <pc:docMkLst>
        <pc:docMk/>
      </pc:docMkLst>
      <pc:sldChg chg="modSp">
        <pc:chgData name="Paul Bloemers" userId="fe3832ff3b233e04" providerId="LiveId" clId="{E2D1A1F0-5552-4F7B-873A-20F226E0EA19}" dt="2023-09-21T08:31:09.066" v="5" actId="20577"/>
        <pc:sldMkLst>
          <pc:docMk/>
          <pc:sldMk cId="2470730275" sldId="275"/>
        </pc:sldMkLst>
        <pc:spChg chg="mod">
          <ac:chgData name="Paul Bloemers" userId="fe3832ff3b233e04" providerId="LiveId" clId="{E2D1A1F0-5552-4F7B-873A-20F226E0EA19}" dt="2023-09-21T08:31:09.066" v="5" actId="20577"/>
          <ac:spMkLst>
            <pc:docMk/>
            <pc:sldMk cId="2470730275" sldId="275"/>
            <ac:spMk id="37" creationId="{0CB9F192-77F1-4CEF-81B1-D1A37E92D599}"/>
          </ac:spMkLst>
        </pc:spChg>
      </pc:sldChg>
    </pc:docChg>
  </pc:docChgLst>
  <pc:docChgLst>
    <pc:chgData name="Paul Bloemers" userId="fe3832ff3b233e04" providerId="LiveId" clId="{719F525D-35AB-4319-84BC-6F9334215C0F}"/>
    <pc:docChg chg="undo redo custSel addSld delSld modSld sldOrd">
      <pc:chgData name="Paul Bloemers" userId="fe3832ff3b233e04" providerId="LiveId" clId="{719F525D-35AB-4319-84BC-6F9334215C0F}" dt="2020-09-08T12:07:17.121" v="9825" actId="20577"/>
      <pc:docMkLst>
        <pc:docMk/>
      </pc:docMkLst>
      <pc:sldChg chg="modSp mod">
        <pc:chgData name="Paul Bloemers" userId="fe3832ff3b233e04" providerId="LiveId" clId="{719F525D-35AB-4319-84BC-6F9334215C0F}" dt="2020-08-26T09:40:33.251" v="6222" actId="1035"/>
        <pc:sldMkLst>
          <pc:docMk/>
          <pc:sldMk cId="1222669584" sldId="257"/>
        </pc:sldMkLst>
        <pc:spChg chg="mod">
          <ac:chgData name="Paul Bloemers" userId="fe3832ff3b233e04" providerId="LiveId" clId="{719F525D-35AB-4319-84BC-6F9334215C0F}" dt="2020-08-26T09:40:33.251" v="6222" actId="1035"/>
          <ac:spMkLst>
            <pc:docMk/>
            <pc:sldMk cId="1222669584" sldId="257"/>
            <ac:spMk id="5" creationId="{7E276CBA-E913-4240-9F41-E12EB15E7BB9}"/>
          </ac:spMkLst>
        </pc:spChg>
        <pc:spChg chg="mod">
          <ac:chgData name="Paul Bloemers" userId="fe3832ff3b233e04" providerId="LiveId" clId="{719F525D-35AB-4319-84BC-6F9334215C0F}" dt="2020-08-26T09:40:25.105" v="6220" actId="1035"/>
          <ac:spMkLst>
            <pc:docMk/>
            <pc:sldMk cId="1222669584" sldId="257"/>
            <ac:spMk id="7" creationId="{011DF983-CC6A-48D6-B605-B7AD8598D8E1}"/>
          </ac:spMkLst>
        </pc:spChg>
        <pc:spChg chg="mod">
          <ac:chgData name="Paul Bloemers" userId="fe3832ff3b233e04" providerId="LiveId" clId="{719F525D-35AB-4319-84BC-6F9334215C0F}" dt="2020-08-26T09:40:28.377" v="6221" actId="1035"/>
          <ac:spMkLst>
            <pc:docMk/>
            <pc:sldMk cId="1222669584" sldId="257"/>
            <ac:spMk id="9" creationId="{1CD2D43E-1985-468A-9F49-1D5A04A45A6C}"/>
          </ac:spMkLst>
        </pc:spChg>
      </pc:sldChg>
      <pc:sldChg chg="modAnim">
        <pc:chgData name="Paul Bloemers" userId="fe3832ff3b233e04" providerId="LiveId" clId="{719F525D-35AB-4319-84BC-6F9334215C0F}" dt="2020-08-26T10:54:41.522" v="8877"/>
        <pc:sldMkLst>
          <pc:docMk/>
          <pc:sldMk cId="2232074079" sldId="258"/>
        </pc:sldMkLst>
      </pc:sldChg>
      <pc:sldChg chg="modAnim">
        <pc:chgData name="Paul Bloemers" userId="fe3832ff3b233e04" providerId="LiveId" clId="{719F525D-35AB-4319-84BC-6F9334215C0F}" dt="2020-08-26T11:00:39.692" v="8913"/>
        <pc:sldMkLst>
          <pc:docMk/>
          <pc:sldMk cId="2041827680" sldId="259"/>
        </pc:sldMkLst>
      </pc:sldChg>
      <pc:sldChg chg="addSp delSp modSp mod modAnim">
        <pc:chgData name="Paul Bloemers" userId="fe3832ff3b233e04" providerId="LiveId" clId="{719F525D-35AB-4319-84BC-6F9334215C0F}" dt="2020-08-26T11:10:17.682" v="8971"/>
        <pc:sldMkLst>
          <pc:docMk/>
          <pc:sldMk cId="3669519918" sldId="260"/>
        </pc:sldMkLst>
        <pc:spChg chg="mod">
          <ac:chgData name="Paul Bloemers" userId="fe3832ff3b233e04" providerId="LiveId" clId="{719F525D-35AB-4319-84BC-6F9334215C0F}" dt="2020-08-26T11:03:53.788" v="8925" actId="20577"/>
          <ac:spMkLst>
            <pc:docMk/>
            <pc:sldMk cId="3669519918" sldId="260"/>
            <ac:spMk id="5" creationId="{F72045FF-3061-413C-9719-B1C177709C67}"/>
          </ac:spMkLst>
        </pc:spChg>
        <pc:spChg chg="ord">
          <ac:chgData name="Paul Bloemers" userId="fe3832ff3b233e04" providerId="LiveId" clId="{719F525D-35AB-4319-84BC-6F9334215C0F}" dt="2020-08-26T11:05:15" v="8940" actId="166"/>
          <ac:spMkLst>
            <pc:docMk/>
            <pc:sldMk cId="3669519918" sldId="260"/>
            <ac:spMk id="8" creationId="{EB0A7056-4BCD-4ECB-846E-2F0906FC0380}"/>
          </ac:spMkLst>
        </pc:spChg>
        <pc:spChg chg="mod">
          <ac:chgData name="Paul Bloemers" userId="fe3832ff3b233e04" providerId="LiveId" clId="{719F525D-35AB-4319-84BC-6F9334215C0F}" dt="2020-08-26T11:06:58.241" v="8954" actId="21"/>
          <ac:spMkLst>
            <pc:docMk/>
            <pc:sldMk cId="3669519918" sldId="260"/>
            <ac:spMk id="11" creationId="{1C06F60D-98FC-4CC5-A53A-9AA17A0E8117}"/>
          </ac:spMkLst>
        </pc:spChg>
        <pc:spChg chg="add mod">
          <ac:chgData name="Paul Bloemers" userId="fe3832ff3b233e04" providerId="LiveId" clId="{719F525D-35AB-4319-84BC-6F9334215C0F}" dt="2020-08-26T11:07:23.921" v="8959" actId="14100"/>
          <ac:spMkLst>
            <pc:docMk/>
            <pc:sldMk cId="3669519918" sldId="260"/>
            <ac:spMk id="15" creationId="{02EE0AE4-5AA5-4BE4-87CB-3E836E6ADD0A}"/>
          </ac:spMkLst>
        </pc:spChg>
        <pc:grpChg chg="add del">
          <ac:chgData name="Paul Bloemers" userId="fe3832ff3b233e04" providerId="LiveId" clId="{719F525D-35AB-4319-84BC-6F9334215C0F}" dt="2020-08-26T11:05:00.541" v="8939" actId="21"/>
          <ac:grpSpMkLst>
            <pc:docMk/>
            <pc:sldMk cId="3669519918" sldId="260"/>
            <ac:grpSpMk id="12" creationId="{DCA798E9-5933-4F4B-950C-39F272DA1F3F}"/>
          </ac:grpSpMkLst>
        </pc:grpChg>
      </pc:sldChg>
      <pc:sldChg chg="addSp modSp mod modAnim">
        <pc:chgData name="Paul Bloemers" userId="fe3832ff3b233e04" providerId="LiveId" clId="{719F525D-35AB-4319-84BC-6F9334215C0F}" dt="2020-09-03T08:03:34.900" v="9803" actId="20577"/>
        <pc:sldMkLst>
          <pc:docMk/>
          <pc:sldMk cId="798125611" sldId="261"/>
        </pc:sldMkLst>
        <pc:spChg chg="mod">
          <ac:chgData name="Paul Bloemers" userId="fe3832ff3b233e04" providerId="LiveId" clId="{719F525D-35AB-4319-84BC-6F9334215C0F}" dt="2020-09-03T08:03:34.900" v="9803" actId="20577"/>
          <ac:spMkLst>
            <pc:docMk/>
            <pc:sldMk cId="798125611" sldId="261"/>
            <ac:spMk id="5" creationId="{D905581E-1BF8-4669-9F42-9091E658D182}"/>
          </ac:spMkLst>
        </pc:spChg>
        <pc:spChg chg="mod">
          <ac:chgData name="Paul Bloemers" userId="fe3832ff3b233e04" providerId="LiveId" clId="{719F525D-35AB-4319-84BC-6F9334215C0F}" dt="2020-08-26T11:11:20.360" v="8972" actId="1076"/>
          <ac:spMkLst>
            <pc:docMk/>
            <pc:sldMk cId="798125611" sldId="261"/>
            <ac:spMk id="7" creationId="{4183817C-C733-420C-A211-44C090EA4913}"/>
          </ac:spMkLst>
        </pc:spChg>
        <pc:spChg chg="add mod">
          <ac:chgData name="Paul Bloemers" userId="fe3832ff3b233e04" providerId="LiveId" clId="{719F525D-35AB-4319-84BC-6F9334215C0F}" dt="2020-08-25T08:42:59.633" v="96" actId="20577"/>
          <ac:spMkLst>
            <pc:docMk/>
            <pc:sldMk cId="798125611" sldId="261"/>
            <ac:spMk id="8" creationId="{54FD7239-84AF-4AE4-AFF7-8122D328A3F4}"/>
          </ac:spMkLst>
        </pc:spChg>
        <pc:spChg chg="add mod">
          <ac:chgData name="Paul Bloemers" userId="fe3832ff3b233e04" providerId="LiveId" clId="{719F525D-35AB-4319-84BC-6F9334215C0F}" dt="2020-08-25T08:44:08.977" v="124" actId="20577"/>
          <ac:spMkLst>
            <pc:docMk/>
            <pc:sldMk cId="798125611" sldId="261"/>
            <ac:spMk id="10" creationId="{604BDF58-7762-4EE8-83A3-B9A66ED7856A}"/>
          </ac:spMkLst>
        </pc:spChg>
        <pc:spChg chg="add mod">
          <ac:chgData name="Paul Bloemers" userId="fe3832ff3b233e04" providerId="LiveId" clId="{719F525D-35AB-4319-84BC-6F9334215C0F}" dt="2020-08-25T08:47:16.283" v="180" actId="20577"/>
          <ac:spMkLst>
            <pc:docMk/>
            <pc:sldMk cId="798125611" sldId="261"/>
            <ac:spMk id="12" creationId="{2921F19C-8C57-441D-BD0D-3DAEBAB24E79}"/>
          </ac:spMkLst>
        </pc:spChg>
      </pc:sldChg>
      <pc:sldChg chg="addSp delSp modSp new mod modClrScheme modAnim chgLayout">
        <pc:chgData name="Paul Bloemers" userId="fe3832ff3b233e04" providerId="LiveId" clId="{719F525D-35AB-4319-84BC-6F9334215C0F}" dt="2020-08-26T11:16:20.466" v="9040"/>
        <pc:sldMkLst>
          <pc:docMk/>
          <pc:sldMk cId="990341217" sldId="262"/>
        </pc:sldMkLst>
        <pc:spChg chg="del mod ord">
          <ac:chgData name="Paul Bloemers" userId="fe3832ff3b233e04" providerId="LiveId" clId="{719F525D-35AB-4319-84BC-6F9334215C0F}" dt="2020-08-25T08:47:50.639" v="182" actId="700"/>
          <ac:spMkLst>
            <pc:docMk/>
            <pc:sldMk cId="990341217" sldId="262"/>
            <ac:spMk id="2" creationId="{C36B6879-96F0-4335-8A30-7DF8705DBEE1}"/>
          </ac:spMkLst>
        </pc:spChg>
        <pc:spChg chg="del mod ord">
          <ac:chgData name="Paul Bloemers" userId="fe3832ff3b233e04" providerId="LiveId" clId="{719F525D-35AB-4319-84BC-6F9334215C0F}" dt="2020-08-25T08:47:50.639" v="182" actId="700"/>
          <ac:spMkLst>
            <pc:docMk/>
            <pc:sldMk cId="990341217" sldId="262"/>
            <ac:spMk id="3" creationId="{67DB6808-A171-4AA5-90AE-161089D0D443}"/>
          </ac:spMkLst>
        </pc:spChg>
        <pc:spChg chg="add mod ord">
          <ac:chgData name="Paul Bloemers" userId="fe3832ff3b233e04" providerId="LiveId" clId="{719F525D-35AB-4319-84BC-6F9334215C0F}" dt="2020-08-25T08:48:02.743" v="198" actId="20577"/>
          <ac:spMkLst>
            <pc:docMk/>
            <pc:sldMk cId="990341217" sldId="262"/>
            <ac:spMk id="4" creationId="{A91B802C-1DB0-4658-86D3-C41E8C360482}"/>
          </ac:spMkLst>
        </pc:spChg>
        <pc:spChg chg="add mod ord">
          <ac:chgData name="Paul Bloemers" userId="fe3832ff3b233e04" providerId="LiveId" clId="{719F525D-35AB-4319-84BC-6F9334215C0F}" dt="2020-08-25T08:51:13.749" v="291" actId="14100"/>
          <ac:spMkLst>
            <pc:docMk/>
            <pc:sldMk cId="990341217" sldId="262"/>
            <ac:spMk id="5" creationId="{12F061CA-9459-43A9-AE78-5FA6FD4AB76D}"/>
          </ac:spMkLst>
        </pc:spChg>
        <pc:spChg chg="add mod">
          <ac:chgData name="Paul Bloemers" userId="fe3832ff3b233e04" providerId="LiveId" clId="{719F525D-35AB-4319-84BC-6F9334215C0F}" dt="2020-08-25T08:49:04.908" v="206" actId="1076"/>
          <ac:spMkLst>
            <pc:docMk/>
            <pc:sldMk cId="990341217" sldId="262"/>
            <ac:spMk id="6" creationId="{06BF1E85-1C66-49AF-B9B4-6D165A78334C}"/>
          </ac:spMkLst>
        </pc:spChg>
        <pc:spChg chg="add mod">
          <ac:chgData name="Paul Bloemers" userId="fe3832ff3b233e04" providerId="LiveId" clId="{719F525D-35AB-4319-84BC-6F9334215C0F}" dt="2020-08-25T08:53:05.023" v="340" actId="552"/>
          <ac:spMkLst>
            <pc:docMk/>
            <pc:sldMk cId="990341217" sldId="262"/>
            <ac:spMk id="7" creationId="{F5F187AA-CC77-4B2B-B01F-6E22948CEB4A}"/>
          </ac:spMkLst>
        </pc:spChg>
        <pc:spChg chg="add del mod">
          <ac:chgData name="Paul Bloemers" userId="fe3832ff3b233e04" providerId="LiveId" clId="{719F525D-35AB-4319-84BC-6F9334215C0F}" dt="2020-08-25T08:52:23.616" v="321" actId="478"/>
          <ac:spMkLst>
            <pc:docMk/>
            <pc:sldMk cId="990341217" sldId="262"/>
            <ac:spMk id="9" creationId="{04488674-F3B2-4F77-B793-7D1BD239DD05}"/>
          </ac:spMkLst>
        </pc:spChg>
        <pc:spChg chg="add mod">
          <ac:chgData name="Paul Bloemers" userId="fe3832ff3b233e04" providerId="LiveId" clId="{719F525D-35AB-4319-84BC-6F9334215C0F}" dt="2020-08-25T08:53:05.023" v="340" actId="552"/>
          <ac:spMkLst>
            <pc:docMk/>
            <pc:sldMk cId="990341217" sldId="262"/>
            <ac:spMk id="11" creationId="{49CA6C2B-9B7C-4F5C-AC51-267B143841F6}"/>
          </ac:spMkLst>
        </pc:spChg>
        <pc:spChg chg="add mod">
          <ac:chgData name="Paul Bloemers" userId="fe3832ff3b233e04" providerId="LiveId" clId="{719F525D-35AB-4319-84BC-6F9334215C0F}" dt="2020-08-25T08:54:07.840" v="353" actId="20577"/>
          <ac:spMkLst>
            <pc:docMk/>
            <pc:sldMk cId="990341217" sldId="262"/>
            <ac:spMk id="13" creationId="{9941ED01-8C54-444C-98A9-70A336105D98}"/>
          </ac:spMkLst>
        </pc:spChg>
        <pc:spChg chg="add mod">
          <ac:chgData name="Paul Bloemers" userId="fe3832ff3b233e04" providerId="LiveId" clId="{719F525D-35AB-4319-84BC-6F9334215C0F}" dt="2020-08-25T08:53:40.700" v="347" actId="1076"/>
          <ac:spMkLst>
            <pc:docMk/>
            <pc:sldMk cId="990341217" sldId="262"/>
            <ac:spMk id="14" creationId="{36FCFB7A-179D-4128-98A6-7A445F59339B}"/>
          </ac:spMkLst>
        </pc:spChg>
        <pc:spChg chg="add mod">
          <ac:chgData name="Paul Bloemers" userId="fe3832ff3b233e04" providerId="LiveId" clId="{719F525D-35AB-4319-84BC-6F9334215C0F}" dt="2020-08-25T08:53:51.844" v="352" actId="20577"/>
          <ac:spMkLst>
            <pc:docMk/>
            <pc:sldMk cId="990341217" sldId="262"/>
            <ac:spMk id="16" creationId="{A340A4DD-9935-463A-A5B4-14397852CE04}"/>
          </ac:spMkLst>
        </pc:spChg>
        <pc:spChg chg="add mod">
          <ac:chgData name="Paul Bloemers" userId="fe3832ff3b233e04" providerId="LiveId" clId="{719F525D-35AB-4319-84BC-6F9334215C0F}" dt="2020-08-25T08:54:43.180" v="388" actId="1076"/>
          <ac:spMkLst>
            <pc:docMk/>
            <pc:sldMk cId="990341217" sldId="262"/>
            <ac:spMk id="17" creationId="{904BCB03-37EA-4577-BA0C-4B9AC1A59E21}"/>
          </ac:spMkLst>
        </pc:spChg>
        <pc:cxnChg chg="add mod">
          <ac:chgData name="Paul Bloemers" userId="fe3832ff3b233e04" providerId="LiveId" clId="{719F525D-35AB-4319-84BC-6F9334215C0F}" dt="2020-08-25T08:51:33.445" v="293" actId="1076"/>
          <ac:cxnSpMkLst>
            <pc:docMk/>
            <pc:sldMk cId="990341217" sldId="262"/>
            <ac:cxnSpMk id="8" creationId="{67B6795D-C655-4E80-A733-C4E3ED7E9D91}"/>
          </ac:cxnSpMkLst>
        </pc:cxnChg>
        <pc:cxnChg chg="add mod">
          <ac:chgData name="Paul Bloemers" userId="fe3832ff3b233e04" providerId="LiveId" clId="{719F525D-35AB-4319-84BC-6F9334215C0F}" dt="2020-08-25T08:52:49.612" v="334" actId="1076"/>
          <ac:cxnSpMkLst>
            <pc:docMk/>
            <pc:sldMk cId="990341217" sldId="262"/>
            <ac:cxnSpMk id="12" creationId="{20C2D063-0FB5-4A8E-B5FB-1E4B7685D0BC}"/>
          </ac:cxnSpMkLst>
        </pc:cxnChg>
      </pc:sldChg>
      <pc:sldChg chg="addSp delSp modSp new mod modClrScheme modAnim chgLayout">
        <pc:chgData name="Paul Bloemers" userId="fe3832ff3b233e04" providerId="LiveId" clId="{719F525D-35AB-4319-84BC-6F9334215C0F}" dt="2020-09-08T12:07:17.121" v="9825" actId="20577"/>
        <pc:sldMkLst>
          <pc:docMk/>
          <pc:sldMk cId="1032284976" sldId="263"/>
        </pc:sldMkLst>
        <pc:spChg chg="del mod ord">
          <ac:chgData name="Paul Bloemers" userId="fe3832ff3b233e04" providerId="LiveId" clId="{719F525D-35AB-4319-84BC-6F9334215C0F}" dt="2020-08-25T08:55:21.544" v="390" actId="700"/>
          <ac:spMkLst>
            <pc:docMk/>
            <pc:sldMk cId="1032284976" sldId="263"/>
            <ac:spMk id="2" creationId="{EE712863-BA14-4533-98BC-6ED3E3EDE826}"/>
          </ac:spMkLst>
        </pc:spChg>
        <pc:spChg chg="del mod ord">
          <ac:chgData name="Paul Bloemers" userId="fe3832ff3b233e04" providerId="LiveId" clId="{719F525D-35AB-4319-84BC-6F9334215C0F}" dt="2020-08-25T08:55:21.544" v="390" actId="700"/>
          <ac:spMkLst>
            <pc:docMk/>
            <pc:sldMk cId="1032284976" sldId="263"/>
            <ac:spMk id="3" creationId="{B5EBD778-84C8-43ED-B3AF-EA0CC5A256F0}"/>
          </ac:spMkLst>
        </pc:spChg>
        <pc:spChg chg="add del mod ord">
          <ac:chgData name="Paul Bloemers" userId="fe3832ff3b233e04" providerId="LiveId" clId="{719F525D-35AB-4319-84BC-6F9334215C0F}" dt="2020-08-25T08:55:27.471" v="392" actId="478"/>
          <ac:spMkLst>
            <pc:docMk/>
            <pc:sldMk cId="1032284976" sldId="263"/>
            <ac:spMk id="4" creationId="{7F5A1992-A6CF-48AF-9693-7D1A1093FB66}"/>
          </ac:spMkLst>
        </pc:spChg>
        <pc:spChg chg="add mod ord">
          <ac:chgData name="Paul Bloemers" userId="fe3832ff3b233e04" providerId="LiveId" clId="{719F525D-35AB-4319-84BC-6F9334215C0F}" dt="2020-08-26T11:17:02.232" v="9042" actId="14100"/>
          <ac:spMkLst>
            <pc:docMk/>
            <pc:sldMk cId="1032284976" sldId="263"/>
            <ac:spMk id="5" creationId="{6A5607CE-0878-40A8-AE6A-902AE1B879AD}"/>
          </ac:spMkLst>
        </pc:spChg>
        <pc:spChg chg="add del">
          <ac:chgData name="Paul Bloemers" userId="fe3832ff3b233e04" providerId="LiveId" clId="{719F525D-35AB-4319-84BC-6F9334215C0F}" dt="2020-08-25T08:58:08.421" v="512" actId="22"/>
          <ac:spMkLst>
            <pc:docMk/>
            <pc:sldMk cId="1032284976" sldId="263"/>
            <ac:spMk id="7" creationId="{12994C14-ACE9-4813-8C06-DF15F454949F}"/>
          </ac:spMkLst>
        </pc:spChg>
        <pc:spChg chg="add mod">
          <ac:chgData name="Paul Bloemers" userId="fe3832ff3b233e04" providerId="LiveId" clId="{719F525D-35AB-4319-84BC-6F9334215C0F}" dt="2020-09-08T12:07:17.121" v="9825" actId="20577"/>
          <ac:spMkLst>
            <pc:docMk/>
            <pc:sldMk cId="1032284976" sldId="263"/>
            <ac:spMk id="9" creationId="{C83EDA1D-E8AA-4868-ACB1-AE4566B7FE42}"/>
          </ac:spMkLst>
        </pc:spChg>
        <pc:spChg chg="add mod">
          <ac:chgData name="Paul Bloemers" userId="fe3832ff3b233e04" providerId="LiveId" clId="{719F525D-35AB-4319-84BC-6F9334215C0F}" dt="2020-08-26T11:16:54.176" v="9041" actId="1076"/>
          <ac:spMkLst>
            <pc:docMk/>
            <pc:sldMk cId="1032284976" sldId="263"/>
            <ac:spMk id="11" creationId="{9EC303C1-18C3-4025-AF4F-6E77037E3190}"/>
          </ac:spMkLst>
        </pc:spChg>
      </pc:sldChg>
      <pc:sldChg chg="addSp delSp modSp new mod modClrScheme modAnim chgLayout">
        <pc:chgData name="Paul Bloemers" userId="fe3832ff3b233e04" providerId="LiveId" clId="{719F525D-35AB-4319-84BC-6F9334215C0F}" dt="2020-08-26T11:28:18.885" v="9099"/>
        <pc:sldMkLst>
          <pc:docMk/>
          <pc:sldMk cId="1345272264" sldId="264"/>
        </pc:sldMkLst>
        <pc:spChg chg="del mod ord">
          <ac:chgData name="Paul Bloemers" userId="fe3832ff3b233e04" providerId="LiveId" clId="{719F525D-35AB-4319-84BC-6F9334215C0F}" dt="2020-08-25T09:07:54.760" v="916" actId="700"/>
          <ac:spMkLst>
            <pc:docMk/>
            <pc:sldMk cId="1345272264" sldId="264"/>
            <ac:spMk id="2" creationId="{1BCF714C-90F1-47E0-BEEF-E444E6C3E6C2}"/>
          </ac:spMkLst>
        </pc:spChg>
        <pc:spChg chg="del mod ord">
          <ac:chgData name="Paul Bloemers" userId="fe3832ff3b233e04" providerId="LiveId" clId="{719F525D-35AB-4319-84BC-6F9334215C0F}" dt="2020-08-25T09:07:54.760" v="916" actId="700"/>
          <ac:spMkLst>
            <pc:docMk/>
            <pc:sldMk cId="1345272264" sldId="264"/>
            <ac:spMk id="3" creationId="{FBFD0199-0C89-4098-A5F2-834DB446FE0A}"/>
          </ac:spMkLst>
        </pc:spChg>
        <pc:spChg chg="add mod ord">
          <ac:chgData name="Paul Bloemers" userId="fe3832ff3b233e04" providerId="LiveId" clId="{719F525D-35AB-4319-84BC-6F9334215C0F}" dt="2020-08-26T11:23:52.141" v="9060" actId="20577"/>
          <ac:spMkLst>
            <pc:docMk/>
            <pc:sldMk cId="1345272264" sldId="264"/>
            <ac:spMk id="4" creationId="{8222685F-902A-4228-AD0F-E9C0AB214DA1}"/>
          </ac:spMkLst>
        </pc:spChg>
        <pc:spChg chg="add mod ord">
          <ac:chgData name="Paul Bloemers" userId="fe3832ff3b233e04" providerId="LiveId" clId="{719F525D-35AB-4319-84BC-6F9334215C0F}" dt="2020-08-26T11:24:21.147" v="9063" actId="6549"/>
          <ac:spMkLst>
            <pc:docMk/>
            <pc:sldMk cId="1345272264" sldId="264"/>
            <ac:spMk id="5" creationId="{6CBA1AE8-990B-4664-961C-2F97C78EBCA5}"/>
          </ac:spMkLst>
        </pc:spChg>
        <pc:spChg chg="add mod">
          <ac:chgData name="Paul Bloemers" userId="fe3832ff3b233e04" providerId="LiveId" clId="{719F525D-35AB-4319-84BC-6F9334215C0F}" dt="2020-08-25T09:52:11.676" v="1205" actId="1076"/>
          <ac:spMkLst>
            <pc:docMk/>
            <pc:sldMk cId="1345272264" sldId="264"/>
            <ac:spMk id="7" creationId="{235FDAC8-B761-4D87-A138-A49FC94B8173}"/>
          </ac:spMkLst>
        </pc:spChg>
        <pc:spChg chg="add mod">
          <ac:chgData name="Paul Bloemers" userId="fe3832ff3b233e04" providerId="LiveId" clId="{719F525D-35AB-4319-84BC-6F9334215C0F}" dt="2020-08-25T09:52:19.316" v="1206" actId="1076"/>
          <ac:spMkLst>
            <pc:docMk/>
            <pc:sldMk cId="1345272264" sldId="264"/>
            <ac:spMk id="9" creationId="{BEE5CCDB-B0E1-46F1-9335-292F0F356F5A}"/>
          </ac:spMkLst>
        </pc:spChg>
        <pc:spChg chg="add mod">
          <ac:chgData name="Paul Bloemers" userId="fe3832ff3b233e04" providerId="LiveId" clId="{719F525D-35AB-4319-84BC-6F9334215C0F}" dt="2020-08-26T11:26:29.993" v="9077" actId="20577"/>
          <ac:spMkLst>
            <pc:docMk/>
            <pc:sldMk cId="1345272264" sldId="264"/>
            <ac:spMk id="10" creationId="{001CFA4D-F9F8-47DF-B511-FCC393489136}"/>
          </ac:spMkLst>
        </pc:spChg>
        <pc:spChg chg="add mod">
          <ac:chgData name="Paul Bloemers" userId="fe3832ff3b233e04" providerId="LiveId" clId="{719F525D-35AB-4319-84BC-6F9334215C0F}" dt="2020-08-26T11:27:01.984" v="9083" actId="1076"/>
          <ac:spMkLst>
            <pc:docMk/>
            <pc:sldMk cId="1345272264" sldId="264"/>
            <ac:spMk id="11" creationId="{E3FA6DA4-A39C-421F-BD81-380BC6162F54}"/>
          </ac:spMkLst>
        </pc:spChg>
        <pc:spChg chg="add mod">
          <ac:chgData name="Paul Bloemers" userId="fe3832ff3b233e04" providerId="LiveId" clId="{719F525D-35AB-4319-84BC-6F9334215C0F}" dt="2020-08-26T11:27:42.566" v="9090" actId="20577"/>
          <ac:spMkLst>
            <pc:docMk/>
            <pc:sldMk cId="1345272264" sldId="264"/>
            <ac:spMk id="13" creationId="{7D0352F5-C864-405D-B9B0-6D5B15610104}"/>
          </ac:spMkLst>
        </pc:spChg>
        <pc:spChg chg="add mod">
          <ac:chgData name="Paul Bloemers" userId="fe3832ff3b233e04" providerId="LiveId" clId="{719F525D-35AB-4319-84BC-6F9334215C0F}" dt="2020-08-25T10:30:31.198" v="1451" actId="1036"/>
          <ac:spMkLst>
            <pc:docMk/>
            <pc:sldMk cId="1345272264" sldId="264"/>
            <ac:spMk id="15" creationId="{C436492E-A2C8-4B2E-9032-3DA2E25C5BE6}"/>
          </ac:spMkLst>
        </pc:spChg>
        <pc:spChg chg="add mod">
          <ac:chgData name="Paul Bloemers" userId="fe3832ff3b233e04" providerId="LiveId" clId="{719F525D-35AB-4319-84BC-6F9334215C0F}" dt="2020-08-25T10:30:34.615" v="1453" actId="1036"/>
          <ac:spMkLst>
            <pc:docMk/>
            <pc:sldMk cId="1345272264" sldId="264"/>
            <ac:spMk id="17" creationId="{47966EB8-D269-470D-B0EB-18D354B21533}"/>
          </ac:spMkLst>
        </pc:spChg>
        <pc:spChg chg="add mod">
          <ac:chgData name="Paul Bloemers" userId="fe3832ff3b233e04" providerId="LiveId" clId="{719F525D-35AB-4319-84BC-6F9334215C0F}" dt="2020-08-26T11:26:54.888" v="9082" actId="2711"/>
          <ac:spMkLst>
            <pc:docMk/>
            <pc:sldMk cId="1345272264" sldId="264"/>
            <ac:spMk id="19" creationId="{41C04348-2DD2-493C-A900-992945A78CCA}"/>
          </ac:spMkLst>
        </pc:spChg>
        <pc:spChg chg="add mod">
          <ac:chgData name="Paul Bloemers" userId="fe3832ff3b233e04" providerId="LiveId" clId="{719F525D-35AB-4319-84BC-6F9334215C0F}" dt="2020-08-26T11:28:03.234" v="9095" actId="2711"/>
          <ac:spMkLst>
            <pc:docMk/>
            <pc:sldMk cId="1345272264" sldId="264"/>
            <ac:spMk id="21" creationId="{BD628FBA-33A7-4B6D-A61C-6620C82A8F34}"/>
          </ac:spMkLst>
        </pc:spChg>
      </pc:sldChg>
      <pc:sldChg chg="addSp delSp modSp new mod modClrScheme modAnim chgLayout">
        <pc:chgData name="Paul Bloemers" userId="fe3832ff3b233e04" providerId="LiveId" clId="{719F525D-35AB-4319-84BC-6F9334215C0F}" dt="2020-08-26T11:32:02.914" v="9110"/>
        <pc:sldMkLst>
          <pc:docMk/>
          <pc:sldMk cId="2512783254" sldId="265"/>
        </pc:sldMkLst>
        <pc:spChg chg="del mod ord">
          <ac:chgData name="Paul Bloemers" userId="fe3832ff3b233e04" providerId="LiveId" clId="{719F525D-35AB-4319-84BC-6F9334215C0F}" dt="2020-08-25T11:05:18.500" v="1665" actId="700"/>
          <ac:spMkLst>
            <pc:docMk/>
            <pc:sldMk cId="2512783254" sldId="265"/>
            <ac:spMk id="2" creationId="{B7BEDFE8-E174-45A3-8EA6-5283D63E4D55}"/>
          </ac:spMkLst>
        </pc:spChg>
        <pc:spChg chg="del mod ord">
          <ac:chgData name="Paul Bloemers" userId="fe3832ff3b233e04" providerId="LiveId" clId="{719F525D-35AB-4319-84BC-6F9334215C0F}" dt="2020-08-25T11:05:18.500" v="1665" actId="700"/>
          <ac:spMkLst>
            <pc:docMk/>
            <pc:sldMk cId="2512783254" sldId="265"/>
            <ac:spMk id="3" creationId="{DF039C4D-1EFA-46E3-AE04-DA1CC61A2ACF}"/>
          </ac:spMkLst>
        </pc:spChg>
        <pc:spChg chg="add del mod ord">
          <ac:chgData name="Paul Bloemers" userId="fe3832ff3b233e04" providerId="LiveId" clId="{719F525D-35AB-4319-84BC-6F9334215C0F}" dt="2020-08-25T11:05:21.127" v="1667" actId="478"/>
          <ac:spMkLst>
            <pc:docMk/>
            <pc:sldMk cId="2512783254" sldId="265"/>
            <ac:spMk id="4" creationId="{15AD8D79-3B89-4943-9064-A94A67E2C1EE}"/>
          </ac:spMkLst>
        </pc:spChg>
        <pc:spChg chg="add mod ord">
          <ac:chgData name="Paul Bloemers" userId="fe3832ff3b233e04" providerId="LiveId" clId="{719F525D-35AB-4319-84BC-6F9334215C0F}" dt="2020-08-25T11:30:11.158" v="2484" actId="404"/>
          <ac:spMkLst>
            <pc:docMk/>
            <pc:sldMk cId="2512783254" sldId="265"/>
            <ac:spMk id="5" creationId="{0A0AE5D0-9006-4382-9F4B-082D26597A27}"/>
          </ac:spMkLst>
        </pc:spChg>
        <pc:spChg chg="add mod">
          <ac:chgData name="Paul Bloemers" userId="fe3832ff3b233e04" providerId="LiveId" clId="{719F525D-35AB-4319-84BC-6F9334215C0F}" dt="2020-08-25T11:31:21.887" v="2524" actId="20577"/>
          <ac:spMkLst>
            <pc:docMk/>
            <pc:sldMk cId="2512783254" sldId="265"/>
            <ac:spMk id="7" creationId="{239AA1D1-D619-4F77-8C1F-A2144682363C}"/>
          </ac:spMkLst>
        </pc:spChg>
        <pc:spChg chg="add mod">
          <ac:chgData name="Paul Bloemers" userId="fe3832ff3b233e04" providerId="LiveId" clId="{719F525D-35AB-4319-84BC-6F9334215C0F}" dt="2020-08-25T11:32:40.714" v="2566" actId="20577"/>
          <ac:spMkLst>
            <pc:docMk/>
            <pc:sldMk cId="2512783254" sldId="265"/>
            <ac:spMk id="9" creationId="{1D933A82-302A-425E-BE77-94E8AA89159D}"/>
          </ac:spMkLst>
        </pc:spChg>
        <pc:spChg chg="add mod">
          <ac:chgData name="Paul Bloemers" userId="fe3832ff3b233e04" providerId="LiveId" clId="{719F525D-35AB-4319-84BC-6F9334215C0F}" dt="2020-08-25T11:34:51.517" v="2624" actId="20577"/>
          <ac:spMkLst>
            <pc:docMk/>
            <pc:sldMk cId="2512783254" sldId="265"/>
            <ac:spMk id="11" creationId="{996089F6-46A8-4CD0-8674-CDA265D98F52}"/>
          </ac:spMkLst>
        </pc:spChg>
        <pc:spChg chg="add mod">
          <ac:chgData name="Paul Bloemers" userId="fe3832ff3b233e04" providerId="LiveId" clId="{719F525D-35AB-4319-84BC-6F9334215C0F}" dt="2020-08-26T11:31:18.520" v="9101" actId="1076"/>
          <ac:spMkLst>
            <pc:docMk/>
            <pc:sldMk cId="2512783254" sldId="265"/>
            <ac:spMk id="13" creationId="{BFF85ED7-7F4A-4D8D-95F0-FCF79EC4CC28}"/>
          </ac:spMkLst>
        </pc:spChg>
      </pc:sldChg>
      <pc:sldChg chg="addSp delSp modSp new mod modClrScheme modAnim chgLayout">
        <pc:chgData name="Paul Bloemers" userId="fe3832ff3b233e04" providerId="LiveId" clId="{719F525D-35AB-4319-84BC-6F9334215C0F}" dt="2020-08-26T11:43:02.056" v="9238"/>
        <pc:sldMkLst>
          <pc:docMk/>
          <pc:sldMk cId="642332272" sldId="266"/>
        </pc:sldMkLst>
        <pc:spChg chg="del mod ord">
          <ac:chgData name="Paul Bloemers" userId="fe3832ff3b233e04" providerId="LiveId" clId="{719F525D-35AB-4319-84BC-6F9334215C0F}" dt="2020-08-25T11:35:54.008" v="2631" actId="700"/>
          <ac:spMkLst>
            <pc:docMk/>
            <pc:sldMk cId="642332272" sldId="266"/>
            <ac:spMk id="2" creationId="{F95AD538-89AE-4E09-8D79-0F6A70E08EFD}"/>
          </ac:spMkLst>
        </pc:spChg>
        <pc:spChg chg="del mod ord">
          <ac:chgData name="Paul Bloemers" userId="fe3832ff3b233e04" providerId="LiveId" clId="{719F525D-35AB-4319-84BC-6F9334215C0F}" dt="2020-08-25T11:35:54.008" v="2631" actId="700"/>
          <ac:spMkLst>
            <pc:docMk/>
            <pc:sldMk cId="642332272" sldId="266"/>
            <ac:spMk id="3" creationId="{654A05C9-3EB2-4182-8D3C-DC161869A279}"/>
          </ac:spMkLst>
        </pc:spChg>
        <pc:spChg chg="add mod ord">
          <ac:chgData name="Paul Bloemers" userId="fe3832ff3b233e04" providerId="LiveId" clId="{719F525D-35AB-4319-84BC-6F9334215C0F}" dt="2020-08-26T07:48:44.228" v="2950" actId="20577"/>
          <ac:spMkLst>
            <pc:docMk/>
            <pc:sldMk cId="642332272" sldId="266"/>
            <ac:spMk id="4" creationId="{95B2C2C1-CE3F-4CAD-93D1-C37C60BC40AD}"/>
          </ac:spMkLst>
        </pc:spChg>
        <pc:spChg chg="add mod ord">
          <ac:chgData name="Paul Bloemers" userId="fe3832ff3b233e04" providerId="LiveId" clId="{719F525D-35AB-4319-84BC-6F9334215C0F}" dt="2020-08-26T11:40:51.827" v="9225" actId="6549"/>
          <ac:spMkLst>
            <pc:docMk/>
            <pc:sldMk cId="642332272" sldId="266"/>
            <ac:spMk id="5" creationId="{F384CA18-E1AC-4003-A23D-140CDA19A145}"/>
          </ac:spMkLst>
        </pc:spChg>
        <pc:spChg chg="add mod">
          <ac:chgData name="Paul Bloemers" userId="fe3832ff3b233e04" providerId="LiveId" clId="{719F525D-35AB-4319-84BC-6F9334215C0F}" dt="2020-08-26T11:39:16.525" v="9196" actId="1035"/>
          <ac:spMkLst>
            <pc:docMk/>
            <pc:sldMk cId="642332272" sldId="266"/>
            <ac:spMk id="7" creationId="{4E4945C5-3DB5-4CD2-A02E-8E2C0AD6BDD4}"/>
          </ac:spMkLst>
        </pc:spChg>
        <pc:spChg chg="add mod">
          <ac:chgData name="Paul Bloemers" userId="fe3832ff3b233e04" providerId="LiveId" clId="{719F525D-35AB-4319-84BC-6F9334215C0F}" dt="2020-08-26T11:39:09.056" v="9184" actId="552"/>
          <ac:spMkLst>
            <pc:docMk/>
            <pc:sldMk cId="642332272" sldId="266"/>
            <ac:spMk id="8" creationId="{1BA11105-C534-41EC-A3E5-C39BA85A0211}"/>
          </ac:spMkLst>
        </pc:spChg>
        <pc:spChg chg="add mod">
          <ac:chgData name="Paul Bloemers" userId="fe3832ff3b233e04" providerId="LiveId" clId="{719F525D-35AB-4319-84BC-6F9334215C0F}" dt="2020-08-26T07:50:10.133" v="3030" actId="20577"/>
          <ac:spMkLst>
            <pc:docMk/>
            <pc:sldMk cId="642332272" sldId="266"/>
            <ac:spMk id="14" creationId="{80E880B5-3482-4876-B206-A53F36A98E51}"/>
          </ac:spMkLst>
        </pc:spChg>
        <pc:spChg chg="add mod">
          <ac:chgData name="Paul Bloemers" userId="fe3832ff3b233e04" providerId="LiveId" clId="{719F525D-35AB-4319-84BC-6F9334215C0F}" dt="2020-08-26T07:50:05.409" v="3028" actId="1076"/>
          <ac:spMkLst>
            <pc:docMk/>
            <pc:sldMk cId="642332272" sldId="266"/>
            <ac:spMk id="15" creationId="{7F4B0B2C-D3A3-4194-89DD-98ADA61DD7BB}"/>
          </ac:spMkLst>
        </pc:spChg>
        <pc:spChg chg="add mod">
          <ac:chgData name="Paul Bloemers" userId="fe3832ff3b233e04" providerId="LiveId" clId="{719F525D-35AB-4319-84BC-6F9334215C0F}" dt="2020-08-26T07:50:05.409" v="3028" actId="1076"/>
          <ac:spMkLst>
            <pc:docMk/>
            <pc:sldMk cId="642332272" sldId="266"/>
            <ac:spMk id="16" creationId="{F8DE2A7C-2C53-432F-BED2-A021079D1705}"/>
          </ac:spMkLst>
        </pc:spChg>
        <pc:spChg chg="add mod">
          <ac:chgData name="Paul Bloemers" userId="fe3832ff3b233e04" providerId="LiveId" clId="{719F525D-35AB-4319-84BC-6F9334215C0F}" dt="2020-08-26T07:50:29.141" v="3043" actId="1038"/>
          <ac:spMkLst>
            <pc:docMk/>
            <pc:sldMk cId="642332272" sldId="266"/>
            <ac:spMk id="17" creationId="{5B1C0C71-3260-47E7-9A1D-8000DEDEF3D4}"/>
          </ac:spMkLst>
        </pc:spChg>
        <pc:spChg chg="add mod">
          <ac:chgData name="Paul Bloemers" userId="fe3832ff3b233e04" providerId="LiveId" clId="{719F525D-35AB-4319-84BC-6F9334215C0F}" dt="2020-08-26T07:50:05.409" v="3028" actId="1076"/>
          <ac:spMkLst>
            <pc:docMk/>
            <pc:sldMk cId="642332272" sldId="266"/>
            <ac:spMk id="20" creationId="{2053A899-8023-45E1-84BC-CCCB9103C011}"/>
          </ac:spMkLst>
        </pc:spChg>
        <pc:spChg chg="add mod">
          <ac:chgData name="Paul Bloemers" userId="fe3832ff3b233e04" providerId="LiveId" clId="{719F525D-35AB-4319-84BC-6F9334215C0F}" dt="2020-08-26T07:50:20.012" v="3035" actId="20577"/>
          <ac:spMkLst>
            <pc:docMk/>
            <pc:sldMk cId="642332272" sldId="266"/>
            <ac:spMk id="21" creationId="{1D0BBFA7-0559-4347-86A3-73A5E34A59C6}"/>
          </ac:spMkLst>
        </pc:spChg>
        <pc:spChg chg="add mod">
          <ac:chgData name="Paul Bloemers" userId="fe3832ff3b233e04" providerId="LiveId" clId="{719F525D-35AB-4319-84BC-6F9334215C0F}" dt="2020-08-26T07:50:40.678" v="3061" actId="1038"/>
          <ac:spMkLst>
            <pc:docMk/>
            <pc:sldMk cId="642332272" sldId="266"/>
            <ac:spMk id="22" creationId="{F174F479-E64A-4E9A-AE5B-CBD3A6B03FD2}"/>
          </ac:spMkLst>
        </pc:spChg>
        <pc:spChg chg="add mod">
          <ac:chgData name="Paul Bloemers" userId="fe3832ff3b233e04" providerId="LiveId" clId="{719F525D-35AB-4319-84BC-6F9334215C0F}" dt="2020-08-26T07:50:56.828" v="3068" actId="1038"/>
          <ac:spMkLst>
            <pc:docMk/>
            <pc:sldMk cId="642332272" sldId="266"/>
            <ac:spMk id="23" creationId="{BFD051CD-1F54-4C74-B5A7-AA1739006BFF}"/>
          </ac:spMkLst>
        </pc:spChg>
        <pc:spChg chg="add mod">
          <ac:chgData name="Paul Bloemers" userId="fe3832ff3b233e04" providerId="LiveId" clId="{719F525D-35AB-4319-84BC-6F9334215C0F}" dt="2020-08-26T07:49:55.506" v="3027" actId="207"/>
          <ac:spMkLst>
            <pc:docMk/>
            <pc:sldMk cId="642332272" sldId="266"/>
            <ac:spMk id="24" creationId="{8E80DA55-FE6C-4603-A836-082AD3FEED73}"/>
          </ac:spMkLst>
        </pc:spChg>
        <pc:spChg chg="add mod">
          <ac:chgData name="Paul Bloemers" userId="fe3832ff3b233e04" providerId="LiveId" clId="{719F525D-35AB-4319-84BC-6F9334215C0F}" dt="2020-08-26T11:38:08.277" v="9180" actId="1038"/>
          <ac:spMkLst>
            <pc:docMk/>
            <pc:sldMk cId="642332272" sldId="266"/>
            <ac:spMk id="26" creationId="{B88EB38C-B1DE-43B3-9A51-33228FB2F91A}"/>
          </ac:spMkLst>
        </pc:spChg>
        <pc:spChg chg="add mod">
          <ac:chgData name="Paul Bloemers" userId="fe3832ff3b233e04" providerId="LiveId" clId="{719F525D-35AB-4319-84BC-6F9334215C0F}" dt="2020-08-26T07:52:40.465" v="3102" actId="1076"/>
          <ac:spMkLst>
            <pc:docMk/>
            <pc:sldMk cId="642332272" sldId="266"/>
            <ac:spMk id="28" creationId="{4873B9B2-1334-4592-9294-6079F1DF442C}"/>
          </ac:spMkLst>
        </pc:spChg>
        <pc:grpChg chg="add mod">
          <ac:chgData name="Paul Bloemers" userId="fe3832ff3b233e04" providerId="LiveId" clId="{719F525D-35AB-4319-84BC-6F9334215C0F}" dt="2020-08-26T11:35:07.084" v="9119" actId="164"/>
          <ac:grpSpMkLst>
            <pc:docMk/>
            <pc:sldMk cId="642332272" sldId="266"/>
            <ac:grpSpMk id="29" creationId="{6D0693E9-4DF1-49CC-8B3E-97E77717FF05}"/>
          </ac:grpSpMkLst>
        </pc:grpChg>
        <pc:cxnChg chg="add mod">
          <ac:chgData name="Paul Bloemers" userId="fe3832ff3b233e04" providerId="LiveId" clId="{719F525D-35AB-4319-84BC-6F9334215C0F}" dt="2020-08-26T11:35:07.084" v="9119" actId="164"/>
          <ac:cxnSpMkLst>
            <pc:docMk/>
            <pc:sldMk cId="642332272" sldId="266"/>
            <ac:cxnSpMk id="9" creationId="{A57A8334-3D0C-4CC0-AC1E-A43C9855F8D2}"/>
          </ac:cxnSpMkLst>
        </pc:cxnChg>
        <pc:cxnChg chg="add mod">
          <ac:chgData name="Paul Bloemers" userId="fe3832ff3b233e04" providerId="LiveId" clId="{719F525D-35AB-4319-84BC-6F9334215C0F}" dt="2020-08-26T11:35:07.084" v="9119" actId="164"/>
          <ac:cxnSpMkLst>
            <pc:docMk/>
            <pc:sldMk cId="642332272" sldId="266"/>
            <ac:cxnSpMk id="10" creationId="{A07A531A-1948-4359-AB78-D045DCAA4F12}"/>
          </ac:cxnSpMkLst>
        </pc:cxnChg>
        <pc:cxnChg chg="add mod">
          <ac:chgData name="Paul Bloemers" userId="fe3832ff3b233e04" providerId="LiveId" clId="{719F525D-35AB-4319-84BC-6F9334215C0F}" dt="2020-08-26T11:35:07.084" v="9119" actId="164"/>
          <ac:cxnSpMkLst>
            <pc:docMk/>
            <pc:sldMk cId="642332272" sldId="266"/>
            <ac:cxnSpMk id="11" creationId="{65CCFB76-068A-4F38-83FE-4DB5AA9B4932}"/>
          </ac:cxnSpMkLst>
        </pc:cxnChg>
        <pc:cxnChg chg="add mod">
          <ac:chgData name="Paul Bloemers" userId="fe3832ff3b233e04" providerId="LiveId" clId="{719F525D-35AB-4319-84BC-6F9334215C0F}" dt="2020-08-26T11:35:07.084" v="9119" actId="164"/>
          <ac:cxnSpMkLst>
            <pc:docMk/>
            <pc:sldMk cId="642332272" sldId="266"/>
            <ac:cxnSpMk id="12" creationId="{F8582D92-4CAC-48F2-ABB1-8A5BDA87E795}"/>
          </ac:cxnSpMkLst>
        </pc:cxnChg>
        <pc:cxnChg chg="add mod">
          <ac:chgData name="Paul Bloemers" userId="fe3832ff3b233e04" providerId="LiveId" clId="{719F525D-35AB-4319-84BC-6F9334215C0F}" dt="2020-08-26T11:35:07.084" v="9119" actId="164"/>
          <ac:cxnSpMkLst>
            <pc:docMk/>
            <pc:sldMk cId="642332272" sldId="266"/>
            <ac:cxnSpMk id="13" creationId="{E6DB3196-E991-4334-85BE-7CDAF37ECE14}"/>
          </ac:cxnSpMkLst>
        </pc:cxnChg>
        <pc:cxnChg chg="add mod">
          <ac:chgData name="Paul Bloemers" userId="fe3832ff3b233e04" providerId="LiveId" clId="{719F525D-35AB-4319-84BC-6F9334215C0F}" dt="2020-08-26T07:50:05.409" v="3028" actId="1076"/>
          <ac:cxnSpMkLst>
            <pc:docMk/>
            <pc:sldMk cId="642332272" sldId="266"/>
            <ac:cxnSpMk id="18" creationId="{04A0BE42-BD99-4981-AB43-7D209AFC772E}"/>
          </ac:cxnSpMkLst>
        </pc:cxnChg>
        <pc:cxnChg chg="add mod">
          <ac:chgData name="Paul Bloemers" userId="fe3832ff3b233e04" providerId="LiveId" clId="{719F525D-35AB-4319-84BC-6F9334215C0F}" dt="2020-08-26T07:50:05.409" v="3028" actId="1076"/>
          <ac:cxnSpMkLst>
            <pc:docMk/>
            <pc:sldMk cId="642332272" sldId="266"/>
            <ac:cxnSpMk id="19" creationId="{5A54D58A-C23F-4E3D-8FA0-10737BDE6369}"/>
          </ac:cxnSpMkLst>
        </pc:cxnChg>
      </pc:sldChg>
      <pc:sldChg chg="addSp delSp modSp add mod modAnim">
        <pc:chgData name="Paul Bloemers" userId="fe3832ff3b233e04" providerId="LiveId" clId="{719F525D-35AB-4319-84BC-6F9334215C0F}" dt="2020-08-26T11:48:11.671" v="9322"/>
        <pc:sldMkLst>
          <pc:docMk/>
          <pc:sldMk cId="16596472" sldId="267"/>
        </pc:sldMkLst>
        <pc:spChg chg="add mod">
          <ac:chgData name="Paul Bloemers" userId="fe3832ff3b233e04" providerId="LiveId" clId="{719F525D-35AB-4319-84BC-6F9334215C0F}" dt="2020-08-26T07:56:49.360" v="3319" actId="1076"/>
          <ac:spMkLst>
            <pc:docMk/>
            <pc:sldMk cId="16596472" sldId="267"/>
            <ac:spMk id="2" creationId="{D7F1E92E-B51C-47F9-9A2C-0CEE641A0AE5}"/>
          </ac:spMkLst>
        </pc:spChg>
        <pc:spChg chg="add mod">
          <ac:chgData name="Paul Bloemers" userId="fe3832ff3b233e04" providerId="LiveId" clId="{719F525D-35AB-4319-84BC-6F9334215C0F}" dt="2020-08-26T07:57:14.177" v="3338" actId="1076"/>
          <ac:spMkLst>
            <pc:docMk/>
            <pc:sldMk cId="16596472" sldId="267"/>
            <ac:spMk id="3" creationId="{ABA08C7C-547A-41F7-A17E-2C4E50CC3984}"/>
          </ac:spMkLst>
        </pc:spChg>
        <pc:spChg chg="mod">
          <ac:chgData name="Paul Bloemers" userId="fe3832ff3b233e04" providerId="LiveId" clId="{719F525D-35AB-4319-84BC-6F9334215C0F}" dt="2020-08-26T11:39:40.254" v="9209" actId="552"/>
          <ac:spMkLst>
            <pc:docMk/>
            <pc:sldMk cId="16596472" sldId="267"/>
            <ac:spMk id="4" creationId="{95B2C2C1-CE3F-4CAD-93D1-C37C60BC40AD}"/>
          </ac:spMkLst>
        </pc:spChg>
        <pc:spChg chg="mod">
          <ac:chgData name="Paul Bloemers" userId="fe3832ff3b233e04" providerId="LiveId" clId="{719F525D-35AB-4319-84BC-6F9334215C0F}" dt="2020-08-26T07:53:44.659" v="3141" actId="313"/>
          <ac:spMkLst>
            <pc:docMk/>
            <pc:sldMk cId="16596472" sldId="267"/>
            <ac:spMk id="5" creationId="{F384CA18-E1AC-4003-A23D-140CDA19A145}"/>
          </ac:spMkLst>
        </pc:spChg>
        <pc:spChg chg="add mod">
          <ac:chgData name="Paul Bloemers" userId="fe3832ff3b233e04" providerId="LiveId" clId="{719F525D-35AB-4319-84BC-6F9334215C0F}" dt="2020-08-26T07:58:34.785" v="3389" actId="1076"/>
          <ac:spMkLst>
            <pc:docMk/>
            <pc:sldMk cId="16596472" sldId="267"/>
            <ac:spMk id="6" creationId="{E6EB9836-407D-4006-9DD9-096FF5B9515B}"/>
          </ac:spMkLst>
        </pc:spChg>
        <pc:spChg chg="mod">
          <ac:chgData name="Paul Bloemers" userId="fe3832ff3b233e04" providerId="LiveId" clId="{719F525D-35AB-4319-84BC-6F9334215C0F}" dt="2020-08-26T11:39:40.254" v="9209" actId="552"/>
          <ac:spMkLst>
            <pc:docMk/>
            <pc:sldMk cId="16596472" sldId="267"/>
            <ac:spMk id="7" creationId="{4E4945C5-3DB5-4CD2-A02E-8E2C0AD6BDD4}"/>
          </ac:spMkLst>
        </pc:spChg>
        <pc:spChg chg="del mod">
          <ac:chgData name="Paul Bloemers" userId="fe3832ff3b233e04" providerId="LiveId" clId="{719F525D-35AB-4319-84BC-6F9334215C0F}" dt="2020-08-26T11:40:06.524" v="9219" actId="478"/>
          <ac:spMkLst>
            <pc:docMk/>
            <pc:sldMk cId="16596472" sldId="267"/>
            <ac:spMk id="8" creationId="{1BA11105-C534-41EC-A3E5-C39BA85A0211}"/>
          </ac:spMkLst>
        </pc:spChg>
        <pc:spChg chg="mod">
          <ac:chgData name="Paul Bloemers" userId="fe3832ff3b233e04" providerId="LiveId" clId="{719F525D-35AB-4319-84BC-6F9334215C0F}" dt="2020-08-26T07:54:42.333" v="3231" actId="1037"/>
          <ac:spMkLst>
            <pc:docMk/>
            <pc:sldMk cId="16596472" sldId="267"/>
            <ac:spMk id="14" creationId="{80E880B5-3482-4876-B206-A53F36A98E51}"/>
          </ac:spMkLst>
        </pc:spChg>
        <pc:spChg chg="mod">
          <ac:chgData name="Paul Bloemers" userId="fe3832ff3b233e04" providerId="LiveId" clId="{719F525D-35AB-4319-84BC-6F9334215C0F}" dt="2020-08-26T07:55:02.661" v="3248" actId="1037"/>
          <ac:spMkLst>
            <pc:docMk/>
            <pc:sldMk cId="16596472" sldId="267"/>
            <ac:spMk id="17" creationId="{5B1C0C71-3260-47E7-9A1D-8000DEDEF3D4}"/>
          </ac:spMkLst>
        </pc:spChg>
        <pc:spChg chg="mod">
          <ac:chgData name="Paul Bloemers" userId="fe3832ff3b233e04" providerId="LiveId" clId="{719F525D-35AB-4319-84BC-6F9334215C0F}" dt="2020-08-26T07:55:46.460" v="3283" actId="1037"/>
          <ac:spMkLst>
            <pc:docMk/>
            <pc:sldMk cId="16596472" sldId="267"/>
            <ac:spMk id="21" creationId="{1D0BBFA7-0559-4347-86A3-73A5E34A59C6}"/>
          </ac:spMkLst>
        </pc:spChg>
        <pc:spChg chg="mod">
          <ac:chgData name="Paul Bloemers" userId="fe3832ff3b233e04" providerId="LiveId" clId="{719F525D-35AB-4319-84BC-6F9334215C0F}" dt="2020-08-26T07:54:52.482" v="3238" actId="1037"/>
          <ac:spMkLst>
            <pc:docMk/>
            <pc:sldMk cId="16596472" sldId="267"/>
            <ac:spMk id="22" creationId="{F174F479-E64A-4E9A-AE5B-CBD3A6B03FD2}"/>
          </ac:spMkLst>
        </pc:spChg>
        <pc:spChg chg="mod">
          <ac:chgData name="Paul Bloemers" userId="fe3832ff3b233e04" providerId="LiveId" clId="{719F525D-35AB-4319-84BC-6F9334215C0F}" dt="2020-08-26T07:55:24.860" v="3270" actId="1038"/>
          <ac:spMkLst>
            <pc:docMk/>
            <pc:sldMk cId="16596472" sldId="267"/>
            <ac:spMk id="23" creationId="{BFD051CD-1F54-4C74-B5A7-AA1739006BFF}"/>
          </ac:spMkLst>
        </pc:spChg>
        <pc:spChg chg="mod">
          <ac:chgData name="Paul Bloemers" userId="fe3832ff3b233e04" providerId="LiveId" clId="{719F525D-35AB-4319-84BC-6F9334215C0F}" dt="2020-08-26T07:54:32.020" v="3212" actId="20577"/>
          <ac:spMkLst>
            <pc:docMk/>
            <pc:sldMk cId="16596472" sldId="267"/>
            <ac:spMk id="24" creationId="{8E80DA55-FE6C-4603-A836-082AD3FEED73}"/>
          </ac:spMkLst>
        </pc:spChg>
        <pc:spChg chg="mod">
          <ac:chgData name="Paul Bloemers" userId="fe3832ff3b233e04" providerId="LiveId" clId="{719F525D-35AB-4319-84BC-6F9334215C0F}" dt="2020-08-26T11:46:59.325" v="9312" actId="1037"/>
          <ac:spMkLst>
            <pc:docMk/>
            <pc:sldMk cId="16596472" sldId="267"/>
            <ac:spMk id="26" creationId="{B88EB38C-B1DE-43B3-9A51-33228FB2F91A}"/>
          </ac:spMkLst>
        </pc:spChg>
        <pc:spChg chg="add mod">
          <ac:chgData name="Paul Bloemers" userId="fe3832ff3b233e04" providerId="LiveId" clId="{719F525D-35AB-4319-84BC-6F9334215C0F}" dt="2020-08-26T11:40:07.098" v="9220"/>
          <ac:spMkLst>
            <pc:docMk/>
            <pc:sldMk cId="16596472" sldId="267"/>
            <ac:spMk id="27" creationId="{9325A73D-59DD-4BB4-A5D2-AF36F0583AC2}"/>
          </ac:spMkLst>
        </pc:spChg>
        <pc:spChg chg="mod">
          <ac:chgData name="Paul Bloemers" userId="fe3832ff3b233e04" providerId="LiveId" clId="{719F525D-35AB-4319-84BC-6F9334215C0F}" dt="2020-08-26T07:56:20.313" v="3313" actId="1076"/>
          <ac:spMkLst>
            <pc:docMk/>
            <pc:sldMk cId="16596472" sldId="267"/>
            <ac:spMk id="28" creationId="{4873B9B2-1334-4592-9294-6079F1DF442C}"/>
          </ac:spMkLst>
        </pc:spChg>
        <pc:grpChg chg="add mod">
          <ac:chgData name="Paul Bloemers" userId="fe3832ff3b233e04" providerId="LiveId" clId="{719F525D-35AB-4319-84BC-6F9334215C0F}" dt="2020-08-26T11:45:11.786" v="9240" actId="164"/>
          <ac:grpSpMkLst>
            <pc:docMk/>
            <pc:sldMk cId="16596472" sldId="267"/>
            <ac:grpSpMk id="25" creationId="{F1417E65-6352-426D-9D2C-CCF8F680FA79}"/>
          </ac:grpSpMkLst>
        </pc:grpChg>
        <pc:cxnChg chg="mod">
          <ac:chgData name="Paul Bloemers" userId="fe3832ff3b233e04" providerId="LiveId" clId="{719F525D-35AB-4319-84BC-6F9334215C0F}" dt="2020-08-26T11:45:11.786" v="9240" actId="164"/>
          <ac:cxnSpMkLst>
            <pc:docMk/>
            <pc:sldMk cId="16596472" sldId="267"/>
            <ac:cxnSpMk id="9" creationId="{A57A8334-3D0C-4CC0-AC1E-A43C9855F8D2}"/>
          </ac:cxnSpMkLst>
        </pc:cxnChg>
        <pc:cxnChg chg="mod">
          <ac:chgData name="Paul Bloemers" userId="fe3832ff3b233e04" providerId="LiveId" clId="{719F525D-35AB-4319-84BC-6F9334215C0F}" dt="2020-08-26T11:45:11.786" v="9240" actId="164"/>
          <ac:cxnSpMkLst>
            <pc:docMk/>
            <pc:sldMk cId="16596472" sldId="267"/>
            <ac:cxnSpMk id="10" creationId="{A07A531A-1948-4359-AB78-D045DCAA4F12}"/>
          </ac:cxnSpMkLst>
        </pc:cxnChg>
        <pc:cxnChg chg="mod">
          <ac:chgData name="Paul Bloemers" userId="fe3832ff3b233e04" providerId="LiveId" clId="{719F525D-35AB-4319-84BC-6F9334215C0F}" dt="2020-08-26T11:45:11.786" v="9240" actId="164"/>
          <ac:cxnSpMkLst>
            <pc:docMk/>
            <pc:sldMk cId="16596472" sldId="267"/>
            <ac:cxnSpMk id="11" creationId="{65CCFB76-068A-4F38-83FE-4DB5AA9B4932}"/>
          </ac:cxnSpMkLst>
        </pc:cxnChg>
        <pc:cxnChg chg="mod">
          <ac:chgData name="Paul Bloemers" userId="fe3832ff3b233e04" providerId="LiveId" clId="{719F525D-35AB-4319-84BC-6F9334215C0F}" dt="2020-08-26T11:45:11.786" v="9240" actId="164"/>
          <ac:cxnSpMkLst>
            <pc:docMk/>
            <pc:sldMk cId="16596472" sldId="267"/>
            <ac:cxnSpMk id="12" creationId="{F8582D92-4CAC-48F2-ABB1-8A5BDA87E795}"/>
          </ac:cxnSpMkLst>
        </pc:cxnChg>
        <pc:cxnChg chg="mod">
          <ac:chgData name="Paul Bloemers" userId="fe3832ff3b233e04" providerId="LiveId" clId="{719F525D-35AB-4319-84BC-6F9334215C0F}" dt="2020-08-26T11:45:11.786" v="9240" actId="164"/>
          <ac:cxnSpMkLst>
            <pc:docMk/>
            <pc:sldMk cId="16596472" sldId="267"/>
            <ac:cxnSpMk id="13" creationId="{E6DB3196-E991-4334-85BE-7CDAF37ECE14}"/>
          </ac:cxnSpMkLst>
        </pc:cxnChg>
      </pc:sldChg>
      <pc:sldChg chg="addSp delSp modSp add mod modAnim">
        <pc:chgData name="Paul Bloemers" userId="fe3832ff3b233e04" providerId="LiveId" clId="{719F525D-35AB-4319-84BC-6F9334215C0F}" dt="2020-08-26T12:06:38.471" v="9558"/>
        <pc:sldMkLst>
          <pc:docMk/>
          <pc:sldMk cId="1952964763" sldId="268"/>
        </pc:sldMkLst>
        <pc:spChg chg="del mod">
          <ac:chgData name="Paul Bloemers" userId="fe3832ff3b233e04" providerId="LiveId" clId="{719F525D-35AB-4319-84BC-6F9334215C0F}" dt="2020-08-26T08:09:43.500" v="3780" actId="478"/>
          <ac:spMkLst>
            <pc:docMk/>
            <pc:sldMk cId="1952964763" sldId="268"/>
            <ac:spMk id="2" creationId="{D7F1E92E-B51C-47F9-9A2C-0CEE641A0AE5}"/>
          </ac:spMkLst>
        </pc:spChg>
        <pc:spChg chg="del mod">
          <ac:chgData name="Paul Bloemers" userId="fe3832ff3b233e04" providerId="LiveId" clId="{719F525D-35AB-4319-84BC-6F9334215C0F}" dt="2020-08-26T08:09:43.500" v="3780" actId="478"/>
          <ac:spMkLst>
            <pc:docMk/>
            <pc:sldMk cId="1952964763" sldId="268"/>
            <ac:spMk id="3" creationId="{ABA08C7C-547A-41F7-A17E-2C4E50CC3984}"/>
          </ac:spMkLst>
        </pc:spChg>
        <pc:spChg chg="mod">
          <ac:chgData name="Paul Bloemers" userId="fe3832ff3b233e04" providerId="LiveId" clId="{719F525D-35AB-4319-84BC-6F9334215C0F}" dt="2020-08-26T11:39:49.760" v="9218" actId="552"/>
          <ac:spMkLst>
            <pc:docMk/>
            <pc:sldMk cId="1952964763" sldId="268"/>
            <ac:spMk id="4" creationId="{95B2C2C1-CE3F-4CAD-93D1-C37C60BC40AD}"/>
          </ac:spMkLst>
        </pc:spChg>
        <pc:spChg chg="mod">
          <ac:chgData name="Paul Bloemers" userId="fe3832ff3b233e04" providerId="LiveId" clId="{719F525D-35AB-4319-84BC-6F9334215C0F}" dt="2020-08-26T11:57:43.804" v="9391" actId="20577"/>
          <ac:spMkLst>
            <pc:docMk/>
            <pc:sldMk cId="1952964763" sldId="268"/>
            <ac:spMk id="5" creationId="{F384CA18-E1AC-4003-A23D-140CDA19A145}"/>
          </ac:spMkLst>
        </pc:spChg>
        <pc:spChg chg="del mod">
          <ac:chgData name="Paul Bloemers" userId="fe3832ff3b233e04" providerId="LiveId" clId="{719F525D-35AB-4319-84BC-6F9334215C0F}" dt="2020-08-26T08:09:43.500" v="3780" actId="478"/>
          <ac:spMkLst>
            <pc:docMk/>
            <pc:sldMk cId="1952964763" sldId="268"/>
            <ac:spMk id="6" creationId="{E6EB9836-407D-4006-9DD9-096FF5B9515B}"/>
          </ac:spMkLst>
        </pc:spChg>
        <pc:spChg chg="mod">
          <ac:chgData name="Paul Bloemers" userId="fe3832ff3b233e04" providerId="LiveId" clId="{719F525D-35AB-4319-84BC-6F9334215C0F}" dt="2020-08-26T11:39:49.760" v="9218" actId="552"/>
          <ac:spMkLst>
            <pc:docMk/>
            <pc:sldMk cId="1952964763" sldId="268"/>
            <ac:spMk id="7" creationId="{4E4945C5-3DB5-4CD2-A02E-8E2C0AD6BDD4}"/>
          </ac:spMkLst>
        </pc:spChg>
        <pc:spChg chg="del mod">
          <ac:chgData name="Paul Bloemers" userId="fe3832ff3b233e04" providerId="LiveId" clId="{719F525D-35AB-4319-84BC-6F9334215C0F}" dt="2020-08-26T11:40:14.203" v="9222" actId="478"/>
          <ac:spMkLst>
            <pc:docMk/>
            <pc:sldMk cId="1952964763" sldId="268"/>
            <ac:spMk id="8" creationId="{1BA11105-C534-41EC-A3E5-C39BA85A0211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14" creationId="{80E880B5-3482-4876-B206-A53F36A98E51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15" creationId="{7F4B0B2C-D3A3-4194-89DD-98ADA61DD7BB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16" creationId="{F8DE2A7C-2C53-432F-BED2-A021079D1705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17" creationId="{5B1C0C71-3260-47E7-9A1D-8000DEDEF3D4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20" creationId="{2053A899-8023-45E1-84BC-CCCB9103C011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21" creationId="{1D0BBFA7-0559-4347-86A3-73A5E34A59C6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22" creationId="{F174F479-E64A-4E9A-AE5B-CBD3A6B03FD2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23" creationId="{BFD051CD-1F54-4C74-B5A7-AA1739006BFF}"/>
          </ac:spMkLst>
        </pc:spChg>
        <pc:spChg chg="mod">
          <ac:chgData name="Paul Bloemers" userId="fe3832ff3b233e04" providerId="LiveId" clId="{719F525D-35AB-4319-84BC-6F9334215C0F}" dt="2020-08-26T12:05:54.577" v="9557" actId="1076"/>
          <ac:spMkLst>
            <pc:docMk/>
            <pc:sldMk cId="1952964763" sldId="268"/>
            <ac:spMk id="24" creationId="{8E80DA55-FE6C-4603-A836-082AD3FEED73}"/>
          </ac:spMkLst>
        </pc:spChg>
        <pc:spChg chg="mod">
          <ac:chgData name="Paul Bloemers" userId="fe3832ff3b233e04" providerId="LiveId" clId="{719F525D-35AB-4319-84BC-6F9334215C0F}" dt="2020-08-26T12:04:22.819" v="9545" actId="1035"/>
          <ac:spMkLst>
            <pc:docMk/>
            <pc:sldMk cId="1952964763" sldId="268"/>
            <ac:spMk id="26" creationId="{B88EB38C-B1DE-43B3-9A51-33228FB2F91A}"/>
          </ac:spMkLst>
        </pc:spChg>
        <pc:spChg chg="del mod">
          <ac:chgData name="Paul Bloemers" userId="fe3832ff3b233e04" providerId="LiveId" clId="{719F525D-35AB-4319-84BC-6F9334215C0F}" dt="2020-08-26T08:09:43.500" v="3780" actId="478"/>
          <ac:spMkLst>
            <pc:docMk/>
            <pc:sldMk cId="1952964763" sldId="268"/>
            <ac:spMk id="28" creationId="{4873B9B2-1334-4592-9294-6079F1DF442C}"/>
          </ac:spMkLst>
        </pc:spChg>
        <pc:spChg chg="add mod">
          <ac:chgData name="Paul Bloemers" userId="fe3832ff3b233e04" providerId="LiveId" clId="{719F525D-35AB-4319-84BC-6F9334215C0F}" dt="2020-08-26T08:10:32.289" v="3830" actId="1076"/>
          <ac:spMkLst>
            <pc:docMk/>
            <pc:sldMk cId="1952964763" sldId="268"/>
            <ac:spMk id="33" creationId="{4170DFDC-62D1-44A6-B96C-AD23677D4137}"/>
          </ac:spMkLst>
        </pc:spChg>
        <pc:spChg chg="add mod">
          <ac:chgData name="Paul Bloemers" userId="fe3832ff3b233e04" providerId="LiveId" clId="{719F525D-35AB-4319-84BC-6F9334215C0F}" dt="2020-08-26T08:10:32.289" v="3830" actId="1076"/>
          <ac:spMkLst>
            <pc:docMk/>
            <pc:sldMk cId="1952964763" sldId="268"/>
            <ac:spMk id="34" creationId="{71832F1E-C059-4A56-BA16-2F6D8CB0A792}"/>
          </ac:spMkLst>
        </pc:spChg>
        <pc:spChg chg="add mod">
          <ac:chgData name="Paul Bloemers" userId="fe3832ff3b233e04" providerId="LiveId" clId="{719F525D-35AB-4319-84BC-6F9334215C0F}" dt="2020-08-26T08:10:32.289" v="3830" actId="1076"/>
          <ac:spMkLst>
            <pc:docMk/>
            <pc:sldMk cId="1952964763" sldId="268"/>
            <ac:spMk id="35" creationId="{D40DFA6E-1360-4165-93C1-35550E21FABF}"/>
          </ac:spMkLst>
        </pc:spChg>
        <pc:spChg chg="add mod">
          <ac:chgData name="Paul Bloemers" userId="fe3832ff3b233e04" providerId="LiveId" clId="{719F525D-35AB-4319-84BC-6F9334215C0F}" dt="2020-08-26T12:01:08.568" v="9466" actId="1037"/>
          <ac:spMkLst>
            <pc:docMk/>
            <pc:sldMk cId="1952964763" sldId="268"/>
            <ac:spMk id="36" creationId="{28884AEA-FD79-4F44-B67B-DF6DC0D4AF27}"/>
          </ac:spMkLst>
        </pc:spChg>
        <pc:spChg chg="add mod">
          <ac:chgData name="Paul Bloemers" userId="fe3832ff3b233e04" providerId="LiveId" clId="{719F525D-35AB-4319-84BC-6F9334215C0F}" dt="2020-08-26T08:10:32.289" v="3830" actId="1076"/>
          <ac:spMkLst>
            <pc:docMk/>
            <pc:sldMk cId="1952964763" sldId="268"/>
            <ac:spMk id="39" creationId="{3D46BCA4-EF92-4CFB-979C-BEE3CD0DD986}"/>
          </ac:spMkLst>
        </pc:spChg>
        <pc:spChg chg="add mod">
          <ac:chgData name="Paul Bloemers" userId="fe3832ff3b233e04" providerId="LiveId" clId="{719F525D-35AB-4319-84BC-6F9334215C0F}" dt="2020-08-26T08:11:14.511" v="3846" actId="20577"/>
          <ac:spMkLst>
            <pc:docMk/>
            <pc:sldMk cId="1952964763" sldId="268"/>
            <ac:spMk id="40" creationId="{F35A4524-4BEF-4905-BB15-4E47B52DA22B}"/>
          </ac:spMkLst>
        </pc:spChg>
        <pc:spChg chg="add mod">
          <ac:chgData name="Paul Bloemers" userId="fe3832ff3b233e04" providerId="LiveId" clId="{719F525D-35AB-4319-84BC-6F9334215C0F}" dt="2020-08-26T08:10:32.289" v="3830" actId="1076"/>
          <ac:spMkLst>
            <pc:docMk/>
            <pc:sldMk cId="1952964763" sldId="268"/>
            <ac:spMk id="41" creationId="{1EAFD3F7-75B0-47D6-BFFE-63BE90FAB56C}"/>
          </ac:spMkLst>
        </pc:spChg>
        <pc:spChg chg="add mod">
          <ac:chgData name="Paul Bloemers" userId="fe3832ff3b233e04" providerId="LiveId" clId="{719F525D-35AB-4319-84BC-6F9334215C0F}" dt="2020-08-26T08:11:06.392" v="3841" actId="1038"/>
          <ac:spMkLst>
            <pc:docMk/>
            <pc:sldMk cId="1952964763" sldId="268"/>
            <ac:spMk id="42" creationId="{6C663E56-3717-4EA2-9D3F-5D4DFF762FFA}"/>
          </ac:spMkLst>
        </pc:spChg>
        <pc:spChg chg="add mod">
          <ac:chgData name="Paul Bloemers" userId="fe3832ff3b233e04" providerId="LiveId" clId="{719F525D-35AB-4319-84BC-6F9334215C0F}" dt="2020-08-26T12:01:36.863" v="9496" actId="1035"/>
          <ac:spMkLst>
            <pc:docMk/>
            <pc:sldMk cId="1952964763" sldId="268"/>
            <ac:spMk id="43" creationId="{1D171167-BE4D-426A-B2EC-242F902373E5}"/>
          </ac:spMkLst>
        </pc:spChg>
        <pc:spChg chg="add mod">
          <ac:chgData name="Paul Bloemers" userId="fe3832ff3b233e04" providerId="LiveId" clId="{719F525D-35AB-4319-84BC-6F9334215C0F}" dt="2020-08-26T12:05:02.370" v="9550" actId="14100"/>
          <ac:spMkLst>
            <pc:docMk/>
            <pc:sldMk cId="1952964763" sldId="268"/>
            <ac:spMk id="44" creationId="{CAB22BB8-6DDD-4899-8CD4-629B151B1D81}"/>
          </ac:spMkLst>
        </pc:spChg>
        <pc:spChg chg="add mod ord">
          <ac:chgData name="Paul Bloemers" userId="fe3832ff3b233e04" providerId="LiveId" clId="{719F525D-35AB-4319-84BC-6F9334215C0F}" dt="2020-08-26T11:53:45.204" v="9326" actId="167"/>
          <ac:spMkLst>
            <pc:docMk/>
            <pc:sldMk cId="1952964763" sldId="268"/>
            <ac:spMk id="45" creationId="{FAE6D41A-8F5B-4E67-8F9C-0455531DB9A0}"/>
          </ac:spMkLst>
        </pc:spChg>
        <pc:spChg chg="add mod ord">
          <ac:chgData name="Paul Bloemers" userId="fe3832ff3b233e04" providerId="LiveId" clId="{719F525D-35AB-4319-84BC-6F9334215C0F}" dt="2020-08-26T11:58:29.764" v="9424" actId="167"/>
          <ac:spMkLst>
            <pc:docMk/>
            <pc:sldMk cId="1952964763" sldId="268"/>
            <ac:spMk id="47" creationId="{EFE97FDE-E447-46E3-BF03-721A42DB0E5E}"/>
          </ac:spMkLst>
        </pc:spChg>
        <pc:spChg chg="add mod">
          <ac:chgData name="Paul Bloemers" userId="fe3832ff3b233e04" providerId="LiveId" clId="{719F525D-35AB-4319-84BC-6F9334215C0F}" dt="2020-08-26T11:40:14.648" v="9223"/>
          <ac:spMkLst>
            <pc:docMk/>
            <pc:sldMk cId="1952964763" sldId="268"/>
            <ac:spMk id="48" creationId="{5EDA5130-587D-477A-BC79-9313CC00727F}"/>
          </ac:spMkLst>
        </pc:spChg>
        <pc:spChg chg="add mod">
          <ac:chgData name="Paul Bloemers" userId="fe3832ff3b233e04" providerId="LiveId" clId="{719F525D-35AB-4319-84BC-6F9334215C0F}" dt="2020-08-26T12:04:42.226" v="9547" actId="14100"/>
          <ac:spMkLst>
            <pc:docMk/>
            <pc:sldMk cId="1952964763" sldId="268"/>
            <ac:spMk id="51" creationId="{F886EFF6-0828-406B-A2FE-A291093C366D}"/>
          </ac:spMkLst>
        </pc:spChg>
        <pc:grpChg chg="add mod">
          <ac:chgData name="Paul Bloemers" userId="fe3832ff3b233e04" providerId="LiveId" clId="{719F525D-35AB-4319-84BC-6F9334215C0F}" dt="2020-08-26T12:04:22.819" v="9545" actId="1035"/>
          <ac:grpSpMkLst>
            <pc:docMk/>
            <pc:sldMk cId="1952964763" sldId="268"/>
            <ac:grpSpMk id="49" creationId="{061F6E45-0FBB-40B2-BE98-6761FECDC377}"/>
          </ac:grpSpMkLst>
        </pc:grpChg>
        <pc:grpChg chg="add mod">
          <ac:chgData name="Paul Bloemers" userId="fe3832ff3b233e04" providerId="LiveId" clId="{719F525D-35AB-4319-84BC-6F9334215C0F}" dt="2020-08-26T11:59:09.338" v="9429" actId="164"/>
          <ac:grpSpMkLst>
            <pc:docMk/>
            <pc:sldMk cId="1952964763" sldId="268"/>
            <ac:grpSpMk id="50" creationId="{A3B6447A-C32B-4FF6-B086-CD0531096E8D}"/>
          </ac:grpSpMkLst>
        </pc:grpChg>
        <pc:cxnChg chg="mod">
          <ac:chgData name="Paul Bloemers" userId="fe3832ff3b233e04" providerId="LiveId" clId="{719F525D-35AB-4319-84BC-6F9334215C0F}" dt="2020-08-26T11:54:19.819" v="9328" actId="164"/>
          <ac:cxnSpMkLst>
            <pc:docMk/>
            <pc:sldMk cId="1952964763" sldId="268"/>
            <ac:cxnSpMk id="9" creationId="{A57A8334-3D0C-4CC0-AC1E-A43C9855F8D2}"/>
          </ac:cxnSpMkLst>
        </pc:cxnChg>
        <pc:cxnChg chg="mod">
          <ac:chgData name="Paul Bloemers" userId="fe3832ff3b233e04" providerId="LiveId" clId="{719F525D-35AB-4319-84BC-6F9334215C0F}" dt="2020-08-26T11:54:19.819" v="9328" actId="164"/>
          <ac:cxnSpMkLst>
            <pc:docMk/>
            <pc:sldMk cId="1952964763" sldId="268"/>
            <ac:cxnSpMk id="10" creationId="{A07A531A-1948-4359-AB78-D045DCAA4F12}"/>
          </ac:cxnSpMkLst>
        </pc:cxnChg>
        <pc:cxnChg chg="mod">
          <ac:chgData name="Paul Bloemers" userId="fe3832ff3b233e04" providerId="LiveId" clId="{719F525D-35AB-4319-84BC-6F9334215C0F}" dt="2020-08-26T11:54:19.819" v="9328" actId="164"/>
          <ac:cxnSpMkLst>
            <pc:docMk/>
            <pc:sldMk cId="1952964763" sldId="268"/>
            <ac:cxnSpMk id="11" creationId="{65CCFB76-068A-4F38-83FE-4DB5AA9B4932}"/>
          </ac:cxnSpMkLst>
        </pc:cxnChg>
        <pc:cxnChg chg="mod">
          <ac:chgData name="Paul Bloemers" userId="fe3832ff3b233e04" providerId="LiveId" clId="{719F525D-35AB-4319-84BC-6F9334215C0F}" dt="2020-08-26T11:54:19.819" v="9328" actId="164"/>
          <ac:cxnSpMkLst>
            <pc:docMk/>
            <pc:sldMk cId="1952964763" sldId="268"/>
            <ac:cxnSpMk id="12" creationId="{F8582D92-4CAC-48F2-ABB1-8A5BDA87E795}"/>
          </ac:cxnSpMkLst>
        </pc:cxnChg>
        <pc:cxnChg chg="mod">
          <ac:chgData name="Paul Bloemers" userId="fe3832ff3b233e04" providerId="LiveId" clId="{719F525D-35AB-4319-84BC-6F9334215C0F}" dt="2020-08-26T11:54:19.819" v="9328" actId="164"/>
          <ac:cxnSpMkLst>
            <pc:docMk/>
            <pc:sldMk cId="1952964763" sldId="268"/>
            <ac:cxnSpMk id="13" creationId="{E6DB3196-E991-4334-85BE-7CDAF37ECE14}"/>
          </ac:cxnSpMkLst>
        </pc:cxnChg>
        <pc:cxnChg chg="mod">
          <ac:chgData name="Paul Bloemers" userId="fe3832ff3b233e04" providerId="LiveId" clId="{719F525D-35AB-4319-84BC-6F9334215C0F}" dt="2020-08-26T12:04:22.819" v="9545" actId="1035"/>
          <ac:cxnSpMkLst>
            <pc:docMk/>
            <pc:sldMk cId="1952964763" sldId="268"/>
            <ac:cxnSpMk id="18" creationId="{04A0BE42-BD99-4981-AB43-7D209AFC772E}"/>
          </ac:cxnSpMkLst>
        </pc:cxnChg>
        <pc:cxnChg chg="mod">
          <ac:chgData name="Paul Bloemers" userId="fe3832ff3b233e04" providerId="LiveId" clId="{719F525D-35AB-4319-84BC-6F9334215C0F}" dt="2020-08-26T12:04:22.819" v="9545" actId="1035"/>
          <ac:cxnSpMkLst>
            <pc:docMk/>
            <pc:sldMk cId="1952964763" sldId="268"/>
            <ac:cxnSpMk id="19" creationId="{5A54D58A-C23F-4E3D-8FA0-10737BDE6369}"/>
          </ac:cxnSpMkLst>
        </pc:cxnChg>
        <pc:cxnChg chg="add mod">
          <ac:chgData name="Paul Bloemers" userId="fe3832ff3b233e04" providerId="LiveId" clId="{719F525D-35AB-4319-84BC-6F9334215C0F}" dt="2020-08-26T11:59:09.338" v="9429" actId="164"/>
          <ac:cxnSpMkLst>
            <pc:docMk/>
            <pc:sldMk cId="1952964763" sldId="268"/>
            <ac:cxnSpMk id="27" creationId="{7B51BD99-C1AC-4C20-B2F9-06862783BDCC}"/>
          </ac:cxnSpMkLst>
        </pc:cxnChg>
        <pc:cxnChg chg="add mod">
          <ac:chgData name="Paul Bloemers" userId="fe3832ff3b233e04" providerId="LiveId" clId="{719F525D-35AB-4319-84BC-6F9334215C0F}" dt="2020-08-26T11:59:09.338" v="9429" actId="164"/>
          <ac:cxnSpMkLst>
            <pc:docMk/>
            <pc:sldMk cId="1952964763" sldId="268"/>
            <ac:cxnSpMk id="29" creationId="{2CF0FE25-12F3-43DD-9DCD-5518735E6B64}"/>
          </ac:cxnSpMkLst>
        </pc:cxnChg>
        <pc:cxnChg chg="add mod">
          <ac:chgData name="Paul Bloemers" userId="fe3832ff3b233e04" providerId="LiveId" clId="{719F525D-35AB-4319-84BC-6F9334215C0F}" dt="2020-08-26T11:59:09.338" v="9429" actId="164"/>
          <ac:cxnSpMkLst>
            <pc:docMk/>
            <pc:sldMk cId="1952964763" sldId="268"/>
            <ac:cxnSpMk id="30" creationId="{00AC4F0F-FC7F-436E-9A65-F0ED6ED2C45E}"/>
          </ac:cxnSpMkLst>
        </pc:cxnChg>
        <pc:cxnChg chg="add mod">
          <ac:chgData name="Paul Bloemers" userId="fe3832ff3b233e04" providerId="LiveId" clId="{719F525D-35AB-4319-84BC-6F9334215C0F}" dt="2020-08-26T11:59:09.338" v="9429" actId="164"/>
          <ac:cxnSpMkLst>
            <pc:docMk/>
            <pc:sldMk cId="1952964763" sldId="268"/>
            <ac:cxnSpMk id="31" creationId="{318D52C6-6ED9-4D62-BD24-2CDDF7CCEA5C}"/>
          </ac:cxnSpMkLst>
        </pc:cxnChg>
        <pc:cxnChg chg="add mod">
          <ac:chgData name="Paul Bloemers" userId="fe3832ff3b233e04" providerId="LiveId" clId="{719F525D-35AB-4319-84BC-6F9334215C0F}" dt="2020-08-26T11:59:09.338" v="9429" actId="164"/>
          <ac:cxnSpMkLst>
            <pc:docMk/>
            <pc:sldMk cId="1952964763" sldId="268"/>
            <ac:cxnSpMk id="32" creationId="{141C3A22-ECC0-40A2-9872-CEC89ED5501A}"/>
          </ac:cxnSpMkLst>
        </pc:cxnChg>
        <pc:cxnChg chg="add mod">
          <ac:chgData name="Paul Bloemers" userId="fe3832ff3b233e04" providerId="LiveId" clId="{719F525D-35AB-4319-84BC-6F9334215C0F}" dt="2020-08-26T08:10:32.289" v="3830" actId="1076"/>
          <ac:cxnSpMkLst>
            <pc:docMk/>
            <pc:sldMk cId="1952964763" sldId="268"/>
            <ac:cxnSpMk id="37" creationId="{A3DBFB5A-487C-403D-B757-9909E4F0D588}"/>
          </ac:cxnSpMkLst>
        </pc:cxnChg>
        <pc:cxnChg chg="add mod">
          <ac:chgData name="Paul Bloemers" userId="fe3832ff3b233e04" providerId="LiveId" clId="{719F525D-35AB-4319-84BC-6F9334215C0F}" dt="2020-08-26T08:10:32.289" v="3830" actId="1076"/>
          <ac:cxnSpMkLst>
            <pc:docMk/>
            <pc:sldMk cId="1952964763" sldId="268"/>
            <ac:cxnSpMk id="38" creationId="{FCFC92B7-AD6C-4891-B134-64CCB04A74D7}"/>
          </ac:cxnSpMkLst>
        </pc:cxnChg>
      </pc:sldChg>
      <pc:sldChg chg="addSp delSp modSp new mod modClrScheme modAnim chgLayout">
        <pc:chgData name="Paul Bloemers" userId="fe3832ff3b233e04" providerId="LiveId" clId="{719F525D-35AB-4319-84BC-6F9334215C0F}" dt="2020-08-26T12:08:39.138" v="9568"/>
        <pc:sldMkLst>
          <pc:docMk/>
          <pc:sldMk cId="4228521514" sldId="269"/>
        </pc:sldMkLst>
        <pc:spChg chg="del mod ord">
          <ac:chgData name="Paul Bloemers" userId="fe3832ff3b233e04" providerId="LiveId" clId="{719F525D-35AB-4319-84BC-6F9334215C0F}" dt="2020-08-26T08:34:11.646" v="3903" actId="700"/>
          <ac:spMkLst>
            <pc:docMk/>
            <pc:sldMk cId="4228521514" sldId="269"/>
            <ac:spMk id="2" creationId="{BF56C2AC-D49A-42CF-AE67-B934F1A525E0}"/>
          </ac:spMkLst>
        </pc:spChg>
        <pc:spChg chg="del mod ord">
          <ac:chgData name="Paul Bloemers" userId="fe3832ff3b233e04" providerId="LiveId" clId="{719F525D-35AB-4319-84BC-6F9334215C0F}" dt="2020-08-26T08:34:11.646" v="3903" actId="700"/>
          <ac:spMkLst>
            <pc:docMk/>
            <pc:sldMk cId="4228521514" sldId="269"/>
            <ac:spMk id="3" creationId="{51D279F8-3D30-4A7D-A99F-135296B34524}"/>
          </ac:spMkLst>
        </pc:spChg>
        <pc:spChg chg="add del mod ord">
          <ac:chgData name="Paul Bloemers" userId="fe3832ff3b233e04" providerId="LiveId" clId="{719F525D-35AB-4319-84BC-6F9334215C0F}" dt="2020-08-26T08:34:14.869" v="3905" actId="478"/>
          <ac:spMkLst>
            <pc:docMk/>
            <pc:sldMk cId="4228521514" sldId="269"/>
            <ac:spMk id="4" creationId="{E55BB530-8E1B-4BA2-9801-86FFEEFE1B95}"/>
          </ac:spMkLst>
        </pc:spChg>
        <pc:spChg chg="add mod ord">
          <ac:chgData name="Paul Bloemers" userId="fe3832ff3b233e04" providerId="LiveId" clId="{719F525D-35AB-4319-84BC-6F9334215C0F}" dt="2020-08-26T08:50:22.820" v="4700" actId="20577"/>
          <ac:spMkLst>
            <pc:docMk/>
            <pc:sldMk cId="4228521514" sldId="269"/>
            <ac:spMk id="5" creationId="{5A152200-4798-4293-AC5A-5D4D9D7F0BE9}"/>
          </ac:spMkLst>
        </pc:spChg>
        <pc:spChg chg="add mod">
          <ac:chgData name="Paul Bloemers" userId="fe3832ff3b233e04" providerId="LiveId" clId="{719F525D-35AB-4319-84BC-6F9334215C0F}" dt="2020-08-26T09:06:20.425" v="4890" actId="1076"/>
          <ac:spMkLst>
            <pc:docMk/>
            <pc:sldMk cId="4228521514" sldId="269"/>
            <ac:spMk id="7" creationId="{BD2DD9C8-D672-4DA9-AF1C-31C5F3BE4DC3}"/>
          </ac:spMkLst>
        </pc:spChg>
        <pc:spChg chg="add mod">
          <ac:chgData name="Paul Bloemers" userId="fe3832ff3b233e04" providerId="LiveId" clId="{719F525D-35AB-4319-84BC-6F9334215C0F}" dt="2020-08-26T08:53:37.154" v="4738" actId="14100"/>
          <ac:spMkLst>
            <pc:docMk/>
            <pc:sldMk cId="4228521514" sldId="269"/>
            <ac:spMk id="9" creationId="{CF804D2D-23B2-4AEA-99D1-54EAF29EAA11}"/>
          </ac:spMkLst>
        </pc:spChg>
        <pc:spChg chg="add mod">
          <ac:chgData name="Paul Bloemers" userId="fe3832ff3b233e04" providerId="LiveId" clId="{719F525D-35AB-4319-84BC-6F9334215C0F}" dt="2020-08-26T08:57:03.041" v="4819" actId="14100"/>
          <ac:spMkLst>
            <pc:docMk/>
            <pc:sldMk cId="4228521514" sldId="269"/>
            <ac:spMk id="11" creationId="{404ECC12-008F-4C48-BA97-A04B80F313BF}"/>
          </ac:spMkLst>
        </pc:spChg>
        <pc:spChg chg="add mod">
          <ac:chgData name="Paul Bloemers" userId="fe3832ff3b233e04" providerId="LiveId" clId="{719F525D-35AB-4319-84BC-6F9334215C0F}" dt="2020-08-26T09:00:35.746" v="4878" actId="6549"/>
          <ac:spMkLst>
            <pc:docMk/>
            <pc:sldMk cId="4228521514" sldId="269"/>
            <ac:spMk id="13" creationId="{519656BB-3084-4B1B-B286-ACD589216259}"/>
          </ac:spMkLst>
        </pc:spChg>
        <pc:spChg chg="add mod">
          <ac:chgData name="Paul Bloemers" userId="fe3832ff3b233e04" providerId="LiveId" clId="{719F525D-35AB-4319-84BC-6F9334215C0F}" dt="2020-08-26T09:01:38.797" v="4889" actId="20577"/>
          <ac:spMkLst>
            <pc:docMk/>
            <pc:sldMk cId="4228521514" sldId="269"/>
            <ac:spMk id="15" creationId="{A1DB900D-DD4B-4FE6-80D5-25C644BE1235}"/>
          </ac:spMkLst>
        </pc:spChg>
        <pc:spChg chg="add mod">
          <ac:chgData name="Paul Bloemers" userId="fe3832ff3b233e04" providerId="LiveId" clId="{719F525D-35AB-4319-84BC-6F9334215C0F}" dt="2020-08-26T08:54:49.976" v="4759" actId="1076"/>
          <ac:spMkLst>
            <pc:docMk/>
            <pc:sldMk cId="4228521514" sldId="269"/>
            <ac:spMk id="17" creationId="{73EF228A-BA6D-4598-860C-D87E6735C5E1}"/>
          </ac:spMkLst>
        </pc:spChg>
        <pc:spChg chg="add del mod">
          <ac:chgData name="Paul Bloemers" userId="fe3832ff3b233e04" providerId="LiveId" clId="{719F525D-35AB-4319-84BC-6F9334215C0F}" dt="2020-08-26T08:56:41.621" v="4807" actId="22"/>
          <ac:spMkLst>
            <pc:docMk/>
            <pc:sldMk cId="4228521514" sldId="269"/>
            <ac:spMk id="19" creationId="{F15C8DAF-2A75-417D-BC90-06725BB7E432}"/>
          </ac:spMkLst>
        </pc:spChg>
        <pc:spChg chg="add mod">
          <ac:chgData name="Paul Bloemers" userId="fe3832ff3b233e04" providerId="LiveId" clId="{719F525D-35AB-4319-84BC-6F9334215C0F}" dt="2020-08-26T08:59:08.874" v="4849" actId="20577"/>
          <ac:spMkLst>
            <pc:docMk/>
            <pc:sldMk cId="4228521514" sldId="269"/>
            <ac:spMk id="21" creationId="{D1B3EA89-D307-4775-84E4-2E713A5BC843}"/>
          </ac:spMkLst>
        </pc:spChg>
      </pc:sldChg>
      <pc:sldChg chg="addSp delSp modSp new del mod modClrScheme chgLayout">
        <pc:chgData name="Paul Bloemers" userId="fe3832ff3b233e04" providerId="LiveId" clId="{719F525D-35AB-4319-84BC-6F9334215C0F}" dt="2020-08-26T09:07:01.282" v="4897" actId="2696"/>
        <pc:sldMkLst>
          <pc:docMk/>
          <pc:sldMk cId="3666922458" sldId="270"/>
        </pc:sldMkLst>
        <pc:spChg chg="del mod ord">
          <ac:chgData name="Paul Bloemers" userId="fe3832ff3b233e04" providerId="LiveId" clId="{719F525D-35AB-4319-84BC-6F9334215C0F}" dt="2020-08-26T08:35:20.014" v="3909" actId="700"/>
          <ac:spMkLst>
            <pc:docMk/>
            <pc:sldMk cId="3666922458" sldId="270"/>
            <ac:spMk id="2" creationId="{95E816BF-633B-49FF-948F-CC1E848EE477}"/>
          </ac:spMkLst>
        </pc:spChg>
        <pc:spChg chg="del mod ord">
          <ac:chgData name="Paul Bloemers" userId="fe3832ff3b233e04" providerId="LiveId" clId="{719F525D-35AB-4319-84BC-6F9334215C0F}" dt="2020-08-26T08:35:20.014" v="3909" actId="700"/>
          <ac:spMkLst>
            <pc:docMk/>
            <pc:sldMk cId="3666922458" sldId="270"/>
            <ac:spMk id="3" creationId="{5ADA940C-E643-483F-8E50-A3CA5FEF09C7}"/>
          </ac:spMkLst>
        </pc:spChg>
        <pc:spChg chg="add mod ord">
          <ac:chgData name="Paul Bloemers" userId="fe3832ff3b233e04" providerId="LiveId" clId="{719F525D-35AB-4319-84BC-6F9334215C0F}" dt="2020-08-26T08:35:36.012" v="3925" actId="20577"/>
          <ac:spMkLst>
            <pc:docMk/>
            <pc:sldMk cId="3666922458" sldId="270"/>
            <ac:spMk id="4" creationId="{5C207B1F-EB3C-4213-8713-F399E948A757}"/>
          </ac:spMkLst>
        </pc:spChg>
        <pc:spChg chg="add mod ord">
          <ac:chgData name="Paul Bloemers" userId="fe3832ff3b233e04" providerId="LiveId" clId="{719F525D-35AB-4319-84BC-6F9334215C0F}" dt="2020-08-26T08:35:20.014" v="3909" actId="700"/>
          <ac:spMkLst>
            <pc:docMk/>
            <pc:sldMk cId="3666922458" sldId="270"/>
            <ac:spMk id="5" creationId="{FA94773F-77BE-4BA4-8EF4-C747CD82AD40}"/>
          </ac:spMkLst>
        </pc:spChg>
      </pc:sldChg>
      <pc:sldChg chg="addSp modSp add mod ord modAnim">
        <pc:chgData name="Paul Bloemers" userId="fe3832ff3b233e04" providerId="LiveId" clId="{719F525D-35AB-4319-84BC-6F9334215C0F}" dt="2020-08-26T12:16:01.378" v="9719"/>
        <pc:sldMkLst>
          <pc:docMk/>
          <pc:sldMk cId="24038347" sldId="271"/>
        </pc:sldMkLst>
        <pc:spChg chg="add mod">
          <ac:chgData name="Paul Bloemers" userId="fe3832ff3b233e04" providerId="LiveId" clId="{719F525D-35AB-4319-84BC-6F9334215C0F}" dt="2020-08-26T09:37:38.927" v="6219" actId="20577"/>
          <ac:spMkLst>
            <pc:docMk/>
            <pc:sldMk cId="24038347" sldId="271"/>
            <ac:spMk id="2" creationId="{5E3B98B7-49E0-4B8E-B443-D5410B56E1B0}"/>
          </ac:spMkLst>
        </pc:spChg>
        <pc:spChg chg="add mod">
          <ac:chgData name="Paul Bloemers" userId="fe3832ff3b233e04" providerId="LiveId" clId="{719F525D-35AB-4319-84BC-6F9334215C0F}" dt="2020-08-26T09:36:20.466" v="6183" actId="14100"/>
          <ac:spMkLst>
            <pc:docMk/>
            <pc:sldMk cId="24038347" sldId="271"/>
            <ac:spMk id="3" creationId="{FF545863-2AF2-44C8-B8A8-913E776235C2}"/>
          </ac:spMkLst>
        </pc:spChg>
        <pc:spChg chg="mod">
          <ac:chgData name="Paul Bloemers" userId="fe3832ff3b233e04" providerId="LiveId" clId="{719F525D-35AB-4319-84BC-6F9334215C0F}" dt="2020-08-26T09:32:28.228" v="6115" actId="20577"/>
          <ac:spMkLst>
            <pc:docMk/>
            <pc:sldMk cId="24038347" sldId="271"/>
            <ac:spMk id="5" creationId="{5A152200-4798-4293-AC5A-5D4D9D7F0BE9}"/>
          </ac:spMkLst>
        </pc:spChg>
        <pc:spChg chg="mod">
          <ac:chgData name="Paul Bloemers" userId="fe3832ff3b233e04" providerId="LiveId" clId="{719F525D-35AB-4319-84BC-6F9334215C0F}" dt="2020-08-26T09:33:30.825" v="6116" actId="1076"/>
          <ac:spMkLst>
            <pc:docMk/>
            <pc:sldMk cId="24038347" sldId="271"/>
            <ac:spMk id="7" creationId="{BD2DD9C8-D672-4DA9-AF1C-31C5F3BE4DC3}"/>
          </ac:spMkLst>
        </pc:spChg>
        <pc:spChg chg="add mod">
          <ac:chgData name="Paul Bloemers" userId="fe3832ff3b233e04" providerId="LiveId" clId="{719F525D-35AB-4319-84BC-6F9334215C0F}" dt="2020-08-26T09:36:16.946" v="6182" actId="14100"/>
          <ac:spMkLst>
            <pc:docMk/>
            <pc:sldMk cId="24038347" sldId="271"/>
            <ac:spMk id="9" creationId="{9CEAC61B-0796-415C-9605-0C32E8751F59}"/>
          </ac:spMkLst>
        </pc:spChg>
      </pc:sldChg>
      <pc:sldChg chg="addSp delSp modSp add mod ord modAnim">
        <pc:chgData name="Paul Bloemers" userId="fe3832ff3b233e04" providerId="LiveId" clId="{719F525D-35AB-4319-84BC-6F9334215C0F}" dt="2020-08-26T12:15:21.024" v="9709" actId="20577"/>
        <pc:sldMkLst>
          <pc:docMk/>
          <pc:sldMk cId="1547361437" sldId="272"/>
        </pc:sldMkLst>
        <pc:spChg chg="add mod">
          <ac:chgData name="Paul Bloemers" userId="fe3832ff3b233e04" providerId="LiveId" clId="{719F525D-35AB-4319-84BC-6F9334215C0F}" dt="2020-08-26T12:13:22.324" v="9649" actId="1035"/>
          <ac:spMkLst>
            <pc:docMk/>
            <pc:sldMk cId="1547361437" sldId="272"/>
            <ac:spMk id="2" creationId="{CD9C6D1D-F624-4F13-82E7-0642CECDB5BA}"/>
          </ac:spMkLst>
        </pc:spChg>
        <pc:spChg chg="mod">
          <ac:chgData name="Paul Bloemers" userId="fe3832ff3b233e04" providerId="LiveId" clId="{719F525D-35AB-4319-84BC-6F9334215C0F}" dt="2020-08-26T09:06:57.308" v="4896" actId="6549"/>
          <ac:spMkLst>
            <pc:docMk/>
            <pc:sldMk cId="1547361437" sldId="272"/>
            <ac:spMk id="4" creationId="{95B2C2C1-CE3F-4CAD-93D1-C37C60BC40AD}"/>
          </ac:spMkLst>
        </pc:spChg>
        <pc:spChg chg="mod">
          <ac:chgData name="Paul Bloemers" userId="fe3832ff3b233e04" providerId="LiveId" clId="{719F525D-35AB-4319-84BC-6F9334215C0F}" dt="2020-08-26T12:15:21.024" v="9709" actId="20577"/>
          <ac:spMkLst>
            <pc:docMk/>
            <pc:sldMk cId="1547361437" sldId="272"/>
            <ac:spMk id="5" creationId="{F384CA18-E1AC-4003-A23D-140CDA19A145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14" creationId="{80E880B5-3482-4876-B206-A53F36A98E51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15" creationId="{7F4B0B2C-D3A3-4194-89DD-98ADA61DD7BB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16" creationId="{F8DE2A7C-2C53-432F-BED2-A021079D1705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17" creationId="{5B1C0C71-3260-47E7-9A1D-8000DEDEF3D4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20" creationId="{2053A899-8023-45E1-84BC-CCCB9103C011}"/>
          </ac:spMkLst>
        </pc:spChg>
        <pc:spChg chg="del mod">
          <ac:chgData name="Paul Bloemers" userId="fe3832ff3b233e04" providerId="LiveId" clId="{719F525D-35AB-4319-84BC-6F9334215C0F}" dt="2020-08-26T09:14:42.924" v="5172" actId="478"/>
          <ac:spMkLst>
            <pc:docMk/>
            <pc:sldMk cId="1547361437" sldId="272"/>
            <ac:spMk id="21" creationId="{1D0BBFA7-0559-4347-86A3-73A5E34A59C6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22" creationId="{F174F479-E64A-4E9A-AE5B-CBD3A6B03FD2}"/>
          </ac:spMkLst>
        </pc:spChg>
        <pc:spChg chg="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23" creationId="{BFD051CD-1F54-4C74-B5A7-AA1739006BFF}"/>
          </ac:spMkLst>
        </pc:spChg>
        <pc:spChg chg="mod">
          <ac:chgData name="Paul Bloemers" userId="fe3832ff3b233e04" providerId="LiveId" clId="{719F525D-35AB-4319-84BC-6F9334215C0F}" dt="2020-08-26T09:17:30.308" v="5343" actId="20577"/>
          <ac:spMkLst>
            <pc:docMk/>
            <pc:sldMk cId="1547361437" sldId="272"/>
            <ac:spMk id="24" creationId="{8E80DA55-FE6C-4603-A836-082AD3FEED73}"/>
          </ac:spMkLst>
        </pc:spChg>
        <pc:spChg chg="del mod">
          <ac:chgData name="Paul Bloemers" userId="fe3832ff3b233e04" providerId="LiveId" clId="{719F525D-35AB-4319-84BC-6F9334215C0F}" dt="2020-08-26T09:14:22.604" v="5169" actId="478"/>
          <ac:spMkLst>
            <pc:docMk/>
            <pc:sldMk cId="1547361437" sldId="272"/>
            <ac:spMk id="26" creationId="{B88EB38C-B1DE-43B3-9A51-33228FB2F91A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33" creationId="{4170DFDC-62D1-44A6-B96C-AD23677D4137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34" creationId="{71832F1E-C059-4A56-BA16-2F6D8CB0A792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35" creationId="{D40DFA6E-1360-4165-93C1-35550E21FABF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36" creationId="{28884AEA-FD79-4F44-B67B-DF6DC0D4AF27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39" creationId="{3D46BCA4-EF92-4CFB-979C-BEE3CD0DD986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40" creationId="{F35A4524-4BEF-4905-BB15-4E47B52DA22B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41" creationId="{1EAFD3F7-75B0-47D6-BFFE-63BE90FAB56C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42" creationId="{6C663E56-3717-4EA2-9D3F-5D4DFF762FFA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43" creationId="{1D171167-BE4D-426A-B2EC-242F902373E5}"/>
          </ac:spMkLst>
        </pc:spChg>
        <pc:spChg chg="del">
          <ac:chgData name="Paul Bloemers" userId="fe3832ff3b233e04" providerId="LiveId" clId="{719F525D-35AB-4319-84BC-6F9334215C0F}" dt="2020-08-26T09:08:05.669" v="4958" actId="478"/>
          <ac:spMkLst>
            <pc:docMk/>
            <pc:sldMk cId="1547361437" sldId="272"/>
            <ac:spMk id="44" creationId="{CAB22BB8-6DDD-4899-8CD4-629B151B1D81}"/>
          </ac:spMkLst>
        </pc:spChg>
        <pc:spChg chg="del">
          <ac:chgData name="Paul Bloemers" userId="fe3832ff3b233e04" providerId="LiveId" clId="{719F525D-35AB-4319-84BC-6F9334215C0F}" dt="2020-08-26T09:07:14.793" v="4899" actId="478"/>
          <ac:spMkLst>
            <pc:docMk/>
            <pc:sldMk cId="1547361437" sldId="272"/>
            <ac:spMk id="45" creationId="{FAE6D41A-8F5B-4E67-8F9C-0455531DB9A0}"/>
          </ac:spMkLst>
        </pc:spChg>
        <pc:spChg chg="del">
          <ac:chgData name="Paul Bloemers" userId="fe3832ff3b233e04" providerId="LiveId" clId="{719F525D-35AB-4319-84BC-6F9334215C0F}" dt="2020-08-26T09:07:15.959" v="4900" actId="478"/>
          <ac:spMkLst>
            <pc:docMk/>
            <pc:sldMk cId="1547361437" sldId="272"/>
            <ac:spMk id="47" creationId="{EFE97FDE-E447-46E3-BF03-721A42DB0E5E}"/>
          </ac:spMkLst>
        </pc:spChg>
        <pc:spChg chg="add mod">
          <ac:chgData name="Paul Bloemers" userId="fe3832ff3b233e04" providerId="LiveId" clId="{719F525D-35AB-4319-84BC-6F9334215C0F}" dt="2020-08-26T09:17:40.509" v="5357" actId="1035"/>
          <ac:spMkLst>
            <pc:docMk/>
            <pc:sldMk cId="1547361437" sldId="272"/>
            <ac:spMk id="49" creationId="{CC2CAD0B-8A65-4F31-B652-5F604DC50A91}"/>
          </ac:spMkLst>
        </pc:spChg>
        <pc:grpChg chg="add mod">
          <ac:chgData name="Paul Bloemers" userId="fe3832ff3b233e04" providerId="LiveId" clId="{719F525D-35AB-4319-84BC-6F9334215C0F}" dt="2020-08-26T12:11:16.595" v="9572" actId="164"/>
          <ac:grpSpMkLst>
            <pc:docMk/>
            <pc:sldMk cId="1547361437" sldId="272"/>
            <ac:grpSpMk id="3" creationId="{C89E4849-50E6-4A34-AF11-D9C728724C45}"/>
          </ac:grpSpMkLst>
        </pc:grpChg>
        <pc:cxnChg chg="mod">
          <ac:chgData name="Paul Bloemers" userId="fe3832ff3b233e04" providerId="LiveId" clId="{719F525D-35AB-4319-84BC-6F9334215C0F}" dt="2020-08-26T12:11:16.595" v="9572" actId="164"/>
          <ac:cxnSpMkLst>
            <pc:docMk/>
            <pc:sldMk cId="1547361437" sldId="272"/>
            <ac:cxnSpMk id="9" creationId="{A57A8334-3D0C-4CC0-AC1E-A43C9855F8D2}"/>
          </ac:cxnSpMkLst>
        </pc:cxnChg>
        <pc:cxnChg chg="mod">
          <ac:chgData name="Paul Bloemers" userId="fe3832ff3b233e04" providerId="LiveId" clId="{719F525D-35AB-4319-84BC-6F9334215C0F}" dt="2020-08-26T12:11:16.595" v="9572" actId="164"/>
          <ac:cxnSpMkLst>
            <pc:docMk/>
            <pc:sldMk cId="1547361437" sldId="272"/>
            <ac:cxnSpMk id="10" creationId="{A07A531A-1948-4359-AB78-D045DCAA4F12}"/>
          </ac:cxnSpMkLst>
        </pc:cxnChg>
        <pc:cxnChg chg="mod">
          <ac:chgData name="Paul Bloemers" userId="fe3832ff3b233e04" providerId="LiveId" clId="{719F525D-35AB-4319-84BC-6F9334215C0F}" dt="2020-08-26T12:11:16.595" v="9572" actId="164"/>
          <ac:cxnSpMkLst>
            <pc:docMk/>
            <pc:sldMk cId="1547361437" sldId="272"/>
            <ac:cxnSpMk id="11" creationId="{65CCFB76-068A-4F38-83FE-4DB5AA9B4932}"/>
          </ac:cxnSpMkLst>
        </pc:cxnChg>
        <pc:cxnChg chg="mod">
          <ac:chgData name="Paul Bloemers" userId="fe3832ff3b233e04" providerId="LiveId" clId="{719F525D-35AB-4319-84BC-6F9334215C0F}" dt="2020-08-26T12:11:16.595" v="9572" actId="164"/>
          <ac:cxnSpMkLst>
            <pc:docMk/>
            <pc:sldMk cId="1547361437" sldId="272"/>
            <ac:cxnSpMk id="12" creationId="{F8582D92-4CAC-48F2-ABB1-8A5BDA87E795}"/>
          </ac:cxnSpMkLst>
        </pc:cxnChg>
        <pc:cxnChg chg="mod">
          <ac:chgData name="Paul Bloemers" userId="fe3832ff3b233e04" providerId="LiveId" clId="{719F525D-35AB-4319-84BC-6F9334215C0F}" dt="2020-08-26T12:11:16.595" v="9572" actId="164"/>
          <ac:cxnSpMkLst>
            <pc:docMk/>
            <pc:sldMk cId="1547361437" sldId="272"/>
            <ac:cxnSpMk id="13" creationId="{E6DB3196-E991-4334-85BE-7CDAF37ECE14}"/>
          </ac:cxnSpMkLst>
        </pc:cxnChg>
        <pc:cxnChg chg="mod">
          <ac:chgData name="Paul Bloemers" userId="fe3832ff3b233e04" providerId="LiveId" clId="{719F525D-35AB-4319-84BC-6F9334215C0F}" dt="2020-08-26T09:17:40.509" v="5357" actId="1035"/>
          <ac:cxnSpMkLst>
            <pc:docMk/>
            <pc:sldMk cId="1547361437" sldId="272"/>
            <ac:cxnSpMk id="18" creationId="{04A0BE42-BD99-4981-AB43-7D209AFC772E}"/>
          </ac:cxnSpMkLst>
        </pc:cxnChg>
        <pc:cxnChg chg="del mod">
          <ac:chgData name="Paul Bloemers" userId="fe3832ff3b233e04" providerId="LiveId" clId="{719F525D-35AB-4319-84BC-6F9334215C0F}" dt="2020-08-26T09:14:42.924" v="5172" actId="478"/>
          <ac:cxnSpMkLst>
            <pc:docMk/>
            <pc:sldMk cId="1547361437" sldId="272"/>
            <ac:cxnSpMk id="19" creationId="{5A54D58A-C23F-4E3D-8FA0-10737BDE6369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27" creationId="{7B51BD99-C1AC-4C20-B2F9-06862783BDCC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29" creationId="{2CF0FE25-12F3-43DD-9DCD-5518735E6B64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30" creationId="{00AC4F0F-FC7F-436E-9A65-F0ED6ED2C45E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31" creationId="{318D52C6-6ED9-4D62-BD24-2CDDF7CCEA5C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32" creationId="{141C3A22-ECC0-40A2-9872-CEC89ED5501A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37" creationId="{A3DBFB5A-487C-403D-B757-9909E4F0D588}"/>
          </ac:cxnSpMkLst>
        </pc:cxnChg>
        <pc:cxnChg chg="del">
          <ac:chgData name="Paul Bloemers" userId="fe3832ff3b233e04" providerId="LiveId" clId="{719F525D-35AB-4319-84BC-6F9334215C0F}" dt="2020-08-26T09:08:05.669" v="4958" actId="478"/>
          <ac:cxnSpMkLst>
            <pc:docMk/>
            <pc:sldMk cId="1547361437" sldId="272"/>
            <ac:cxnSpMk id="38" creationId="{FCFC92B7-AD6C-4891-B134-64CCB04A74D7}"/>
          </ac:cxnSpMkLst>
        </pc:cxnChg>
        <pc:cxnChg chg="add mod">
          <ac:chgData name="Paul Bloemers" userId="fe3832ff3b233e04" providerId="LiveId" clId="{719F525D-35AB-4319-84BC-6F9334215C0F}" dt="2020-08-26T09:17:40.509" v="5357" actId="1035"/>
          <ac:cxnSpMkLst>
            <pc:docMk/>
            <pc:sldMk cId="1547361437" sldId="272"/>
            <ac:cxnSpMk id="48" creationId="{91A5F48A-0792-4990-AE4E-2F708855BB33}"/>
          </ac:cxnSpMkLst>
        </pc:cxnChg>
      </pc:sldChg>
      <pc:sldChg chg="addSp delSp modSp new mod modClrScheme modAnim chgLayout">
        <pc:chgData name="Paul Bloemers" userId="fe3832ff3b233e04" providerId="LiveId" clId="{719F525D-35AB-4319-84BC-6F9334215C0F}" dt="2020-08-26T12:19:06.104" v="9739"/>
        <pc:sldMkLst>
          <pc:docMk/>
          <pc:sldMk cId="536404765" sldId="273"/>
        </pc:sldMkLst>
        <pc:spChg chg="del mod ord">
          <ac:chgData name="Paul Bloemers" userId="fe3832ff3b233e04" providerId="LiveId" clId="{719F525D-35AB-4319-84BC-6F9334215C0F}" dt="2020-08-26T09:41:48.749" v="6224" actId="700"/>
          <ac:spMkLst>
            <pc:docMk/>
            <pc:sldMk cId="536404765" sldId="273"/>
            <ac:spMk id="2" creationId="{2DFC135D-560D-4E9D-B317-8F1B58FE2223}"/>
          </ac:spMkLst>
        </pc:spChg>
        <pc:spChg chg="del mod ord">
          <ac:chgData name="Paul Bloemers" userId="fe3832ff3b233e04" providerId="LiveId" clId="{719F525D-35AB-4319-84BC-6F9334215C0F}" dt="2020-08-26T09:41:48.749" v="6224" actId="700"/>
          <ac:spMkLst>
            <pc:docMk/>
            <pc:sldMk cId="536404765" sldId="273"/>
            <ac:spMk id="3" creationId="{917E70C9-4E29-40C3-AE6C-3EDB78B6F539}"/>
          </ac:spMkLst>
        </pc:spChg>
        <pc:spChg chg="add mod ord">
          <ac:chgData name="Paul Bloemers" userId="fe3832ff3b233e04" providerId="LiveId" clId="{719F525D-35AB-4319-84BC-6F9334215C0F}" dt="2020-08-26T09:41:59.022" v="6239" actId="20577"/>
          <ac:spMkLst>
            <pc:docMk/>
            <pc:sldMk cId="536404765" sldId="273"/>
            <ac:spMk id="4" creationId="{3616ED01-A3EF-4FCC-AFDB-1F0E405034F0}"/>
          </ac:spMkLst>
        </pc:spChg>
        <pc:spChg chg="add mod ord">
          <ac:chgData name="Paul Bloemers" userId="fe3832ff3b233e04" providerId="LiveId" clId="{719F525D-35AB-4319-84BC-6F9334215C0F}" dt="2020-08-26T10:04:39.700" v="7200" actId="5793"/>
          <ac:spMkLst>
            <pc:docMk/>
            <pc:sldMk cId="536404765" sldId="273"/>
            <ac:spMk id="5" creationId="{90AA5CC5-3C59-4E98-AF5D-E541949EEA36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7" creationId="{38F0BCBF-251F-4144-95C4-0257AF898459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9" creationId="{0D70991C-FB4E-4434-BE43-4EA65E242AA6}"/>
          </ac:spMkLst>
        </pc:spChg>
        <pc:spChg chg="add del mod">
          <ac:chgData name="Paul Bloemers" userId="fe3832ff3b233e04" providerId="LiveId" clId="{719F525D-35AB-4319-84BC-6F9334215C0F}" dt="2020-08-26T10:04:54.068" v="7202" actId="478"/>
          <ac:spMkLst>
            <pc:docMk/>
            <pc:sldMk cId="536404765" sldId="273"/>
            <ac:spMk id="11" creationId="{45DC3AAC-61C6-4440-BD23-F00FBE876417}"/>
          </ac:spMkLst>
        </pc:spChg>
        <pc:spChg chg="add del mod">
          <ac:chgData name="Paul Bloemers" userId="fe3832ff3b233e04" providerId="LiveId" clId="{719F525D-35AB-4319-84BC-6F9334215C0F}" dt="2020-08-26T10:04:52.174" v="7201" actId="478"/>
          <ac:spMkLst>
            <pc:docMk/>
            <pc:sldMk cId="536404765" sldId="273"/>
            <ac:spMk id="13" creationId="{1E411D78-6DAE-4B91-825B-1B2D0704041D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15" creationId="{6CDB64CB-0589-4199-BE3F-30D342B923B5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16" creationId="{B86177E3-E497-44B8-BD12-CB3BB794319A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18" creationId="{2BC3A6D6-0217-42F1-9BF3-B966809F7205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20" creationId="{550609FB-8896-4ACB-BB9C-32A6AA2C6E34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22" creationId="{1A5FA698-AF53-4AE8-9A24-0145C0BB918C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24" creationId="{F5D84797-2F02-43AF-9341-1684ABD7769A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26" creationId="{59BA67F1-CCF3-4DE2-84F0-683FD24C8641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28" creationId="{44390D3D-B030-43BD-B086-363D3F7562CB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30" creationId="{D6BB3A80-B6CD-4178-A4B6-5D2F1B0AB688}"/>
          </ac:spMkLst>
        </pc:spChg>
        <pc:spChg chg="add mod">
          <ac:chgData name="Paul Bloemers" userId="fe3832ff3b233e04" providerId="LiveId" clId="{719F525D-35AB-4319-84BC-6F9334215C0F}" dt="2020-08-26T10:05:08.721" v="7250" actId="1036"/>
          <ac:spMkLst>
            <pc:docMk/>
            <pc:sldMk cId="536404765" sldId="273"/>
            <ac:spMk id="32" creationId="{5865F5C9-5FF1-490A-BEF1-8A29CEF536D0}"/>
          </ac:spMkLst>
        </pc:spChg>
        <pc:spChg chg="add del mod">
          <ac:chgData name="Paul Bloemers" userId="fe3832ff3b233e04" providerId="LiveId" clId="{719F525D-35AB-4319-84BC-6F9334215C0F}" dt="2020-08-26T10:04:55.884" v="7203" actId="478"/>
          <ac:spMkLst>
            <pc:docMk/>
            <pc:sldMk cId="536404765" sldId="273"/>
            <ac:spMk id="33" creationId="{A6AB0BFE-078A-4B85-B72A-03CEE8BC14CE}"/>
          </ac:spMkLst>
        </pc:spChg>
        <pc:graphicFrameChg chg="add mod modGraphic">
          <ac:chgData name="Paul Bloemers" userId="fe3832ff3b233e04" providerId="LiveId" clId="{719F525D-35AB-4319-84BC-6F9334215C0F}" dt="2020-08-26T10:46:55.968" v="8660"/>
          <ac:graphicFrameMkLst>
            <pc:docMk/>
            <pc:sldMk cId="536404765" sldId="273"/>
            <ac:graphicFrameMk id="14" creationId="{1428F5FD-D76F-4899-9104-5D5CE3034A21}"/>
          </ac:graphicFrameMkLst>
        </pc:graphicFrameChg>
      </pc:sldChg>
      <pc:sldChg chg="addSp delSp modSp add mod modAnim">
        <pc:chgData name="Paul Bloemers" userId="fe3832ff3b233e04" providerId="LiveId" clId="{719F525D-35AB-4319-84BC-6F9334215C0F}" dt="2020-08-26T12:21:42.906" v="9750"/>
        <pc:sldMkLst>
          <pc:docMk/>
          <pc:sldMk cId="1469590617" sldId="274"/>
        </pc:sldMkLst>
        <pc:spChg chg="add mod">
          <ac:chgData name="Paul Bloemers" userId="fe3832ff3b233e04" providerId="LiveId" clId="{719F525D-35AB-4319-84BC-6F9334215C0F}" dt="2020-08-26T10:12:50.603" v="7483" actId="1035"/>
          <ac:spMkLst>
            <pc:docMk/>
            <pc:sldMk cId="1469590617" sldId="274"/>
            <ac:spMk id="2" creationId="{41467464-D241-4F8B-9F07-D36535EB4F2E}"/>
          </ac:spMkLst>
        </pc:spChg>
        <pc:spChg chg="add del mod">
          <ac:chgData name="Paul Bloemers" userId="fe3832ff3b233e04" providerId="LiveId" clId="{719F525D-35AB-4319-84BC-6F9334215C0F}" dt="2020-08-26T10:10:56.052" v="7438" actId="478"/>
          <ac:spMkLst>
            <pc:docMk/>
            <pc:sldMk cId="1469590617" sldId="274"/>
            <ac:spMk id="3" creationId="{AECC789D-BD5C-4558-8ED8-36E72FBF60E1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7" creationId="{38F0BCBF-251F-4144-95C4-0257AF898459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9" creationId="{0D70991C-FB4E-4434-BE43-4EA65E242AA6}"/>
          </ac:spMkLst>
        </pc:spChg>
        <pc:spChg chg="add mod">
          <ac:chgData name="Paul Bloemers" userId="fe3832ff3b233e04" providerId="LiveId" clId="{719F525D-35AB-4319-84BC-6F9334215C0F}" dt="2020-08-26T10:12:03.137" v="7464" actId="1076"/>
          <ac:spMkLst>
            <pc:docMk/>
            <pc:sldMk cId="1469590617" sldId="274"/>
            <ac:spMk id="10" creationId="{D821F008-A387-463B-A171-CE6603DF6A21}"/>
          </ac:spMkLst>
        </pc:spChg>
        <pc:spChg chg="mod">
          <ac:chgData name="Paul Bloemers" userId="fe3832ff3b233e04" providerId="LiveId" clId="{719F525D-35AB-4319-84BC-6F9334215C0F}" dt="2020-08-26T10:05:27.665" v="7325" actId="1035"/>
          <ac:spMkLst>
            <pc:docMk/>
            <pc:sldMk cId="1469590617" sldId="274"/>
            <ac:spMk id="11" creationId="{45DC3AAC-61C6-4440-BD23-F00FBE876417}"/>
          </ac:spMkLst>
        </pc:spChg>
        <pc:spChg chg="add mod">
          <ac:chgData name="Paul Bloemers" userId="fe3832ff3b233e04" providerId="LiveId" clId="{719F525D-35AB-4319-84BC-6F9334215C0F}" dt="2020-08-26T10:11:09.448" v="7440" actId="1076"/>
          <ac:spMkLst>
            <pc:docMk/>
            <pc:sldMk cId="1469590617" sldId="274"/>
            <ac:spMk id="12" creationId="{46D7FAD9-7FE4-4153-8103-556C56F8D3B4}"/>
          </ac:spMkLst>
        </pc:spChg>
        <pc:spChg chg="mod">
          <ac:chgData name="Paul Bloemers" userId="fe3832ff3b233e04" providerId="LiveId" clId="{719F525D-35AB-4319-84BC-6F9334215C0F}" dt="2020-08-26T10:05:27.665" v="7325" actId="1035"/>
          <ac:spMkLst>
            <pc:docMk/>
            <pc:sldMk cId="1469590617" sldId="274"/>
            <ac:spMk id="13" creationId="{1E411D78-6DAE-4B91-825B-1B2D0704041D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15" creationId="{6CDB64CB-0589-4199-BE3F-30D342B923B5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16" creationId="{B86177E3-E497-44B8-BD12-CB3BB794319A}"/>
          </ac:spMkLst>
        </pc:spChg>
        <pc:spChg chg="add mod">
          <ac:chgData name="Paul Bloemers" userId="fe3832ff3b233e04" providerId="LiveId" clId="{719F525D-35AB-4319-84BC-6F9334215C0F}" dt="2020-08-26T10:11:30.792" v="7453" actId="1035"/>
          <ac:spMkLst>
            <pc:docMk/>
            <pc:sldMk cId="1469590617" sldId="274"/>
            <ac:spMk id="17" creationId="{73856BEA-DCA7-4A84-990F-829FD9F8DBBF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18" creationId="{2BC3A6D6-0217-42F1-9BF3-B966809F7205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20" creationId="{550609FB-8896-4ACB-BB9C-32A6AA2C6E34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22" creationId="{1A5FA698-AF53-4AE8-9A24-0145C0BB918C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24" creationId="{F5D84797-2F02-43AF-9341-1684ABD7769A}"/>
          </ac:spMkLst>
        </pc:spChg>
        <pc:spChg chg="add mod">
          <ac:chgData name="Paul Bloemers" userId="fe3832ff3b233e04" providerId="LiveId" clId="{719F525D-35AB-4319-84BC-6F9334215C0F}" dt="2020-08-26T10:12:13.744" v="7466" actId="1076"/>
          <ac:spMkLst>
            <pc:docMk/>
            <pc:sldMk cId="1469590617" sldId="274"/>
            <ac:spMk id="25" creationId="{2C6E59E5-EE12-49A9-A7DB-75BD55C10526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26" creationId="{59BA67F1-CCF3-4DE2-84F0-683FD24C8641}"/>
          </ac:spMkLst>
        </pc:spChg>
        <pc:spChg chg="add del mod">
          <ac:chgData name="Paul Bloemers" userId="fe3832ff3b233e04" providerId="LiveId" clId="{719F525D-35AB-4319-84BC-6F9334215C0F}" dt="2020-08-26T10:10:57.580" v="7439" actId="478"/>
          <ac:spMkLst>
            <pc:docMk/>
            <pc:sldMk cId="1469590617" sldId="274"/>
            <ac:spMk id="27" creationId="{9295C05D-AC07-4B06-BD54-BB3FDBF13134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28" creationId="{44390D3D-B030-43BD-B086-363D3F7562CB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30" creationId="{D6BB3A80-B6CD-4178-A4B6-5D2F1B0AB688}"/>
          </ac:spMkLst>
        </pc:spChg>
        <pc:spChg chg="del">
          <ac:chgData name="Paul Bloemers" userId="fe3832ff3b233e04" providerId="LiveId" clId="{719F525D-35AB-4319-84BC-6F9334215C0F}" dt="2020-08-26T10:05:16.737" v="7251" actId="478"/>
          <ac:spMkLst>
            <pc:docMk/>
            <pc:sldMk cId="1469590617" sldId="274"/>
            <ac:spMk id="32" creationId="{5865F5C9-5FF1-490A-BEF1-8A29CEF536D0}"/>
          </ac:spMkLst>
        </pc:spChg>
        <pc:spChg chg="mod">
          <ac:chgData name="Paul Bloemers" userId="fe3832ff3b233e04" providerId="LiveId" clId="{719F525D-35AB-4319-84BC-6F9334215C0F}" dt="2020-08-26T10:12:50.603" v="7483" actId="1035"/>
          <ac:spMkLst>
            <pc:docMk/>
            <pc:sldMk cId="1469590617" sldId="274"/>
            <ac:spMk id="33" creationId="{A6AB0BFE-078A-4B85-B72A-03CEE8BC14CE}"/>
          </ac:spMkLst>
        </pc:spChg>
        <pc:spChg chg="add mod">
          <ac:chgData name="Paul Bloemers" userId="fe3832ff3b233e04" providerId="LiveId" clId="{719F525D-35AB-4319-84BC-6F9334215C0F}" dt="2020-08-26T10:11:58.729" v="7463" actId="1076"/>
          <ac:spMkLst>
            <pc:docMk/>
            <pc:sldMk cId="1469590617" sldId="274"/>
            <ac:spMk id="36" creationId="{B2A013A5-C358-4B0D-986E-EE9D4A813436}"/>
          </ac:spMkLst>
        </pc:spChg>
        <pc:graphicFrameChg chg="del">
          <ac:chgData name="Paul Bloemers" userId="fe3832ff3b233e04" providerId="LiveId" clId="{719F525D-35AB-4319-84BC-6F9334215C0F}" dt="2020-08-26T10:05:16.737" v="7251" actId="478"/>
          <ac:graphicFrameMkLst>
            <pc:docMk/>
            <pc:sldMk cId="1469590617" sldId="274"/>
            <ac:graphicFrameMk id="14" creationId="{1428F5FD-D76F-4899-9104-5D5CE3034A21}"/>
          </ac:graphicFrameMkLst>
        </pc:graphicFrameChg>
        <pc:cxnChg chg="add mod">
          <ac:chgData name="Paul Bloemers" userId="fe3832ff3b233e04" providerId="LiveId" clId="{719F525D-35AB-4319-84BC-6F9334215C0F}" dt="2020-08-26T10:11:21.305" v="7449" actId="1037"/>
          <ac:cxnSpMkLst>
            <pc:docMk/>
            <pc:sldMk cId="1469590617" sldId="274"/>
            <ac:cxnSpMk id="34" creationId="{22B497C3-DB69-48D5-9724-6464FB76A0A5}"/>
          </ac:cxnSpMkLst>
        </pc:cxnChg>
      </pc:sldChg>
      <pc:sldChg chg="addSp delSp modSp new mod modClrScheme modAnim chgLayout">
        <pc:chgData name="Paul Bloemers" userId="fe3832ff3b233e04" providerId="LiveId" clId="{719F525D-35AB-4319-84BC-6F9334215C0F}" dt="2020-08-26T12:25:44.180" v="9798" actId="1038"/>
        <pc:sldMkLst>
          <pc:docMk/>
          <pc:sldMk cId="2470730275" sldId="275"/>
        </pc:sldMkLst>
        <pc:spChg chg="del mod ord">
          <ac:chgData name="Paul Bloemers" userId="fe3832ff3b233e04" providerId="LiveId" clId="{719F525D-35AB-4319-84BC-6F9334215C0F}" dt="2020-08-26T10:13:58.422" v="7485" actId="700"/>
          <ac:spMkLst>
            <pc:docMk/>
            <pc:sldMk cId="2470730275" sldId="275"/>
            <ac:spMk id="2" creationId="{07D50A13-581A-40F6-86F3-A5952059BA99}"/>
          </ac:spMkLst>
        </pc:spChg>
        <pc:spChg chg="del mod ord">
          <ac:chgData name="Paul Bloemers" userId="fe3832ff3b233e04" providerId="LiveId" clId="{719F525D-35AB-4319-84BC-6F9334215C0F}" dt="2020-08-26T10:13:58.422" v="7485" actId="700"/>
          <ac:spMkLst>
            <pc:docMk/>
            <pc:sldMk cId="2470730275" sldId="275"/>
            <ac:spMk id="3" creationId="{5E6406E7-8C2A-475D-847C-BEEF0F2CCEAF}"/>
          </ac:spMkLst>
        </pc:spChg>
        <pc:spChg chg="add del mod ord">
          <ac:chgData name="Paul Bloemers" userId="fe3832ff3b233e04" providerId="LiveId" clId="{719F525D-35AB-4319-84BC-6F9334215C0F}" dt="2020-08-26T10:14:01.876" v="7487" actId="478"/>
          <ac:spMkLst>
            <pc:docMk/>
            <pc:sldMk cId="2470730275" sldId="275"/>
            <ac:spMk id="4" creationId="{E0E45A41-DB41-4FCA-B788-D60276F5D317}"/>
          </ac:spMkLst>
        </pc:spChg>
        <pc:spChg chg="add mod ord">
          <ac:chgData name="Paul Bloemers" userId="fe3832ff3b233e04" providerId="LiveId" clId="{719F525D-35AB-4319-84BC-6F9334215C0F}" dt="2020-08-26T10:44:39.348" v="8613" actId="20577"/>
          <ac:spMkLst>
            <pc:docMk/>
            <pc:sldMk cId="2470730275" sldId="275"/>
            <ac:spMk id="5" creationId="{541DCA7A-8793-4241-8DEA-2563293F30E3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9" creationId="{D75A4A56-D9EC-4188-BC1A-4CE7F3C00119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11" creationId="{1F0900FC-C0DB-42D5-8491-8E4A2C7C7732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13" creationId="{FA40C33B-52E1-4457-8712-47EF1E2E6AD3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15" creationId="{96900046-6CDE-4216-8A48-3C393069637A}"/>
          </ac:spMkLst>
        </pc:spChg>
        <pc:spChg chg="add del mod">
          <ac:chgData name="Paul Bloemers" userId="fe3832ff3b233e04" providerId="LiveId" clId="{719F525D-35AB-4319-84BC-6F9334215C0F}" dt="2020-08-26T10:17:25.939" v="7754" actId="478"/>
          <ac:spMkLst>
            <pc:docMk/>
            <pc:sldMk cId="2470730275" sldId="275"/>
            <ac:spMk id="17" creationId="{274D1809-F7B9-4894-AE8E-E79E9727640A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19" creationId="{A7009D48-F126-4CDA-98B2-ACBB0474FE92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21" creationId="{2B0DA544-310E-45A5-9094-2BECFD394A1B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23" creationId="{1E8AFB5A-05F6-4F88-A544-71FFBF5E5B81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25" creationId="{530CE4CE-FA26-42DF-9046-77DBE83DAEDA}"/>
          </ac:spMkLst>
        </pc:spChg>
        <pc:spChg chg="add del mod">
          <ac:chgData name="Paul Bloemers" userId="fe3832ff3b233e04" providerId="LiveId" clId="{719F525D-35AB-4319-84BC-6F9334215C0F}" dt="2020-08-26T10:17:27.619" v="7755" actId="478"/>
          <ac:spMkLst>
            <pc:docMk/>
            <pc:sldMk cId="2470730275" sldId="275"/>
            <ac:spMk id="27" creationId="{38D48643-5F88-4950-835C-5A356ED4975B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29" creationId="{5EB06DB9-D9F7-45FC-89B7-D0CD421562AE}"/>
          </ac:spMkLst>
        </pc:spChg>
        <pc:spChg chg="add mod">
          <ac:chgData name="Paul Bloemers" userId="fe3832ff3b233e04" providerId="LiveId" clId="{719F525D-35AB-4319-84BC-6F9334215C0F}" dt="2020-08-26T10:42:41.795" v="8451" actId="1038"/>
          <ac:spMkLst>
            <pc:docMk/>
            <pc:sldMk cId="2470730275" sldId="275"/>
            <ac:spMk id="31" creationId="{1AFF1450-A382-41EE-B3D4-2DE6D910B5FD}"/>
          </ac:spMkLst>
        </pc:spChg>
        <pc:spChg chg="add mod">
          <ac:chgData name="Paul Bloemers" userId="fe3832ff3b233e04" providerId="LiveId" clId="{719F525D-35AB-4319-84BC-6F9334215C0F}" dt="2020-08-26T10:42:41.795" v="8451" actId="1038"/>
          <ac:spMkLst>
            <pc:docMk/>
            <pc:sldMk cId="2470730275" sldId="275"/>
            <ac:spMk id="33" creationId="{14EE7A58-0D09-4B55-9772-C6C0128A716B}"/>
          </ac:spMkLst>
        </pc:spChg>
        <pc:spChg chg="add mod">
          <ac:chgData name="Paul Bloemers" userId="fe3832ff3b233e04" providerId="LiveId" clId="{719F525D-35AB-4319-84BC-6F9334215C0F}" dt="2020-08-26T10:48:08.414" v="8727" actId="20577"/>
          <ac:spMkLst>
            <pc:docMk/>
            <pc:sldMk cId="2470730275" sldId="275"/>
            <ac:spMk id="35" creationId="{CE0D9481-5D9B-4C24-8842-8F7909A81E17}"/>
          </ac:spMkLst>
        </pc:spChg>
        <pc:spChg chg="add mod">
          <ac:chgData name="Paul Bloemers" userId="fe3832ff3b233e04" providerId="LiveId" clId="{719F525D-35AB-4319-84BC-6F9334215C0F}" dt="2020-08-26T10:49:08.174" v="8798" actId="20577"/>
          <ac:spMkLst>
            <pc:docMk/>
            <pc:sldMk cId="2470730275" sldId="275"/>
            <ac:spMk id="37" creationId="{0CB9F192-77F1-4CEF-81B1-D1A37E92D599}"/>
          </ac:spMkLst>
        </pc:spChg>
        <pc:spChg chg="add mod">
          <ac:chgData name="Paul Bloemers" userId="fe3832ff3b233e04" providerId="LiveId" clId="{719F525D-35AB-4319-84BC-6F9334215C0F}" dt="2020-08-26T10:46:14.012" v="8658" actId="20577"/>
          <ac:spMkLst>
            <pc:docMk/>
            <pc:sldMk cId="2470730275" sldId="275"/>
            <ac:spMk id="39" creationId="{ACFF651E-6D00-454D-9E2D-9AA970D23709}"/>
          </ac:spMkLst>
        </pc:spChg>
        <pc:spChg chg="add mod">
          <ac:chgData name="Paul Bloemers" userId="fe3832ff3b233e04" providerId="LiveId" clId="{719F525D-35AB-4319-84BC-6F9334215C0F}" dt="2020-08-26T12:25:44.180" v="9798" actId="1038"/>
          <ac:spMkLst>
            <pc:docMk/>
            <pc:sldMk cId="2470730275" sldId="275"/>
            <ac:spMk id="41" creationId="{07DED989-F989-40E5-8A91-2CBD37DDA45D}"/>
          </ac:spMkLst>
        </pc:spChg>
        <pc:graphicFrameChg chg="add mod modGraphic">
          <ac:chgData name="Paul Bloemers" userId="fe3832ff3b233e04" providerId="LiveId" clId="{719F525D-35AB-4319-84BC-6F9334215C0F}" dt="2020-08-26T12:25:44.180" v="9798" actId="1038"/>
          <ac:graphicFrameMkLst>
            <pc:docMk/>
            <pc:sldMk cId="2470730275" sldId="275"/>
            <ac:graphicFrameMk id="7" creationId="{EB2F4E6F-6B8C-413B-930E-1DE40EF2F0DC}"/>
          </ac:graphicFrameMkLst>
        </pc:graphicFrameChg>
      </pc:sldChg>
      <pc:sldChg chg="delSp new mod modClrScheme chgLayout">
        <pc:chgData name="Paul Bloemers" userId="fe3832ff3b233e04" providerId="LiveId" clId="{719F525D-35AB-4319-84BC-6F9334215C0F}" dt="2020-08-26T10:49:34.546" v="8800" actId="700"/>
        <pc:sldMkLst>
          <pc:docMk/>
          <pc:sldMk cId="691570480" sldId="276"/>
        </pc:sldMkLst>
        <pc:spChg chg="del">
          <ac:chgData name="Paul Bloemers" userId="fe3832ff3b233e04" providerId="LiveId" clId="{719F525D-35AB-4319-84BC-6F9334215C0F}" dt="2020-08-26T10:49:34.546" v="8800" actId="700"/>
          <ac:spMkLst>
            <pc:docMk/>
            <pc:sldMk cId="691570480" sldId="276"/>
            <ac:spMk id="2" creationId="{6F4D2EB3-8862-4961-B501-78DFEF25A74F}"/>
          </ac:spMkLst>
        </pc:spChg>
        <pc:spChg chg="del">
          <ac:chgData name="Paul Bloemers" userId="fe3832ff3b233e04" providerId="LiveId" clId="{719F525D-35AB-4319-84BC-6F9334215C0F}" dt="2020-08-26T10:49:34.546" v="8800" actId="700"/>
          <ac:spMkLst>
            <pc:docMk/>
            <pc:sldMk cId="691570480" sldId="276"/>
            <ac:spMk id="3" creationId="{3882455C-D0A1-4F30-A263-F16F9940E813}"/>
          </ac:spMkLst>
        </pc:spChg>
      </pc:sldChg>
    </pc:docChg>
  </pc:docChgLst>
  <pc:docChgLst>
    <pc:chgData name="Paul Bloemers" userId="fe3832ff3b233e04" providerId="LiveId" clId="{A4206F55-3149-4005-979B-96D7A1234F96}"/>
    <pc:docChg chg="modSld">
      <pc:chgData name="Paul Bloemers" userId="fe3832ff3b233e04" providerId="LiveId" clId="{A4206F55-3149-4005-979B-96D7A1234F96}" dt="2020-09-10T11:13:35.345" v="0" actId="6549"/>
      <pc:docMkLst>
        <pc:docMk/>
      </pc:docMkLst>
      <pc:sldChg chg="modSp">
        <pc:chgData name="Paul Bloemers" userId="fe3832ff3b233e04" providerId="LiveId" clId="{A4206F55-3149-4005-979B-96D7A1234F96}" dt="2020-09-10T11:13:35.345" v="0" actId="6549"/>
        <pc:sldMkLst>
          <pc:docMk/>
          <pc:sldMk cId="1469590617" sldId="274"/>
        </pc:sldMkLst>
        <pc:spChg chg="mod">
          <ac:chgData name="Paul Bloemers" userId="fe3832ff3b233e04" providerId="LiveId" clId="{A4206F55-3149-4005-979B-96D7A1234F96}" dt="2020-09-10T11:13:35.345" v="0" actId="6549"/>
          <ac:spMkLst>
            <pc:docMk/>
            <pc:sldMk cId="1469590617" sldId="274"/>
            <ac:spMk id="2" creationId="{41467464-D241-4F8B-9F07-D36535EB4F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23864572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18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573510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720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783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004379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57095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97344" y="2726359"/>
            <a:ext cx="1028700" cy="468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73644" y="2726359"/>
            <a:ext cx="8382000" cy="468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97344" y="3420402"/>
            <a:ext cx="1028700" cy="468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73644" y="3420402"/>
            <a:ext cx="8382000" cy="468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97344" y="4114445"/>
            <a:ext cx="1028700" cy="468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73644" y="4114445"/>
            <a:ext cx="8382000" cy="468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419" y="2785457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15419" y="3472181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15419" y="4174764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Pijl: vijfhoek 1">
            <a:extLst>
              <a:ext uri="{FF2B5EF4-FFF2-40B4-BE49-F238E27FC236}">
                <a16:creationId xmlns:a16="http://schemas.microsoft.com/office/drawing/2014/main" id="{40F9513D-B7EF-4C1D-916B-4FD437FAF461}"/>
              </a:ext>
            </a:extLst>
          </p:cNvPr>
          <p:cNvSpPr/>
          <p:nvPr userDrawn="1"/>
        </p:nvSpPr>
        <p:spPr>
          <a:xfrm>
            <a:off x="2197344" y="4808488"/>
            <a:ext cx="1028700" cy="468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3" name="Pijl: punthaak 2">
            <a:extLst>
              <a:ext uri="{FF2B5EF4-FFF2-40B4-BE49-F238E27FC236}">
                <a16:creationId xmlns:a16="http://schemas.microsoft.com/office/drawing/2014/main" id="{A6658070-6582-4AC9-B6FF-02DDB6BE5FD9}"/>
              </a:ext>
            </a:extLst>
          </p:cNvPr>
          <p:cNvSpPr/>
          <p:nvPr userDrawn="1"/>
        </p:nvSpPr>
        <p:spPr>
          <a:xfrm>
            <a:off x="3073644" y="4808488"/>
            <a:ext cx="8382000" cy="468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Pijl: vijfhoek 3">
            <a:extLst>
              <a:ext uri="{FF2B5EF4-FFF2-40B4-BE49-F238E27FC236}">
                <a16:creationId xmlns:a16="http://schemas.microsoft.com/office/drawing/2014/main" id="{956B4B3F-D8D7-4F2A-B988-16D649E22115}"/>
              </a:ext>
            </a:extLst>
          </p:cNvPr>
          <p:cNvSpPr/>
          <p:nvPr userDrawn="1"/>
        </p:nvSpPr>
        <p:spPr>
          <a:xfrm>
            <a:off x="2197344" y="5502531"/>
            <a:ext cx="1028700" cy="468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7" name="Pijl: punthaak 6">
            <a:extLst>
              <a:ext uri="{FF2B5EF4-FFF2-40B4-BE49-F238E27FC236}">
                <a16:creationId xmlns:a16="http://schemas.microsoft.com/office/drawing/2014/main" id="{644477FC-48D2-4E7B-8F82-256C9ACF6813}"/>
              </a:ext>
            </a:extLst>
          </p:cNvPr>
          <p:cNvSpPr/>
          <p:nvPr userDrawn="1"/>
        </p:nvSpPr>
        <p:spPr>
          <a:xfrm>
            <a:off x="3073644" y="5502531"/>
            <a:ext cx="8382000" cy="468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Pijl: vijfhoek 7">
            <a:extLst>
              <a:ext uri="{FF2B5EF4-FFF2-40B4-BE49-F238E27FC236}">
                <a16:creationId xmlns:a16="http://schemas.microsoft.com/office/drawing/2014/main" id="{5171562F-F9A0-4DFA-8246-817F9A9D6A69}"/>
              </a:ext>
            </a:extLst>
          </p:cNvPr>
          <p:cNvSpPr/>
          <p:nvPr userDrawn="1"/>
        </p:nvSpPr>
        <p:spPr>
          <a:xfrm>
            <a:off x="2197344" y="6196575"/>
            <a:ext cx="1028700" cy="468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9" name="Pijl: punthaak 8">
            <a:extLst>
              <a:ext uri="{FF2B5EF4-FFF2-40B4-BE49-F238E27FC236}">
                <a16:creationId xmlns:a16="http://schemas.microsoft.com/office/drawing/2014/main" id="{B1AA382A-3A24-4C25-982D-942CD373B99D}"/>
              </a:ext>
            </a:extLst>
          </p:cNvPr>
          <p:cNvSpPr/>
          <p:nvPr userDrawn="1"/>
        </p:nvSpPr>
        <p:spPr>
          <a:xfrm>
            <a:off x="3073644" y="6196575"/>
            <a:ext cx="8382000" cy="468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2" name="Tijdelijke aanduiding voor tekst 2">
            <a:extLst>
              <a:ext uri="{FF2B5EF4-FFF2-40B4-BE49-F238E27FC236}">
                <a16:creationId xmlns:a16="http://schemas.microsoft.com/office/drawing/2014/main" id="{F082B389-6A36-4FD0-B275-D770253FD3EB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3315419" y="4855468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3" name="Tijdelijke aanduiding voor tekst 2">
            <a:extLst>
              <a:ext uri="{FF2B5EF4-FFF2-40B4-BE49-F238E27FC236}">
                <a16:creationId xmlns:a16="http://schemas.microsoft.com/office/drawing/2014/main" id="{F8CADAB4-F037-4D3D-95D5-C45317E7D38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315419" y="554219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4" name="Tijdelijke aanduiding voor tekst 2">
            <a:extLst>
              <a:ext uri="{FF2B5EF4-FFF2-40B4-BE49-F238E27FC236}">
                <a16:creationId xmlns:a16="http://schemas.microsoft.com/office/drawing/2014/main" id="{C143D79A-130E-4947-B741-7D2D0FF8090B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315419" y="6244775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7314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24568796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6412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42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39658711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3835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96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2965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97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DCD92-77ED-4019-9DBC-C071FD461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Rekenvaardigheid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BC372C-F7AC-4A2E-886B-8398D241DE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noodzakelijke basisvaardigheden</a:t>
            </a:r>
          </a:p>
        </p:txBody>
      </p:sp>
    </p:spTree>
    <p:extLst>
      <p:ext uri="{BB962C8B-B14F-4D97-AF65-F5344CB8AC3E}">
        <p14:creationId xmlns:p14="http://schemas.microsoft.com/office/powerpoint/2010/main" val="2471223833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A0AE5D0-9006-4382-9F4B-082D2659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het (gewogen) gemiddelde:</a:t>
            </a:r>
          </a:p>
          <a:p>
            <a:pPr marL="457200" indent="-457200">
              <a:buFont typeface="+mj-lt"/>
              <a:buAutoNum type="alphaLcParenR"/>
            </a:pPr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Karim heeft een bruto jaarinkomen van € 48.790.</a:t>
            </a:r>
            <a:br>
              <a:rPr lang="nl-NL" sz="2000" dirty="0"/>
            </a:br>
            <a:r>
              <a:rPr lang="nl-NL" sz="2000" dirty="0"/>
              <a:t>Hij heeft het hele jaar gewerkt.</a:t>
            </a:r>
            <a:br>
              <a:rPr lang="nl-NL" sz="2000" dirty="0"/>
            </a:br>
            <a:r>
              <a:rPr lang="nl-NL" sz="2000" dirty="0"/>
              <a:t>→ bereken zijn gemiddelde maandinkomen.</a:t>
            </a:r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Cees is 1,90 meter lang. Marit is 1,62 meter. </a:t>
            </a:r>
            <a:r>
              <a:rPr lang="nl-NL" sz="2000" dirty="0" err="1"/>
              <a:t>Linette</a:t>
            </a:r>
            <a:r>
              <a:rPr lang="nl-NL" sz="2000" dirty="0"/>
              <a:t> is 1,51 meter.</a:t>
            </a:r>
            <a:br>
              <a:rPr lang="nl-NL" sz="2000" dirty="0"/>
            </a:br>
            <a:r>
              <a:rPr lang="nl-NL" sz="2000" dirty="0"/>
              <a:t>→ bereken de gemiddelde lengte van deze personen.</a:t>
            </a:r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 err="1"/>
              <a:t>Mitchel’s</a:t>
            </a:r>
            <a:r>
              <a:rPr lang="nl-NL" sz="2000" dirty="0"/>
              <a:t> schoolexamenlijst ziet er als volgt uit:</a:t>
            </a:r>
            <a:br>
              <a:rPr lang="nl-NL" sz="2000" dirty="0"/>
            </a:br>
            <a:r>
              <a:rPr lang="nl-NL" sz="2000" dirty="0"/>
              <a:t>SE-A: 4,5 (telt 10× mee)</a:t>
            </a:r>
            <a:br>
              <a:rPr lang="nl-NL" sz="2000" dirty="0"/>
            </a:br>
            <a:r>
              <a:rPr lang="nl-NL" sz="2000" dirty="0"/>
              <a:t>SE-B: 6,2 (telt 15× mee)</a:t>
            </a:r>
            <a:br>
              <a:rPr lang="nl-NL" sz="2000" dirty="0"/>
            </a:br>
            <a:r>
              <a:rPr lang="nl-NL" sz="2000" dirty="0"/>
              <a:t>SE-C: 5,8 (telt 25× mee)</a:t>
            </a:r>
            <a:br>
              <a:rPr lang="nl-NL" sz="2000" dirty="0"/>
            </a:br>
            <a:r>
              <a:rPr lang="nl-NL" sz="2000" dirty="0"/>
              <a:t>→ bereken zijn (voorlopige) gemiddelde cijfer.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39AA1D1-D619-4F77-8C1F-A2144682363C}"/>
              </a:ext>
            </a:extLst>
          </p:cNvPr>
          <p:cNvSpPr txBox="1"/>
          <p:nvPr/>
        </p:nvSpPr>
        <p:spPr>
          <a:xfrm>
            <a:off x="1965764" y="2231469"/>
            <a:ext cx="8121212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€ 48.790 : 12 = € 4.065,83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933A82-302A-425E-BE77-94E8AA89159D}"/>
                  </a:ext>
                </a:extLst>
              </p:cNvPr>
              <p:cNvSpPr txBox="1"/>
              <p:nvPr/>
            </p:nvSpPr>
            <p:spPr>
              <a:xfrm>
                <a:off x="1965764" y="3698319"/>
                <a:ext cx="8121212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1,90+1,62+1,51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3</m:t>
                        </m:r>
                      </m:den>
                    </m:f>
                  </m:oMath>
                </a14:m>
                <a:r>
                  <a:rPr lang="nl-NL" sz="1600" dirty="0"/>
                  <a:t> = 1,68 meter 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933A82-302A-425E-BE77-94E8AA891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764" y="3698319"/>
                <a:ext cx="8121212" cy="501612"/>
              </a:xfrm>
              <a:prstGeom prst="rect">
                <a:avLst/>
              </a:prstGeom>
              <a:blipFill>
                <a:blip r:embed="rId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96089F6-46A8-4CD0-8674-CDA265D98F52}"/>
                  </a:ext>
                </a:extLst>
              </p:cNvPr>
              <p:cNvSpPr txBox="1"/>
              <p:nvPr/>
            </p:nvSpPr>
            <p:spPr>
              <a:xfrm>
                <a:off x="1965764" y="6016116"/>
                <a:ext cx="8121212" cy="509563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(10 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ea typeface="Cambria Math" panose="02040503050406030204" pitchFamily="18" charset="0"/>
                          </a:rPr>
                          <m:t> 4,5)+</m:t>
                        </m:r>
                        <m:d>
                          <m:dPr>
                            <m:ctrlPr>
                              <a:rPr lang="nl-NL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nl-NL" sz="1600" b="0" i="0" smtClean="0">
                                <a:ea typeface="Cambria Math" panose="02040503050406030204" pitchFamily="18" charset="0"/>
                              </a:rPr>
                              <m:t>15 </m:t>
                            </m:r>
                            <m:r>
                              <m:rPr>
                                <m:nor/>
                              </m:rPr>
                              <a:rPr lang="nl-NL" sz="1600" b="0" i="0" smtClean="0"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nor/>
                              </m:rPr>
                              <a:rPr lang="nl-NL" sz="1600" b="0" i="0" smtClean="0">
                                <a:ea typeface="Cambria Math" panose="02040503050406030204" pitchFamily="18" charset="0"/>
                              </a:rPr>
                              <m:t> 6,2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nl-NL" sz="1600" b="0" i="0" smtClean="0">
                            <a:ea typeface="Cambria Math" panose="02040503050406030204" pitchFamily="18" charset="0"/>
                          </a:rPr>
                          <m:t>+(25 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ea typeface="Cambria Math" panose="02040503050406030204" pitchFamily="18" charset="0"/>
                          </a:rPr>
                          <m:t> 5,8)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50</m:t>
                        </m:r>
                      </m:den>
                    </m:f>
                  </m:oMath>
                </a14:m>
                <a:r>
                  <a:rPr lang="nl-NL" sz="1600" dirty="0"/>
                  <a:t> ≈ 5,7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96089F6-46A8-4CD0-8674-CDA265D98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764" y="6016116"/>
                <a:ext cx="8121212" cy="509563"/>
              </a:xfrm>
              <a:prstGeom prst="rect">
                <a:avLst/>
              </a:prstGeom>
              <a:blipFill>
                <a:blip r:embed="rId3"/>
                <a:stretch>
                  <a:fillRect l="-75" b="-60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BFF85ED7-7F4A-4D8D-95F0-FCF79EC4CC28}"/>
              </a:ext>
            </a:extLst>
          </p:cNvPr>
          <p:cNvSpPr txBox="1"/>
          <p:nvPr/>
        </p:nvSpPr>
        <p:spPr>
          <a:xfrm>
            <a:off x="8532024" y="6525679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1 fout (of meer): maak opgave 5</a:t>
            </a:r>
          </a:p>
        </p:txBody>
      </p:sp>
    </p:spTree>
    <p:extLst>
      <p:ext uri="{BB962C8B-B14F-4D97-AF65-F5344CB8AC3E}">
        <p14:creationId xmlns:p14="http://schemas.microsoft.com/office/powerpoint/2010/main" val="251278325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9" grpId="0" animBg="1"/>
      <p:bldP spid="11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5B2C2C1-CE3F-4CAD-93D1-C37C60BC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Procenten: percentage van..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384CA18-E1AC-4003-A23D-140CDA19A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895600"/>
            <a:ext cx="6540500" cy="3273736"/>
          </a:xfrm>
        </p:spPr>
        <p:txBody>
          <a:bodyPr/>
          <a:lstStyle/>
          <a:p>
            <a:r>
              <a:rPr lang="nl-NL" dirty="0"/>
              <a:t>Rekenen via 1% werkt altijd en levert inzicht</a:t>
            </a:r>
          </a:p>
          <a:p>
            <a:r>
              <a:rPr lang="nl-NL" dirty="0"/>
              <a:t>Formule is sneller, maar dan moet je wel weten wélke formule…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E4945C5-3DB5-4CD2-A02E-8E2C0AD6BDD4}"/>
              </a:ext>
            </a:extLst>
          </p:cNvPr>
          <p:cNvSpPr txBox="1"/>
          <p:nvPr/>
        </p:nvSpPr>
        <p:spPr>
          <a:xfrm>
            <a:off x="355599" y="1761588"/>
            <a:ext cx="7693025" cy="861774"/>
          </a:xfrm>
          <a:prstGeom prst="rect">
            <a:avLst/>
          </a:prstGeom>
          <a:solidFill>
            <a:srgbClr val="ED4D0F"/>
          </a:solidFill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1A80B6"/>
                </a:solidFill>
                <a:effectLst/>
                <a:latin typeface="Arial" panose="020B0604020202020204" pitchFamily="34" charset="0"/>
              </a:rPr>
              <a:t>VAN of DAN - regel</a:t>
            </a:r>
          </a:p>
          <a:p>
            <a:pPr algn="l"/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De woorden VAN of DAN staan in een zin altijd vóór het gegeven dat 100% is.</a:t>
            </a:r>
            <a:b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Dat is namelijk het getal waarmee je gaat vergelijken.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A11105-C534-41EC-A3E5-C39BA85A0211}"/>
              </a:ext>
            </a:extLst>
          </p:cNvPr>
          <p:cNvSpPr txBox="1"/>
          <p:nvPr/>
        </p:nvSpPr>
        <p:spPr>
          <a:xfrm>
            <a:off x="355599" y="1224107"/>
            <a:ext cx="782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Een waarde vergelijken met een andere waarde (verhoudingsgetal)</a:t>
            </a: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6D0693E9-4DF1-49CC-8B3E-97E77717FF05}"/>
              </a:ext>
            </a:extLst>
          </p:cNvPr>
          <p:cNvGrpSpPr/>
          <p:nvPr/>
        </p:nvGrpSpPr>
        <p:grpSpPr>
          <a:xfrm>
            <a:off x="7851437" y="3794226"/>
            <a:ext cx="3168352" cy="720080"/>
            <a:chOff x="7851437" y="3794226"/>
            <a:chExt cx="3168352" cy="720080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57A8334-3D0C-4CC0-AC1E-A43C9855F8D2}"/>
                </a:ext>
              </a:extLst>
            </p:cNvPr>
            <p:cNvCxnSpPr/>
            <p:nvPr/>
          </p:nvCxnSpPr>
          <p:spPr>
            <a:xfrm>
              <a:off x="7851437" y="4154266"/>
              <a:ext cx="316835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A07A531A-1948-4359-AB78-D045DCAA4F12}"/>
                </a:ext>
              </a:extLst>
            </p:cNvPr>
            <p:cNvCxnSpPr/>
            <p:nvPr/>
          </p:nvCxnSpPr>
          <p:spPr>
            <a:xfrm>
              <a:off x="785143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CCFB76-068A-4F38-83FE-4DB5AA9B4932}"/>
                </a:ext>
              </a:extLst>
            </p:cNvPr>
            <p:cNvCxnSpPr/>
            <p:nvPr/>
          </p:nvCxnSpPr>
          <p:spPr>
            <a:xfrm>
              <a:off x="893155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F8582D92-4CAC-48F2-ABB1-8A5BDA87E795}"/>
                </a:ext>
              </a:extLst>
            </p:cNvPr>
            <p:cNvCxnSpPr/>
            <p:nvPr/>
          </p:nvCxnSpPr>
          <p:spPr>
            <a:xfrm>
              <a:off x="1001167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6DB3196-E991-4334-85BE-7CDAF37ECE14}"/>
                </a:ext>
              </a:extLst>
            </p:cNvPr>
            <p:cNvCxnSpPr/>
            <p:nvPr/>
          </p:nvCxnSpPr>
          <p:spPr>
            <a:xfrm>
              <a:off x="11019789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80E880B5-3482-4876-B206-A53F36A98E51}"/>
              </a:ext>
            </a:extLst>
          </p:cNvPr>
          <p:cNvSpPr txBox="1"/>
          <p:nvPr/>
        </p:nvSpPr>
        <p:spPr>
          <a:xfrm>
            <a:off x="8050122" y="37895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€ 180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F4B0B2C-D3A3-4194-89DD-98ADA61DD7BB}"/>
              </a:ext>
            </a:extLst>
          </p:cNvPr>
          <p:cNvSpPr txBox="1"/>
          <p:nvPr/>
        </p:nvSpPr>
        <p:spPr>
          <a:xfrm>
            <a:off x="8048624" y="416471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100%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8DE2A7C-2C53-432F-BED2-A021079D1705}"/>
              </a:ext>
            </a:extLst>
          </p:cNvPr>
          <p:cNvSpPr txBox="1"/>
          <p:nvPr/>
        </p:nvSpPr>
        <p:spPr>
          <a:xfrm>
            <a:off x="9240425" y="4182640"/>
            <a:ext cx="4667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i="1" dirty="0"/>
              <a:t>1%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1C0C71-3260-47E7-9A1D-8000DEDEF3D4}"/>
              </a:ext>
            </a:extLst>
          </p:cNvPr>
          <p:cNvSpPr txBox="1"/>
          <p:nvPr/>
        </p:nvSpPr>
        <p:spPr>
          <a:xfrm>
            <a:off x="10210395" y="417311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20%</a:t>
            </a:r>
          </a:p>
        </p:txBody>
      </p:sp>
      <p:cxnSp>
        <p:nvCxnSpPr>
          <p:cNvPr id="18" name="Gekromde verbindingslijn 116">
            <a:extLst>
              <a:ext uri="{FF2B5EF4-FFF2-40B4-BE49-F238E27FC236}">
                <a16:creationId xmlns:a16="http://schemas.microsoft.com/office/drawing/2014/main" id="{04A0BE42-BD99-4981-AB43-7D209AFC772E}"/>
              </a:ext>
            </a:extLst>
          </p:cNvPr>
          <p:cNvCxnSpPr/>
          <p:nvPr/>
        </p:nvCxnSpPr>
        <p:spPr>
          <a:xfrm rot="16200000" flipH="1">
            <a:off x="8903017" y="4022361"/>
            <a:ext cx="12700" cy="1080120"/>
          </a:xfrm>
          <a:prstGeom prst="curvedConnector3">
            <a:avLst>
              <a:gd name="adj1" fmla="val 3788575"/>
            </a:avLst>
          </a:prstGeom>
          <a:ln>
            <a:solidFill>
              <a:srgbClr val="ED4D0F"/>
            </a:solidFill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Gekromde verbindingslijn 117">
            <a:extLst>
              <a:ext uri="{FF2B5EF4-FFF2-40B4-BE49-F238E27FC236}">
                <a16:creationId xmlns:a16="http://schemas.microsoft.com/office/drawing/2014/main" id="{5A54D58A-C23F-4E3D-8FA0-10737BDE6369}"/>
              </a:ext>
            </a:extLst>
          </p:cNvPr>
          <p:cNvCxnSpPr/>
          <p:nvPr/>
        </p:nvCxnSpPr>
        <p:spPr>
          <a:xfrm rot="16200000" flipH="1">
            <a:off x="10005327" y="4040363"/>
            <a:ext cx="12700" cy="1044116"/>
          </a:xfrm>
          <a:prstGeom prst="curvedConnector3">
            <a:avLst>
              <a:gd name="adj1" fmla="val 3450992"/>
            </a:avLst>
          </a:pr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2053A899-8023-45E1-84BC-CCCB9103C011}"/>
              </a:ext>
            </a:extLst>
          </p:cNvPr>
          <p:cNvSpPr txBox="1"/>
          <p:nvPr/>
        </p:nvSpPr>
        <p:spPr>
          <a:xfrm>
            <a:off x="8579859" y="4693158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D0BBFA7-0559-4347-86A3-73A5E34A59C6}"/>
              </a:ext>
            </a:extLst>
          </p:cNvPr>
          <p:cNvSpPr txBox="1"/>
          <p:nvPr/>
        </p:nvSpPr>
        <p:spPr>
          <a:xfrm>
            <a:off x="9669820" y="467574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× 20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174F479-E64A-4E9A-AE5B-CBD3A6B03FD2}"/>
              </a:ext>
            </a:extLst>
          </p:cNvPr>
          <p:cNvSpPr txBox="1"/>
          <p:nvPr/>
        </p:nvSpPr>
        <p:spPr>
          <a:xfrm>
            <a:off x="9078322" y="378958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€ 1,80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FD051CD-1F54-4C74-B5A7-AA1739006BFF}"/>
              </a:ext>
            </a:extLst>
          </p:cNvPr>
          <p:cNvSpPr txBox="1"/>
          <p:nvPr/>
        </p:nvSpPr>
        <p:spPr>
          <a:xfrm>
            <a:off x="10208231" y="37991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€ 36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E80DA55-FE6C-4603-A836-082AD3FEED73}"/>
              </a:ext>
            </a:extLst>
          </p:cNvPr>
          <p:cNvSpPr txBox="1"/>
          <p:nvPr/>
        </p:nvSpPr>
        <p:spPr>
          <a:xfrm>
            <a:off x="7705419" y="2880538"/>
            <a:ext cx="3993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Je krijgt 20% kassakorting op een jas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die eigenlijk € 180 kost.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88EB38C-B1DE-43B3-9A51-33228FB2F91A}"/>
              </a:ext>
            </a:extLst>
          </p:cNvPr>
          <p:cNvSpPr txBox="1"/>
          <p:nvPr/>
        </p:nvSpPr>
        <p:spPr>
          <a:xfrm>
            <a:off x="10389705" y="3796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873B9B2-1334-4592-9294-6079F1DF442C}"/>
              </a:ext>
            </a:extLst>
          </p:cNvPr>
          <p:cNvSpPr txBox="1"/>
          <p:nvPr/>
        </p:nvSpPr>
        <p:spPr>
          <a:xfrm>
            <a:off x="8135956" y="5261788"/>
            <a:ext cx="2675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Of sneller: 180 × 0,2 = € 36</a:t>
            </a:r>
          </a:p>
        </p:txBody>
      </p:sp>
    </p:spTree>
    <p:extLst>
      <p:ext uri="{BB962C8B-B14F-4D97-AF65-F5344CB8AC3E}">
        <p14:creationId xmlns:p14="http://schemas.microsoft.com/office/powerpoint/2010/main" val="6423322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/>
      <p:bldP spid="14" grpId="0"/>
      <p:bldP spid="15" grpId="0"/>
      <p:bldP spid="16" grpId="0" animBg="1"/>
      <p:bldP spid="17" grpId="0"/>
      <p:bldP spid="20" grpId="0"/>
      <p:bldP spid="21" grpId="0"/>
      <p:bldP spid="22" grpId="0"/>
      <p:bldP spid="23" grpId="0"/>
      <p:bldP spid="24" grpId="0"/>
      <p:bldP spid="26" grpId="0"/>
      <p:bldP spid="26" grpId="1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5B2C2C1-CE3F-4CAD-93D1-C37C60BC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57499"/>
            <a:ext cx="11531600" cy="1325563"/>
          </a:xfrm>
        </p:spPr>
        <p:txBody>
          <a:bodyPr/>
          <a:lstStyle/>
          <a:p>
            <a:r>
              <a:rPr lang="nl-NL" dirty="0"/>
              <a:t>Procenten: percentage groei/krimp..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384CA18-E1AC-4003-A23D-140CDA19A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895600"/>
            <a:ext cx="6540500" cy="3273736"/>
          </a:xfrm>
        </p:spPr>
        <p:txBody>
          <a:bodyPr/>
          <a:lstStyle/>
          <a:p>
            <a:r>
              <a:rPr lang="nl-NL" dirty="0"/>
              <a:t>Rekenen via 1% werkt altijd en levert inzicht</a:t>
            </a:r>
          </a:p>
          <a:p>
            <a:r>
              <a:rPr lang="nl-NL" dirty="0"/>
              <a:t>Gebruik van “groeifactor”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E4945C5-3DB5-4CD2-A02E-8E2C0AD6BDD4}"/>
              </a:ext>
            </a:extLst>
          </p:cNvPr>
          <p:cNvSpPr txBox="1"/>
          <p:nvPr/>
        </p:nvSpPr>
        <p:spPr>
          <a:xfrm>
            <a:off x="355599" y="1751407"/>
            <a:ext cx="7693025" cy="861774"/>
          </a:xfrm>
          <a:prstGeom prst="rect">
            <a:avLst/>
          </a:prstGeom>
          <a:solidFill>
            <a:srgbClr val="ED4D0F"/>
          </a:solidFill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1A80B6"/>
                </a:solidFill>
                <a:effectLst/>
                <a:latin typeface="Arial" panose="020B0604020202020204" pitchFamily="34" charset="0"/>
              </a:rPr>
              <a:t>VAN of DAN - regel</a:t>
            </a:r>
          </a:p>
          <a:p>
            <a:pPr algn="l"/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De woorden VAN of DAN staan in een zin altijd vóór het gegeven dat 100% is.</a:t>
            </a:r>
            <a:b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Dat is namelijk het getal waarmee je gaat vergelijken.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F1417E65-6352-426D-9D2C-CCF8F680FA79}"/>
              </a:ext>
            </a:extLst>
          </p:cNvPr>
          <p:cNvGrpSpPr/>
          <p:nvPr/>
        </p:nvGrpSpPr>
        <p:grpSpPr>
          <a:xfrm>
            <a:off x="7851437" y="3794226"/>
            <a:ext cx="3168352" cy="720080"/>
            <a:chOff x="7851437" y="3794226"/>
            <a:chExt cx="3168352" cy="720080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57A8334-3D0C-4CC0-AC1E-A43C9855F8D2}"/>
                </a:ext>
              </a:extLst>
            </p:cNvPr>
            <p:cNvCxnSpPr/>
            <p:nvPr/>
          </p:nvCxnSpPr>
          <p:spPr>
            <a:xfrm>
              <a:off x="7851437" y="4154266"/>
              <a:ext cx="316835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A07A531A-1948-4359-AB78-D045DCAA4F12}"/>
                </a:ext>
              </a:extLst>
            </p:cNvPr>
            <p:cNvCxnSpPr/>
            <p:nvPr/>
          </p:nvCxnSpPr>
          <p:spPr>
            <a:xfrm>
              <a:off x="785143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CCFB76-068A-4F38-83FE-4DB5AA9B4932}"/>
                </a:ext>
              </a:extLst>
            </p:cNvPr>
            <p:cNvCxnSpPr/>
            <p:nvPr/>
          </p:nvCxnSpPr>
          <p:spPr>
            <a:xfrm>
              <a:off x="893155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F8582D92-4CAC-48F2-ABB1-8A5BDA87E795}"/>
                </a:ext>
              </a:extLst>
            </p:cNvPr>
            <p:cNvCxnSpPr/>
            <p:nvPr/>
          </p:nvCxnSpPr>
          <p:spPr>
            <a:xfrm>
              <a:off x="10011677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6DB3196-E991-4334-85BE-7CDAF37ECE14}"/>
                </a:ext>
              </a:extLst>
            </p:cNvPr>
            <p:cNvCxnSpPr/>
            <p:nvPr/>
          </p:nvCxnSpPr>
          <p:spPr>
            <a:xfrm>
              <a:off x="11019789" y="379422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80E880B5-3482-4876-B206-A53F36A98E51}"/>
              </a:ext>
            </a:extLst>
          </p:cNvPr>
          <p:cNvSpPr txBox="1"/>
          <p:nvPr/>
        </p:nvSpPr>
        <p:spPr>
          <a:xfrm>
            <a:off x="7840572" y="378958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€ 28.000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F4B0B2C-D3A3-4194-89DD-98ADA61DD7BB}"/>
              </a:ext>
            </a:extLst>
          </p:cNvPr>
          <p:cNvSpPr txBox="1"/>
          <p:nvPr/>
        </p:nvSpPr>
        <p:spPr>
          <a:xfrm>
            <a:off x="8048624" y="416471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100%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8DE2A7C-2C53-432F-BED2-A021079D1705}"/>
              </a:ext>
            </a:extLst>
          </p:cNvPr>
          <p:cNvSpPr txBox="1"/>
          <p:nvPr/>
        </p:nvSpPr>
        <p:spPr>
          <a:xfrm>
            <a:off x="9240425" y="4182640"/>
            <a:ext cx="4667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i="1" dirty="0"/>
              <a:t>1%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1C0C71-3260-47E7-9A1D-8000DEDEF3D4}"/>
              </a:ext>
            </a:extLst>
          </p:cNvPr>
          <p:cNvSpPr txBox="1"/>
          <p:nvPr/>
        </p:nvSpPr>
        <p:spPr>
          <a:xfrm>
            <a:off x="10143720" y="417311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105%</a:t>
            </a:r>
          </a:p>
        </p:txBody>
      </p:sp>
      <p:cxnSp>
        <p:nvCxnSpPr>
          <p:cNvPr id="18" name="Gekromde verbindingslijn 116">
            <a:extLst>
              <a:ext uri="{FF2B5EF4-FFF2-40B4-BE49-F238E27FC236}">
                <a16:creationId xmlns:a16="http://schemas.microsoft.com/office/drawing/2014/main" id="{04A0BE42-BD99-4981-AB43-7D209AFC772E}"/>
              </a:ext>
            </a:extLst>
          </p:cNvPr>
          <p:cNvCxnSpPr/>
          <p:nvPr/>
        </p:nvCxnSpPr>
        <p:spPr>
          <a:xfrm rot="16200000" flipH="1">
            <a:off x="8903017" y="4022361"/>
            <a:ext cx="12700" cy="1080120"/>
          </a:xfrm>
          <a:prstGeom prst="curvedConnector3">
            <a:avLst>
              <a:gd name="adj1" fmla="val 3788575"/>
            </a:avLst>
          </a:prstGeom>
          <a:ln>
            <a:solidFill>
              <a:srgbClr val="ED4D0F"/>
            </a:solidFill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Gekromde verbindingslijn 117">
            <a:extLst>
              <a:ext uri="{FF2B5EF4-FFF2-40B4-BE49-F238E27FC236}">
                <a16:creationId xmlns:a16="http://schemas.microsoft.com/office/drawing/2014/main" id="{5A54D58A-C23F-4E3D-8FA0-10737BDE6369}"/>
              </a:ext>
            </a:extLst>
          </p:cNvPr>
          <p:cNvCxnSpPr/>
          <p:nvPr/>
        </p:nvCxnSpPr>
        <p:spPr>
          <a:xfrm rot="16200000" flipH="1">
            <a:off x="10005327" y="4040363"/>
            <a:ext cx="12700" cy="1044116"/>
          </a:xfrm>
          <a:prstGeom prst="curvedConnector3">
            <a:avLst>
              <a:gd name="adj1" fmla="val 3450992"/>
            </a:avLst>
          </a:pr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2053A899-8023-45E1-84BC-CCCB9103C011}"/>
              </a:ext>
            </a:extLst>
          </p:cNvPr>
          <p:cNvSpPr txBox="1"/>
          <p:nvPr/>
        </p:nvSpPr>
        <p:spPr>
          <a:xfrm>
            <a:off x="8579859" y="4693158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D0BBFA7-0559-4347-86A3-73A5E34A59C6}"/>
              </a:ext>
            </a:extLst>
          </p:cNvPr>
          <p:cNvSpPr txBox="1"/>
          <p:nvPr/>
        </p:nvSpPr>
        <p:spPr>
          <a:xfrm>
            <a:off x="9612670" y="467574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× 105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174F479-E64A-4E9A-AE5B-CBD3A6B03FD2}"/>
              </a:ext>
            </a:extLst>
          </p:cNvPr>
          <p:cNvSpPr txBox="1"/>
          <p:nvPr/>
        </p:nvSpPr>
        <p:spPr>
          <a:xfrm>
            <a:off x="9097372" y="37895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€ 280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FD051CD-1F54-4C74-B5A7-AA1739006BFF}"/>
              </a:ext>
            </a:extLst>
          </p:cNvPr>
          <p:cNvSpPr txBox="1"/>
          <p:nvPr/>
        </p:nvSpPr>
        <p:spPr>
          <a:xfrm>
            <a:off x="9979631" y="379912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€ 29.400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E80DA55-FE6C-4603-A836-082AD3FEED73}"/>
              </a:ext>
            </a:extLst>
          </p:cNvPr>
          <p:cNvSpPr txBox="1"/>
          <p:nvPr/>
        </p:nvSpPr>
        <p:spPr>
          <a:xfrm>
            <a:off x="7705419" y="2880538"/>
            <a:ext cx="3980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auto van  28.000 wordt door een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belastingverhoging 5% duurder.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88EB38C-B1DE-43B3-9A51-33228FB2F91A}"/>
              </a:ext>
            </a:extLst>
          </p:cNvPr>
          <p:cNvSpPr txBox="1"/>
          <p:nvPr/>
        </p:nvSpPr>
        <p:spPr>
          <a:xfrm>
            <a:off x="10389705" y="37968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873B9B2-1334-4592-9294-6079F1DF442C}"/>
              </a:ext>
            </a:extLst>
          </p:cNvPr>
          <p:cNvSpPr txBox="1"/>
          <p:nvPr/>
        </p:nvSpPr>
        <p:spPr>
          <a:xfrm>
            <a:off x="7840572" y="5405771"/>
            <a:ext cx="3474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Of sneller: 28.000 × 1,05 = € 29.400</a:t>
            </a: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D7F1E92E-B51C-47F9-9A2C-0CEE641A0AE5}"/>
              </a:ext>
            </a:extLst>
          </p:cNvPr>
          <p:cNvSpPr/>
          <p:nvPr/>
        </p:nvSpPr>
        <p:spPr>
          <a:xfrm>
            <a:off x="9577586" y="5409433"/>
            <a:ext cx="674616" cy="331229"/>
          </a:xfrm>
          <a:prstGeom prst="ellipse">
            <a:avLst/>
          </a:pr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BA08C7C-547A-41F7-A17E-2C4E50CC3984}"/>
              </a:ext>
            </a:extLst>
          </p:cNvPr>
          <p:cNvSpPr txBox="1"/>
          <p:nvPr/>
        </p:nvSpPr>
        <p:spPr>
          <a:xfrm>
            <a:off x="9485745" y="5743572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i="1" dirty="0">
                <a:solidFill>
                  <a:schemeClr val="bg1"/>
                </a:solidFill>
              </a:rPr>
              <a:t>groeifactor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6EB9836-407D-4006-9DD9-096FF5B9515B}"/>
                  </a:ext>
                </a:extLst>
              </p:cNvPr>
              <p:cNvSpPr txBox="1"/>
              <p:nvPr/>
            </p:nvSpPr>
            <p:spPr>
              <a:xfrm>
                <a:off x="9055120" y="6110736"/>
                <a:ext cx="2177199" cy="397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5%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200" b="0" i="0" smtClean="0">
                            <a:solidFill>
                              <a:schemeClr val="bg1"/>
                            </a:solidFill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sz="1600" dirty="0">
                    <a:solidFill>
                      <a:schemeClr val="bg1"/>
                    </a:solidFill>
                  </a:rPr>
                  <a:t> = 0,05 (bij 1)</a:t>
                </a: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6EB9836-407D-4006-9DD9-096FF5B95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120" y="6110736"/>
                <a:ext cx="2177199" cy="397225"/>
              </a:xfrm>
              <a:prstGeom prst="rect">
                <a:avLst/>
              </a:prstGeom>
              <a:blipFill>
                <a:blip r:embed="rId2"/>
                <a:stretch>
                  <a:fillRect l="-1397" r="-279" b="-90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9325A73D-59DD-4BB4-A5D2-AF36F0583AC2}"/>
              </a:ext>
            </a:extLst>
          </p:cNvPr>
          <p:cNvSpPr txBox="1"/>
          <p:nvPr/>
        </p:nvSpPr>
        <p:spPr>
          <a:xfrm>
            <a:off x="355599" y="1224107"/>
            <a:ext cx="782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Een waarde vergelijken met een andere waarde (verhoudingsgetal)</a:t>
            </a:r>
          </a:p>
        </p:txBody>
      </p:sp>
    </p:spTree>
    <p:extLst>
      <p:ext uri="{BB962C8B-B14F-4D97-AF65-F5344CB8AC3E}">
        <p14:creationId xmlns:p14="http://schemas.microsoft.com/office/powerpoint/2010/main" val="165964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7" grpId="0"/>
      <p:bldP spid="20" grpId="0"/>
      <p:bldP spid="21" grpId="0"/>
      <p:bldP spid="22" grpId="0"/>
      <p:bldP spid="23" grpId="0"/>
      <p:bldP spid="24" grpId="0"/>
      <p:bldP spid="26" grpId="0"/>
      <p:bldP spid="26" grpId="1"/>
      <p:bldP spid="28" grpId="0"/>
      <p:bldP spid="2" grpId="0" animBg="1"/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hthoek 46">
            <a:extLst>
              <a:ext uri="{FF2B5EF4-FFF2-40B4-BE49-F238E27FC236}">
                <a16:creationId xmlns:a16="http://schemas.microsoft.com/office/drawing/2014/main" id="{EFE97FDE-E447-46E3-BF03-721A42DB0E5E}"/>
              </a:ext>
            </a:extLst>
          </p:cNvPr>
          <p:cNvSpPr/>
          <p:nvPr/>
        </p:nvSpPr>
        <p:spPr>
          <a:xfrm>
            <a:off x="4533573" y="4757788"/>
            <a:ext cx="1800552" cy="506178"/>
          </a:xfrm>
          <a:prstGeom prst="rect">
            <a:avLst/>
          </a:prstGeom>
          <a:solidFill>
            <a:schemeClr val="bg2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FAE6D41A-8F5B-4E67-8F9C-0455531DB9A0}"/>
              </a:ext>
            </a:extLst>
          </p:cNvPr>
          <p:cNvSpPr/>
          <p:nvPr/>
        </p:nvSpPr>
        <p:spPr>
          <a:xfrm>
            <a:off x="1890264" y="3336483"/>
            <a:ext cx="1414912" cy="506178"/>
          </a:xfrm>
          <a:prstGeom prst="rect">
            <a:avLst/>
          </a:prstGeom>
          <a:solidFill>
            <a:schemeClr val="bg2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5B2C2C1-CE3F-4CAD-93D1-C37C60BC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57499"/>
            <a:ext cx="11531600" cy="1325563"/>
          </a:xfrm>
        </p:spPr>
        <p:txBody>
          <a:bodyPr/>
          <a:lstStyle/>
          <a:p>
            <a:r>
              <a:rPr lang="nl-NL" dirty="0"/>
              <a:t>Procenten: hoeveel procent..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inhoud 4">
                <a:extLst>
                  <a:ext uri="{FF2B5EF4-FFF2-40B4-BE49-F238E27FC236}">
                    <a16:creationId xmlns:a16="http://schemas.microsoft.com/office/drawing/2014/main" id="{F384CA18-E1AC-4003-A23D-140CDA19A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600" y="2895600"/>
                <a:ext cx="6540500" cy="3273736"/>
              </a:xfrm>
            </p:spPr>
            <p:txBody>
              <a:bodyPr/>
              <a:lstStyle/>
              <a:p>
                <a:r>
                  <a:rPr lang="nl-NL" dirty="0"/>
                  <a:t>Rekenen via 1% werkt altijd en levert inzicht</a:t>
                </a:r>
              </a:p>
              <a:p>
                <a:r>
                  <a:rPr lang="nl-NL" dirty="0"/>
                  <a:t>Formule: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deel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geheel</m:t>
                        </m:r>
                      </m:den>
                    </m:f>
                    <m:r>
                      <m:rPr>
                        <m:nor/>
                      </m:rPr>
                      <a:rPr lang="nl-NL" sz="1600" i="0" smtClean="0"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600" b="0" i="0" smtClean="0"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Bij procentuele verandering: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nieuw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 − 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oud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oud</m:t>
                        </m:r>
                      </m:den>
                    </m:f>
                    <m:r>
                      <m:rPr>
                        <m:nor/>
                      </m:rPr>
                      <a:rPr lang="nl-NL" sz="1600" i="0" smtClean="0"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600" b="0" i="0" smtClean="0"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nl-NL" sz="1600" dirty="0"/>
              </a:p>
              <a:p>
                <a:pPr lvl="1"/>
                <a:r>
                  <a:rPr lang="nl-NL" dirty="0"/>
                  <a:t>De verandering is “deel” (nieuw – oud)</a:t>
                </a:r>
              </a:p>
              <a:p>
                <a:pPr lvl="1"/>
                <a:r>
                  <a:rPr lang="nl-NL" dirty="0"/>
                  <a:t>Het begingetal is “geheel” (oud)</a:t>
                </a:r>
              </a:p>
            </p:txBody>
          </p:sp>
        </mc:Choice>
        <mc:Fallback xmlns="">
          <p:sp>
            <p:nvSpPr>
              <p:cNvPr id="5" name="Tijdelijke aanduiding voor inhoud 4">
                <a:extLst>
                  <a:ext uri="{FF2B5EF4-FFF2-40B4-BE49-F238E27FC236}">
                    <a16:creationId xmlns:a16="http://schemas.microsoft.com/office/drawing/2014/main" id="{F384CA18-E1AC-4003-A23D-140CDA19A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2895600"/>
                <a:ext cx="6540500" cy="3273736"/>
              </a:xfrm>
              <a:blipFill>
                <a:blip r:embed="rId2"/>
                <a:stretch>
                  <a:fillRect l="-1212" t="-24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4E4945C5-3DB5-4CD2-A02E-8E2C0AD6BDD4}"/>
              </a:ext>
            </a:extLst>
          </p:cNvPr>
          <p:cNvSpPr txBox="1"/>
          <p:nvPr/>
        </p:nvSpPr>
        <p:spPr>
          <a:xfrm>
            <a:off x="355599" y="1751407"/>
            <a:ext cx="7693025" cy="861774"/>
          </a:xfrm>
          <a:prstGeom prst="rect">
            <a:avLst/>
          </a:prstGeom>
          <a:solidFill>
            <a:srgbClr val="ED4D0F"/>
          </a:solidFill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1A80B6"/>
                </a:solidFill>
                <a:effectLst/>
                <a:latin typeface="Arial" panose="020B0604020202020204" pitchFamily="34" charset="0"/>
              </a:rPr>
              <a:t>VAN of DAN - regel</a:t>
            </a:r>
          </a:p>
          <a:p>
            <a:pPr algn="l"/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De woorden VAN of DAN staan in een zin altijd vóór het gegeven dat 100% is.</a:t>
            </a:r>
            <a:b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Dat is namelijk het getal waarmee je gaat vergelijken.</a:t>
            </a:r>
          </a:p>
        </p:txBody>
      </p:sp>
      <p:grpSp>
        <p:nvGrpSpPr>
          <p:cNvPr id="49" name="Groep 48">
            <a:extLst>
              <a:ext uri="{FF2B5EF4-FFF2-40B4-BE49-F238E27FC236}">
                <a16:creationId xmlns:a16="http://schemas.microsoft.com/office/drawing/2014/main" id="{061F6E45-0FBB-40B2-BE98-6761FECDC377}"/>
              </a:ext>
            </a:extLst>
          </p:cNvPr>
          <p:cNvGrpSpPr/>
          <p:nvPr/>
        </p:nvGrpSpPr>
        <p:grpSpPr>
          <a:xfrm>
            <a:off x="7870487" y="3161889"/>
            <a:ext cx="3168352" cy="720080"/>
            <a:chOff x="7870487" y="3584676"/>
            <a:chExt cx="3168352" cy="720080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57A8334-3D0C-4CC0-AC1E-A43C9855F8D2}"/>
                </a:ext>
              </a:extLst>
            </p:cNvPr>
            <p:cNvCxnSpPr/>
            <p:nvPr/>
          </p:nvCxnSpPr>
          <p:spPr>
            <a:xfrm>
              <a:off x="7870487" y="3944716"/>
              <a:ext cx="316835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A07A531A-1948-4359-AB78-D045DCAA4F12}"/>
                </a:ext>
              </a:extLst>
            </p:cNvPr>
            <p:cNvCxnSpPr/>
            <p:nvPr/>
          </p:nvCxnSpPr>
          <p:spPr>
            <a:xfrm>
              <a:off x="7870487" y="358467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CCFB76-068A-4F38-83FE-4DB5AA9B4932}"/>
                </a:ext>
              </a:extLst>
            </p:cNvPr>
            <p:cNvCxnSpPr/>
            <p:nvPr/>
          </p:nvCxnSpPr>
          <p:spPr>
            <a:xfrm>
              <a:off x="8950607" y="358467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F8582D92-4CAC-48F2-ABB1-8A5BDA87E795}"/>
                </a:ext>
              </a:extLst>
            </p:cNvPr>
            <p:cNvCxnSpPr/>
            <p:nvPr/>
          </p:nvCxnSpPr>
          <p:spPr>
            <a:xfrm>
              <a:off x="10030727" y="358467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6DB3196-E991-4334-85BE-7CDAF37ECE14}"/>
                </a:ext>
              </a:extLst>
            </p:cNvPr>
            <p:cNvCxnSpPr/>
            <p:nvPr/>
          </p:nvCxnSpPr>
          <p:spPr>
            <a:xfrm>
              <a:off x="11038839" y="3584676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80E880B5-3482-4876-B206-A53F36A98E51}"/>
              </a:ext>
            </a:extLst>
          </p:cNvPr>
          <p:cNvSpPr txBox="1"/>
          <p:nvPr/>
        </p:nvSpPr>
        <p:spPr>
          <a:xfrm>
            <a:off x="8050122" y="315724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€ 149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F4B0B2C-D3A3-4194-89DD-98ADA61DD7BB}"/>
              </a:ext>
            </a:extLst>
          </p:cNvPr>
          <p:cNvSpPr txBox="1"/>
          <p:nvPr/>
        </p:nvSpPr>
        <p:spPr>
          <a:xfrm>
            <a:off x="8067674" y="3532379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100%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8DE2A7C-2C53-432F-BED2-A021079D1705}"/>
              </a:ext>
            </a:extLst>
          </p:cNvPr>
          <p:cNvSpPr txBox="1"/>
          <p:nvPr/>
        </p:nvSpPr>
        <p:spPr>
          <a:xfrm>
            <a:off x="9259475" y="3550303"/>
            <a:ext cx="4667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i="1" dirty="0"/>
              <a:t>1%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1C0C71-3260-47E7-9A1D-8000DEDEF3D4}"/>
              </a:ext>
            </a:extLst>
          </p:cNvPr>
          <p:cNvSpPr txBox="1"/>
          <p:nvPr/>
        </p:nvSpPr>
        <p:spPr>
          <a:xfrm>
            <a:off x="10134195" y="354077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66,4%</a:t>
            </a:r>
          </a:p>
        </p:txBody>
      </p:sp>
      <p:cxnSp>
        <p:nvCxnSpPr>
          <p:cNvPr id="18" name="Gekromde verbindingslijn 116">
            <a:extLst>
              <a:ext uri="{FF2B5EF4-FFF2-40B4-BE49-F238E27FC236}">
                <a16:creationId xmlns:a16="http://schemas.microsoft.com/office/drawing/2014/main" id="{04A0BE42-BD99-4981-AB43-7D209AFC772E}"/>
              </a:ext>
            </a:extLst>
          </p:cNvPr>
          <p:cNvCxnSpPr/>
          <p:nvPr/>
        </p:nvCxnSpPr>
        <p:spPr>
          <a:xfrm rot="16200000" flipH="1">
            <a:off x="8922067" y="3390024"/>
            <a:ext cx="12700" cy="1080120"/>
          </a:xfrm>
          <a:prstGeom prst="curvedConnector3">
            <a:avLst>
              <a:gd name="adj1" fmla="val 3788575"/>
            </a:avLst>
          </a:prstGeom>
          <a:ln>
            <a:solidFill>
              <a:srgbClr val="ED4D0F"/>
            </a:solidFill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Gekromde verbindingslijn 117">
            <a:extLst>
              <a:ext uri="{FF2B5EF4-FFF2-40B4-BE49-F238E27FC236}">
                <a16:creationId xmlns:a16="http://schemas.microsoft.com/office/drawing/2014/main" id="{5A54D58A-C23F-4E3D-8FA0-10737BDE636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024377" y="2684126"/>
            <a:ext cx="12700" cy="1044116"/>
          </a:xfrm>
          <a:prstGeom prst="curvedConnector3">
            <a:avLst>
              <a:gd name="adj1" fmla="val 3450992"/>
            </a:avLst>
          </a:pr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2053A899-8023-45E1-84BC-CCCB9103C011}"/>
              </a:ext>
            </a:extLst>
          </p:cNvPr>
          <p:cNvSpPr txBox="1"/>
          <p:nvPr/>
        </p:nvSpPr>
        <p:spPr>
          <a:xfrm>
            <a:off x="8598909" y="4060821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: 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0BBFA7-0559-4347-86A3-73A5E34A59C6}"/>
                  </a:ext>
                </a:extLst>
              </p:cNvPr>
              <p:cNvSpPr txBox="1"/>
              <p:nvPr/>
            </p:nvSpPr>
            <p:spPr>
              <a:xfrm>
                <a:off x="9646647" y="2580316"/>
                <a:ext cx="731290" cy="473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/>
                          <m:t>99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/>
                          <m:t>1,49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0BBFA7-0559-4347-86A3-73A5E34A5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6647" y="2580316"/>
                <a:ext cx="731290" cy="473656"/>
              </a:xfrm>
              <a:prstGeom prst="rect">
                <a:avLst/>
              </a:prstGeom>
              <a:blipFill>
                <a:blip r:embed="rId3"/>
                <a:stretch>
                  <a:fillRect l="-6667" b="-64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F174F479-E64A-4E9A-AE5B-CBD3A6B03FD2}"/>
              </a:ext>
            </a:extLst>
          </p:cNvPr>
          <p:cNvSpPr txBox="1"/>
          <p:nvPr/>
        </p:nvSpPr>
        <p:spPr>
          <a:xfrm>
            <a:off x="9087847" y="315724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€ 1,49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FD051CD-1F54-4C74-B5A7-AA1739006BFF}"/>
              </a:ext>
            </a:extLst>
          </p:cNvPr>
          <p:cNvSpPr txBox="1"/>
          <p:nvPr/>
        </p:nvSpPr>
        <p:spPr>
          <a:xfrm>
            <a:off x="10217756" y="316678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€ 99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E80DA55-FE6C-4603-A836-082AD3FEED73}"/>
              </a:ext>
            </a:extLst>
          </p:cNvPr>
          <p:cNvSpPr txBox="1"/>
          <p:nvPr/>
        </p:nvSpPr>
        <p:spPr>
          <a:xfrm>
            <a:off x="8454959" y="1879934"/>
            <a:ext cx="3471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Je koopt een paar schoenen van € 149 voor € 99.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88EB38C-B1DE-43B3-9A51-33228FB2F91A}"/>
              </a:ext>
            </a:extLst>
          </p:cNvPr>
          <p:cNvSpPr txBox="1"/>
          <p:nvPr/>
        </p:nvSpPr>
        <p:spPr>
          <a:xfrm>
            <a:off x="10360933" y="35461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?</a:t>
            </a:r>
          </a:p>
        </p:txBody>
      </p:sp>
      <p:grpSp>
        <p:nvGrpSpPr>
          <p:cNvPr id="50" name="Groep 49">
            <a:extLst>
              <a:ext uri="{FF2B5EF4-FFF2-40B4-BE49-F238E27FC236}">
                <a16:creationId xmlns:a16="http://schemas.microsoft.com/office/drawing/2014/main" id="{A3B6447A-C32B-4FF6-B086-CD0531096E8D}"/>
              </a:ext>
            </a:extLst>
          </p:cNvPr>
          <p:cNvGrpSpPr/>
          <p:nvPr/>
        </p:nvGrpSpPr>
        <p:grpSpPr>
          <a:xfrm>
            <a:off x="7870487" y="5299871"/>
            <a:ext cx="3168352" cy="720080"/>
            <a:chOff x="7870487" y="5299871"/>
            <a:chExt cx="3168352" cy="720080"/>
          </a:xfrm>
        </p:grpSpPr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7B51BD99-C1AC-4C20-B2F9-06862783BDCC}"/>
                </a:ext>
              </a:extLst>
            </p:cNvPr>
            <p:cNvCxnSpPr/>
            <p:nvPr/>
          </p:nvCxnSpPr>
          <p:spPr>
            <a:xfrm>
              <a:off x="7870487" y="5659911"/>
              <a:ext cx="316835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2CF0FE25-12F3-43DD-9DCD-5518735E6B64}"/>
                </a:ext>
              </a:extLst>
            </p:cNvPr>
            <p:cNvCxnSpPr/>
            <p:nvPr/>
          </p:nvCxnSpPr>
          <p:spPr>
            <a:xfrm>
              <a:off x="7870487" y="529987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00AC4F0F-FC7F-436E-9A65-F0ED6ED2C45E}"/>
                </a:ext>
              </a:extLst>
            </p:cNvPr>
            <p:cNvCxnSpPr/>
            <p:nvPr/>
          </p:nvCxnSpPr>
          <p:spPr>
            <a:xfrm>
              <a:off x="8950607" y="529987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318D52C6-6ED9-4D62-BD24-2CDDF7CCEA5C}"/>
                </a:ext>
              </a:extLst>
            </p:cNvPr>
            <p:cNvCxnSpPr/>
            <p:nvPr/>
          </p:nvCxnSpPr>
          <p:spPr>
            <a:xfrm>
              <a:off x="10030727" y="529987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141C3A22-ECC0-40A2-9872-CEC89ED5501A}"/>
                </a:ext>
              </a:extLst>
            </p:cNvPr>
            <p:cNvCxnSpPr/>
            <p:nvPr/>
          </p:nvCxnSpPr>
          <p:spPr>
            <a:xfrm>
              <a:off x="11038839" y="529987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kstvak 32">
            <a:extLst>
              <a:ext uri="{FF2B5EF4-FFF2-40B4-BE49-F238E27FC236}">
                <a16:creationId xmlns:a16="http://schemas.microsoft.com/office/drawing/2014/main" id="{4170DFDC-62D1-44A6-B96C-AD23677D4137}"/>
              </a:ext>
            </a:extLst>
          </p:cNvPr>
          <p:cNvSpPr txBox="1"/>
          <p:nvPr/>
        </p:nvSpPr>
        <p:spPr>
          <a:xfrm>
            <a:off x="8050122" y="529522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€ 149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1832F1E-C059-4A56-BA16-2F6D8CB0A792}"/>
              </a:ext>
            </a:extLst>
          </p:cNvPr>
          <p:cNvSpPr txBox="1"/>
          <p:nvPr/>
        </p:nvSpPr>
        <p:spPr>
          <a:xfrm>
            <a:off x="8067674" y="567036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100%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40DFA6E-1360-4165-93C1-35550E21FABF}"/>
              </a:ext>
            </a:extLst>
          </p:cNvPr>
          <p:cNvSpPr txBox="1"/>
          <p:nvPr/>
        </p:nvSpPr>
        <p:spPr>
          <a:xfrm>
            <a:off x="9259475" y="5688285"/>
            <a:ext cx="4667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i="1" dirty="0"/>
              <a:t>1%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8884AEA-FD79-4F44-B67B-DF6DC0D4AF27}"/>
              </a:ext>
            </a:extLst>
          </p:cNvPr>
          <p:cNvSpPr txBox="1"/>
          <p:nvPr/>
        </p:nvSpPr>
        <p:spPr>
          <a:xfrm>
            <a:off x="10104699" y="567876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-33,6%</a:t>
            </a:r>
          </a:p>
        </p:txBody>
      </p:sp>
      <p:cxnSp>
        <p:nvCxnSpPr>
          <p:cNvPr id="37" name="Gekromde verbindingslijn 116">
            <a:extLst>
              <a:ext uri="{FF2B5EF4-FFF2-40B4-BE49-F238E27FC236}">
                <a16:creationId xmlns:a16="http://schemas.microsoft.com/office/drawing/2014/main" id="{A3DBFB5A-487C-403D-B757-9909E4F0D588}"/>
              </a:ext>
            </a:extLst>
          </p:cNvPr>
          <p:cNvCxnSpPr/>
          <p:nvPr/>
        </p:nvCxnSpPr>
        <p:spPr>
          <a:xfrm rot="16200000" flipH="1">
            <a:off x="8922067" y="5528006"/>
            <a:ext cx="12700" cy="1080120"/>
          </a:xfrm>
          <a:prstGeom prst="curvedConnector3">
            <a:avLst>
              <a:gd name="adj1" fmla="val 3788575"/>
            </a:avLst>
          </a:prstGeom>
          <a:ln>
            <a:solidFill>
              <a:srgbClr val="ED4D0F"/>
            </a:solidFill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Gekromde verbindingslijn 117">
            <a:extLst>
              <a:ext uri="{FF2B5EF4-FFF2-40B4-BE49-F238E27FC236}">
                <a16:creationId xmlns:a16="http://schemas.microsoft.com/office/drawing/2014/main" id="{FCFC92B7-AD6C-4891-B134-64CCB04A74D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024377" y="4822108"/>
            <a:ext cx="12700" cy="1044116"/>
          </a:xfrm>
          <a:prstGeom prst="curvedConnector3">
            <a:avLst>
              <a:gd name="adj1" fmla="val 3450992"/>
            </a:avLst>
          </a:pr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3D46BCA4-EF92-4CFB-979C-BEE3CD0DD986}"/>
              </a:ext>
            </a:extLst>
          </p:cNvPr>
          <p:cNvSpPr txBox="1"/>
          <p:nvPr/>
        </p:nvSpPr>
        <p:spPr>
          <a:xfrm>
            <a:off x="8598909" y="6198803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: 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35A4524-4BEF-4905-BB15-4E47B52DA22B}"/>
                  </a:ext>
                </a:extLst>
              </p:cNvPr>
              <p:cNvSpPr txBox="1"/>
              <p:nvPr/>
            </p:nvSpPr>
            <p:spPr>
              <a:xfrm>
                <a:off x="9646647" y="4718298"/>
                <a:ext cx="740908" cy="473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/>
                          <m:t>−50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/>
                          <m:t>1,49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35A4524-4BEF-4905-BB15-4E47B52D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6647" y="4718298"/>
                <a:ext cx="740908" cy="473656"/>
              </a:xfrm>
              <a:prstGeom prst="rect">
                <a:avLst/>
              </a:prstGeom>
              <a:blipFill>
                <a:blip r:embed="rId4"/>
                <a:stretch>
                  <a:fillRect l="-6557" b="-512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1EAFD3F7-75B0-47D6-BFFE-63BE90FAB56C}"/>
              </a:ext>
            </a:extLst>
          </p:cNvPr>
          <p:cNvSpPr txBox="1"/>
          <p:nvPr/>
        </p:nvSpPr>
        <p:spPr>
          <a:xfrm>
            <a:off x="9087847" y="529522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€ 1,49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C663E56-3717-4EA2-9D3F-5D4DFF762FFA}"/>
              </a:ext>
            </a:extLst>
          </p:cNvPr>
          <p:cNvSpPr txBox="1"/>
          <p:nvPr/>
        </p:nvSpPr>
        <p:spPr>
          <a:xfrm>
            <a:off x="10151081" y="530476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 € 50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D171167-BE4D-426A-B2EC-242F902373E5}"/>
              </a:ext>
            </a:extLst>
          </p:cNvPr>
          <p:cNvSpPr txBox="1"/>
          <p:nvPr/>
        </p:nvSpPr>
        <p:spPr>
          <a:xfrm>
            <a:off x="10400261" y="56645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CAB22BB8-6DDD-4899-8CD4-629B151B1D81}"/>
                  </a:ext>
                </a:extLst>
              </p:cNvPr>
              <p:cNvSpPr txBox="1"/>
              <p:nvPr/>
            </p:nvSpPr>
            <p:spPr>
              <a:xfrm>
                <a:off x="9913715" y="6129894"/>
                <a:ext cx="2278286" cy="4503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chemeClr val="bg1"/>
                            </a:solidFill>
                          </a:rPr>
                          <m:t>99 − 149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chemeClr val="bg1"/>
                            </a:solidFill>
                          </a:rPr>
                          <m:t>149</m:t>
                        </m:r>
                      </m:den>
                    </m:f>
                    <m:r>
                      <m:rPr>
                        <m:nor/>
                      </m:rPr>
                      <a:rPr lang="nl-NL" sz="140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400" b="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r>
                  <a:rPr lang="nl-NL" sz="1400" dirty="0">
                    <a:solidFill>
                      <a:schemeClr val="bg1"/>
                    </a:solidFill>
                  </a:rPr>
                  <a:t> = -33,6%</a:t>
                </a:r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CAB22BB8-6DDD-4899-8CD4-629B151B1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3715" y="6129894"/>
                <a:ext cx="2278286" cy="450380"/>
              </a:xfrm>
              <a:prstGeom prst="rect">
                <a:avLst/>
              </a:prstGeom>
              <a:blipFill>
                <a:blip r:embed="rId5"/>
                <a:stretch>
                  <a:fillRect b="-41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>
            <a:extLst>
              <a:ext uri="{FF2B5EF4-FFF2-40B4-BE49-F238E27FC236}">
                <a16:creationId xmlns:a16="http://schemas.microsoft.com/office/drawing/2014/main" id="{5EDA5130-587D-477A-BC79-9313CC00727F}"/>
              </a:ext>
            </a:extLst>
          </p:cNvPr>
          <p:cNvSpPr txBox="1"/>
          <p:nvPr/>
        </p:nvSpPr>
        <p:spPr>
          <a:xfrm>
            <a:off x="355599" y="1224107"/>
            <a:ext cx="782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Een waarde vergelijken met een andere waarde (verhoudingsgetal)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886EFF6-0828-406B-A2FE-A291093C366D}"/>
                  </a:ext>
                </a:extLst>
              </p:cNvPr>
              <p:cNvSpPr txBox="1"/>
              <p:nvPr/>
            </p:nvSpPr>
            <p:spPr>
              <a:xfrm>
                <a:off x="10217756" y="3929164"/>
                <a:ext cx="1974243" cy="4503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chemeClr val="bg1"/>
                            </a:solidFill>
                          </a:rPr>
                          <m:t>99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chemeClr val="bg1"/>
                            </a:solidFill>
                          </a:rPr>
                          <m:t>149</m:t>
                        </m:r>
                      </m:den>
                    </m:f>
                    <m:r>
                      <m:rPr>
                        <m:nor/>
                      </m:rPr>
                      <a:rPr lang="nl-NL" sz="140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nl-NL" sz="1400" b="0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r>
                  <a:rPr lang="nl-NL" sz="1400" dirty="0">
                    <a:solidFill>
                      <a:schemeClr val="bg1"/>
                    </a:solidFill>
                  </a:rPr>
                  <a:t> = 66,4%</a:t>
                </a:r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886EFF6-0828-406B-A2FE-A291093C3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7756" y="3929164"/>
                <a:ext cx="1974243" cy="450380"/>
              </a:xfrm>
              <a:prstGeom prst="rect">
                <a:avLst/>
              </a:prstGeom>
              <a:blipFill>
                <a:blip r:embed="rId6"/>
                <a:stretch>
                  <a:fillRect b="-41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9647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5" grpId="0" animBg="1"/>
      <p:bldP spid="14" grpId="0"/>
      <p:bldP spid="15" grpId="0"/>
      <p:bldP spid="16" grpId="0" animBg="1"/>
      <p:bldP spid="17" grpId="0"/>
      <p:bldP spid="20" grpId="0"/>
      <p:bldP spid="21" grpId="0"/>
      <p:bldP spid="22" grpId="0"/>
      <p:bldP spid="23" grpId="0"/>
      <p:bldP spid="24" grpId="0"/>
      <p:bldP spid="26" grpId="0"/>
      <p:bldP spid="26" grpId="1"/>
      <p:bldP spid="33" grpId="0"/>
      <p:bldP spid="34" grpId="0"/>
      <p:bldP spid="35" grpId="0" animBg="1"/>
      <p:bldP spid="36" grpId="0"/>
      <p:bldP spid="39" grpId="0"/>
      <p:bldP spid="40" grpId="0"/>
      <p:bldP spid="41" grpId="0"/>
      <p:bldP spid="42" grpId="0"/>
      <p:bldP spid="43" grpId="0"/>
      <p:bldP spid="43" grpId="1"/>
      <p:bldP spid="44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A152200-4798-4293-AC5A-5D4D9D7F0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7321112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nl-NL" sz="1800" dirty="0"/>
              <a:t>In Nederland verdienen we samen jaarlijks € 800 mld. Door de corona-crisis is dat in 2020 ongeveer 8,4% minder.</a:t>
            </a:r>
            <a:br>
              <a:rPr lang="nl-NL" sz="1800" dirty="0"/>
            </a:br>
            <a:r>
              <a:rPr lang="nl-NL" sz="1800" dirty="0"/>
              <a:t>→ hoeveel euro minder verdienen we samen in 2020?</a:t>
            </a:r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r>
              <a:rPr lang="nl-NL" sz="1800" dirty="0"/>
              <a:t>In een elektronicawinkel zoek je een nieuwe TV uit van € 1.499.</a:t>
            </a:r>
            <a:br>
              <a:rPr lang="nl-NL" sz="1800" dirty="0"/>
            </a:br>
            <a:r>
              <a:rPr lang="nl-NL" sz="1800" dirty="0"/>
              <a:t>Door goed te onderhandelen krijg je 7,5% kassakorting.</a:t>
            </a:r>
            <a:br>
              <a:rPr lang="nl-NL" sz="1800" dirty="0"/>
            </a:br>
            <a:r>
              <a:rPr lang="nl-NL" sz="1800" dirty="0"/>
              <a:t>→ hoeveel moet je betalen voor de nieuwe TV?</a:t>
            </a:r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r>
              <a:rPr lang="nl-NL" sz="1800" dirty="0"/>
              <a:t>Een broek ligt afgeprijsd in de winkel: van € 59 voor € 49.</a:t>
            </a:r>
            <a:br>
              <a:rPr lang="nl-NL" sz="1800" dirty="0"/>
            </a:br>
            <a:r>
              <a:rPr lang="nl-NL" sz="1800" dirty="0"/>
              <a:t>→ hoeveel procent korting krijg je?</a:t>
            </a:r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endParaRPr lang="nl-NL" sz="1800" dirty="0"/>
          </a:p>
          <a:p>
            <a:pPr marL="457200" indent="-457200">
              <a:buFont typeface="+mj-lt"/>
              <a:buAutoNum type="alphaLcParenR"/>
            </a:pPr>
            <a:r>
              <a:rPr lang="nl-NL" sz="1800" dirty="0"/>
              <a:t>Je koopt online voor € 169 een paar nieuwe schoenen.</a:t>
            </a:r>
            <a:br>
              <a:rPr lang="nl-NL" sz="1800" dirty="0"/>
            </a:br>
            <a:r>
              <a:rPr lang="nl-NL" sz="1800" dirty="0"/>
              <a:t>Van een vorige aankoop heb je nog een </a:t>
            </a:r>
            <a:r>
              <a:rPr lang="nl-NL" sz="1800" dirty="0" err="1"/>
              <a:t>kortingsbon</a:t>
            </a:r>
            <a:r>
              <a:rPr lang="nl-NL" sz="1800" dirty="0"/>
              <a:t> van € 10.</a:t>
            </a:r>
            <a:br>
              <a:rPr lang="nl-NL" sz="1800" dirty="0"/>
            </a:br>
            <a:r>
              <a:rPr lang="nl-NL" sz="1800" dirty="0"/>
              <a:t>→ hoeveel procent korting levert die bon je op?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D2DD9C8-D672-4DA9-AF1C-31C5F3BE4DC3}"/>
              </a:ext>
            </a:extLst>
          </p:cNvPr>
          <p:cNvSpPr txBox="1"/>
          <p:nvPr/>
        </p:nvSpPr>
        <p:spPr>
          <a:xfrm>
            <a:off x="6351940" y="6415831"/>
            <a:ext cx="584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maak opgave 6 &amp; bij 1 fout (of meer) ook opgave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F804D2D-23B2-4AEA-99D1-54EAF29EAA11}"/>
                  </a:ext>
                </a:extLst>
              </p:cNvPr>
              <p:cNvSpPr txBox="1"/>
              <p:nvPr/>
            </p:nvSpPr>
            <p:spPr>
              <a:xfrm>
                <a:off x="1460939" y="1269444"/>
                <a:ext cx="2584230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800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100</m:t>
                        </m:r>
                      </m:den>
                    </m:f>
                  </m:oMath>
                </a14:m>
                <a:r>
                  <a:rPr lang="nl-NL" sz="1600" dirty="0"/>
                  <a:t> × 8,4 = € 67,2 mld.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F804D2D-23B2-4AEA-99D1-54EAF29EA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9" y="1269444"/>
                <a:ext cx="2584230" cy="501612"/>
              </a:xfrm>
              <a:prstGeom prst="rect">
                <a:avLst/>
              </a:prstGeom>
              <a:blipFill>
                <a:blip r:embed="rId2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04ECC12-008F-4C48-BA97-A04B80F313BF}"/>
                  </a:ext>
                </a:extLst>
              </p:cNvPr>
              <p:cNvSpPr txBox="1"/>
              <p:nvPr/>
            </p:nvSpPr>
            <p:spPr>
              <a:xfrm>
                <a:off x="1460938" y="2876440"/>
                <a:ext cx="4206437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1.499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100</m:t>
                        </m:r>
                      </m:den>
                    </m:f>
                  </m:oMath>
                </a14:m>
                <a:r>
                  <a:rPr lang="nl-NL" sz="1600" dirty="0"/>
                  <a:t> × 7,5 = € 112,43 korting → € 1.386,57 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04ECC12-008F-4C48-BA97-A04B80F31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8" y="2876440"/>
                <a:ext cx="4206437" cy="501612"/>
              </a:xfrm>
              <a:prstGeom prst="rect">
                <a:avLst/>
              </a:prstGeom>
              <a:blipFill>
                <a:blip r:embed="rId3"/>
                <a:stretch>
                  <a:fillRect r="-1014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19656BB-3084-4B1B-B286-ACD589216259}"/>
                  </a:ext>
                </a:extLst>
              </p:cNvPr>
              <p:cNvSpPr txBox="1"/>
              <p:nvPr/>
            </p:nvSpPr>
            <p:spPr>
              <a:xfrm>
                <a:off x="1460938" y="4243406"/>
                <a:ext cx="7321112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49 − 59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59</m:t>
                        </m:r>
                      </m:den>
                    </m:f>
                  </m:oMath>
                </a14:m>
                <a:r>
                  <a:rPr lang="nl-NL" sz="1600" dirty="0"/>
                  <a:t> × 100% = 16,9% </a:t>
                </a:r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19656BB-3084-4B1B-B286-ACD589216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8" y="4243406"/>
                <a:ext cx="7321112" cy="501612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1DB900D-DD4B-4FE6-80D5-25C644BE1235}"/>
                  </a:ext>
                </a:extLst>
              </p:cNvPr>
              <p:cNvSpPr txBox="1"/>
              <p:nvPr/>
            </p:nvSpPr>
            <p:spPr>
              <a:xfrm>
                <a:off x="1460937" y="5860408"/>
                <a:ext cx="7321112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169</m:t>
                        </m:r>
                      </m:den>
                    </m:f>
                  </m:oMath>
                </a14:m>
                <a:r>
                  <a:rPr lang="nl-NL" sz="1600" dirty="0"/>
                  <a:t> × 100% = 5,9%</a:t>
                </a: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1DB900D-DD4B-4FE6-80D5-25C644BE12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7" y="5860408"/>
                <a:ext cx="7321112" cy="501612"/>
              </a:xfrm>
              <a:prstGeom prst="rect">
                <a:avLst/>
              </a:prstGeom>
              <a:blipFill>
                <a:blip r:embed="rId5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73EF228A-BA6D-4598-860C-D87E6735C5E1}"/>
              </a:ext>
            </a:extLst>
          </p:cNvPr>
          <p:cNvSpPr txBox="1"/>
          <p:nvPr/>
        </p:nvSpPr>
        <p:spPr>
          <a:xfrm>
            <a:off x="4561944" y="1350973"/>
            <a:ext cx="2584230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800 × 0,084 = € 67,2 mld.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1B3EA89-D307-4775-84E4-2E713A5BC843}"/>
              </a:ext>
            </a:extLst>
          </p:cNvPr>
          <p:cNvSpPr txBox="1"/>
          <p:nvPr/>
        </p:nvSpPr>
        <p:spPr>
          <a:xfrm>
            <a:off x="5963596" y="2957969"/>
            <a:ext cx="2704154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1.499 × 0,925 = € 1.386,58</a:t>
            </a:r>
          </a:p>
        </p:txBody>
      </p:sp>
    </p:spTree>
    <p:extLst>
      <p:ext uri="{BB962C8B-B14F-4D97-AF65-F5344CB8AC3E}">
        <p14:creationId xmlns:p14="http://schemas.microsoft.com/office/powerpoint/2010/main" val="42285215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9" grpId="0" animBg="1"/>
      <p:bldP spid="11" grpId="0" animBg="1"/>
      <p:bldP spid="13" grpId="0" animBg="1"/>
      <p:bldP spid="15" grpId="0" animBg="1"/>
      <p:bldP spid="17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5B2C2C1-CE3F-4CAD-93D1-C37C60BC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Procenten: ≠ 100%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384CA18-E1AC-4003-A23D-140CDA19A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895600"/>
            <a:ext cx="6540500" cy="3273736"/>
          </a:xfrm>
        </p:spPr>
        <p:txBody>
          <a:bodyPr/>
          <a:lstStyle/>
          <a:p>
            <a:r>
              <a:rPr lang="nl-NL" dirty="0"/>
              <a:t>Rekenen via 1% is in dit geval logisch</a:t>
            </a:r>
          </a:p>
          <a:p>
            <a:r>
              <a:rPr lang="nl-NL" dirty="0"/>
              <a:t>Bepaal waarmee je vergelijkt. Dan weet je welk getal 100% is.</a:t>
            </a:r>
          </a:p>
          <a:p>
            <a:endParaRPr lang="nl-NL" dirty="0"/>
          </a:p>
          <a:p>
            <a:r>
              <a:rPr lang="nl-NL" dirty="0"/>
              <a:t>Natuurlijk hoef je niet altijd naar 100% te rekenen. Maar wel altijd VIA 1%.</a:t>
            </a:r>
          </a:p>
          <a:p>
            <a:r>
              <a:rPr lang="nl-NL" dirty="0"/>
              <a:t>Zoek dus de combi van getal en percentage.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E4945C5-3DB5-4CD2-A02E-8E2C0AD6BDD4}"/>
              </a:ext>
            </a:extLst>
          </p:cNvPr>
          <p:cNvSpPr txBox="1"/>
          <p:nvPr/>
        </p:nvSpPr>
        <p:spPr>
          <a:xfrm>
            <a:off x="355599" y="1751407"/>
            <a:ext cx="7693025" cy="861774"/>
          </a:xfrm>
          <a:prstGeom prst="rect">
            <a:avLst/>
          </a:prstGeom>
          <a:solidFill>
            <a:srgbClr val="ED4D0F"/>
          </a:solidFill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1A80B6"/>
                </a:solidFill>
                <a:effectLst/>
                <a:latin typeface="Arial" panose="020B0604020202020204" pitchFamily="34" charset="0"/>
              </a:rPr>
              <a:t>VAN of DAN - regel</a:t>
            </a:r>
          </a:p>
          <a:p>
            <a:pPr algn="l"/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De woorden VAN of DAN staan in een zin altijd vóór het gegeven dat 100% is.</a:t>
            </a:r>
            <a:b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nl-NL" sz="1600" dirty="0">
                <a:solidFill>
                  <a:schemeClr val="bg1"/>
                </a:solidFill>
                <a:latin typeface="Arial" panose="020B0604020202020204" pitchFamily="34" charset="0"/>
              </a:rPr>
              <a:t>Dat is namelijk het getal waarmee je gaat vergelijken.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BA11105-C534-41EC-A3E5-C39BA85A0211}"/>
              </a:ext>
            </a:extLst>
          </p:cNvPr>
          <p:cNvSpPr txBox="1"/>
          <p:nvPr/>
        </p:nvSpPr>
        <p:spPr>
          <a:xfrm>
            <a:off x="304800" y="1282952"/>
            <a:ext cx="782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Een waarde vergelijken met een andere waarde (verhoudingsgetal)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C89E4849-50E6-4A34-AF11-D9C728724C45}"/>
              </a:ext>
            </a:extLst>
          </p:cNvPr>
          <p:cNvGrpSpPr/>
          <p:nvPr/>
        </p:nvGrpSpPr>
        <p:grpSpPr>
          <a:xfrm>
            <a:off x="7870487" y="4775301"/>
            <a:ext cx="3168352" cy="720080"/>
            <a:chOff x="7870487" y="4775301"/>
            <a:chExt cx="3168352" cy="720080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57A8334-3D0C-4CC0-AC1E-A43C9855F8D2}"/>
                </a:ext>
              </a:extLst>
            </p:cNvPr>
            <p:cNvCxnSpPr/>
            <p:nvPr/>
          </p:nvCxnSpPr>
          <p:spPr>
            <a:xfrm>
              <a:off x="7870487" y="5135341"/>
              <a:ext cx="316835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A07A531A-1948-4359-AB78-D045DCAA4F12}"/>
                </a:ext>
              </a:extLst>
            </p:cNvPr>
            <p:cNvCxnSpPr/>
            <p:nvPr/>
          </p:nvCxnSpPr>
          <p:spPr>
            <a:xfrm>
              <a:off x="7870487" y="477530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5CCFB76-068A-4F38-83FE-4DB5AA9B4932}"/>
                </a:ext>
              </a:extLst>
            </p:cNvPr>
            <p:cNvCxnSpPr/>
            <p:nvPr/>
          </p:nvCxnSpPr>
          <p:spPr>
            <a:xfrm>
              <a:off x="8950607" y="477530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F8582D92-4CAC-48F2-ABB1-8A5BDA87E795}"/>
                </a:ext>
              </a:extLst>
            </p:cNvPr>
            <p:cNvCxnSpPr/>
            <p:nvPr/>
          </p:nvCxnSpPr>
          <p:spPr>
            <a:xfrm>
              <a:off x="10030727" y="477530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E6DB3196-E991-4334-85BE-7CDAF37ECE14}"/>
                </a:ext>
              </a:extLst>
            </p:cNvPr>
            <p:cNvCxnSpPr/>
            <p:nvPr/>
          </p:nvCxnSpPr>
          <p:spPr>
            <a:xfrm>
              <a:off x="11038839" y="4775301"/>
              <a:ext cx="0" cy="72008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80E880B5-3482-4876-B206-A53F36A98E51}"/>
              </a:ext>
            </a:extLst>
          </p:cNvPr>
          <p:cNvSpPr txBox="1"/>
          <p:nvPr/>
        </p:nvSpPr>
        <p:spPr>
          <a:xfrm>
            <a:off x="8050122" y="4770655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€ 112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F4B0B2C-D3A3-4194-89DD-98ADA61DD7BB}"/>
              </a:ext>
            </a:extLst>
          </p:cNvPr>
          <p:cNvSpPr txBox="1"/>
          <p:nvPr/>
        </p:nvSpPr>
        <p:spPr>
          <a:xfrm>
            <a:off x="8086724" y="51457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80%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8DE2A7C-2C53-432F-BED2-A021079D1705}"/>
              </a:ext>
            </a:extLst>
          </p:cNvPr>
          <p:cNvSpPr txBox="1"/>
          <p:nvPr/>
        </p:nvSpPr>
        <p:spPr>
          <a:xfrm>
            <a:off x="9259475" y="5163715"/>
            <a:ext cx="4667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i="1" dirty="0"/>
              <a:t>1%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1C0C71-3260-47E7-9A1D-8000DEDEF3D4}"/>
              </a:ext>
            </a:extLst>
          </p:cNvPr>
          <p:cNvSpPr txBox="1"/>
          <p:nvPr/>
        </p:nvSpPr>
        <p:spPr>
          <a:xfrm>
            <a:off x="10134195" y="515419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>
                    <a:lumMod val="75000"/>
                  </a:schemeClr>
                </a:solidFill>
              </a:rPr>
              <a:t>100%</a:t>
            </a:r>
          </a:p>
        </p:txBody>
      </p:sp>
      <p:cxnSp>
        <p:nvCxnSpPr>
          <p:cNvPr id="18" name="Gekromde verbindingslijn 116">
            <a:extLst>
              <a:ext uri="{FF2B5EF4-FFF2-40B4-BE49-F238E27FC236}">
                <a16:creationId xmlns:a16="http://schemas.microsoft.com/office/drawing/2014/main" id="{04A0BE42-BD99-4981-AB43-7D209AFC772E}"/>
              </a:ext>
            </a:extLst>
          </p:cNvPr>
          <p:cNvCxnSpPr/>
          <p:nvPr/>
        </p:nvCxnSpPr>
        <p:spPr>
          <a:xfrm rot="16200000" flipH="1">
            <a:off x="8922067" y="5003436"/>
            <a:ext cx="12700" cy="1080120"/>
          </a:xfrm>
          <a:prstGeom prst="curvedConnector3">
            <a:avLst>
              <a:gd name="adj1" fmla="val 3788575"/>
            </a:avLst>
          </a:prstGeom>
          <a:ln>
            <a:solidFill>
              <a:srgbClr val="ED4D0F"/>
            </a:solidFill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2053A899-8023-45E1-84BC-CCCB9103C011}"/>
              </a:ext>
            </a:extLst>
          </p:cNvPr>
          <p:cNvSpPr txBox="1"/>
          <p:nvPr/>
        </p:nvSpPr>
        <p:spPr>
          <a:xfrm>
            <a:off x="8646534" y="567423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: 80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174F479-E64A-4E9A-AE5B-CBD3A6B03FD2}"/>
              </a:ext>
            </a:extLst>
          </p:cNvPr>
          <p:cNvSpPr txBox="1"/>
          <p:nvPr/>
        </p:nvSpPr>
        <p:spPr>
          <a:xfrm>
            <a:off x="9087847" y="477065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€ 1,40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FD051CD-1F54-4C74-B5A7-AA1739006BFF}"/>
              </a:ext>
            </a:extLst>
          </p:cNvPr>
          <p:cNvSpPr txBox="1"/>
          <p:nvPr/>
        </p:nvSpPr>
        <p:spPr>
          <a:xfrm>
            <a:off x="10151081" y="478019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€ 140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E80DA55-FE6C-4603-A836-082AD3FEED73}"/>
              </a:ext>
            </a:extLst>
          </p:cNvPr>
          <p:cNvSpPr txBox="1"/>
          <p:nvPr/>
        </p:nvSpPr>
        <p:spPr>
          <a:xfrm>
            <a:off x="7705419" y="2747188"/>
            <a:ext cx="42498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Na 20% korting betaal je voor je nieuwe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jas € 112.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→ hoeveel kostte de jas voorheen?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De korting gaat VAN de oude prijs af.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D9C6D1D-F624-4F13-82E7-0642CECDB5BA}"/>
              </a:ext>
            </a:extLst>
          </p:cNvPr>
          <p:cNvSpPr txBox="1"/>
          <p:nvPr/>
        </p:nvSpPr>
        <p:spPr>
          <a:xfrm>
            <a:off x="10387986" y="47805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?</a:t>
            </a:r>
          </a:p>
        </p:txBody>
      </p:sp>
      <p:cxnSp>
        <p:nvCxnSpPr>
          <p:cNvPr id="48" name="Gekromde verbindingslijn 117">
            <a:extLst>
              <a:ext uri="{FF2B5EF4-FFF2-40B4-BE49-F238E27FC236}">
                <a16:creationId xmlns:a16="http://schemas.microsoft.com/office/drawing/2014/main" id="{91A5F48A-0792-4990-AE4E-2F708855BB33}"/>
              </a:ext>
            </a:extLst>
          </p:cNvPr>
          <p:cNvCxnSpPr/>
          <p:nvPr/>
        </p:nvCxnSpPr>
        <p:spPr>
          <a:xfrm rot="16200000" flipH="1">
            <a:off x="10033902" y="5069063"/>
            <a:ext cx="12700" cy="1044116"/>
          </a:xfrm>
          <a:prstGeom prst="curvedConnector3">
            <a:avLst>
              <a:gd name="adj1" fmla="val 3450992"/>
            </a:avLst>
          </a:prstGeom>
          <a:ln>
            <a:solidFill>
              <a:schemeClr val="bg1"/>
            </a:solidFill>
            <a:tailEnd type="stealth" w="lg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9" name="Tekstvak 48">
            <a:extLst>
              <a:ext uri="{FF2B5EF4-FFF2-40B4-BE49-F238E27FC236}">
                <a16:creationId xmlns:a16="http://schemas.microsoft.com/office/drawing/2014/main" id="{CC2CAD0B-8A65-4F31-B652-5F604DC50A91}"/>
              </a:ext>
            </a:extLst>
          </p:cNvPr>
          <p:cNvSpPr txBox="1"/>
          <p:nvPr/>
        </p:nvSpPr>
        <p:spPr>
          <a:xfrm>
            <a:off x="9641245" y="570444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× 100</a:t>
            </a:r>
          </a:p>
        </p:txBody>
      </p:sp>
    </p:spTree>
    <p:extLst>
      <p:ext uri="{BB962C8B-B14F-4D97-AF65-F5344CB8AC3E}">
        <p14:creationId xmlns:p14="http://schemas.microsoft.com/office/powerpoint/2010/main" val="15473614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7" grpId="0"/>
      <p:bldP spid="20" grpId="0"/>
      <p:bldP spid="22" grpId="0"/>
      <p:bldP spid="23" grpId="0"/>
      <p:bldP spid="2" grpId="0"/>
      <p:bldP spid="2" grpId="1"/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A152200-4798-4293-AC5A-5D4D9D7F0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7" y="378372"/>
            <a:ext cx="8035488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nl-NL" sz="2000" dirty="0"/>
              <a:t>Het minimumjeugdloon voor 15-jarigen is € 2,91 per uur.</a:t>
            </a:r>
            <a:br>
              <a:rPr lang="nl-NL" sz="2000" dirty="0"/>
            </a:br>
            <a:r>
              <a:rPr lang="nl-NL" sz="2000" dirty="0"/>
              <a:t>Dat is 30% van het minimumloon.</a:t>
            </a:r>
            <a:br>
              <a:rPr lang="nl-NL" sz="2000" dirty="0"/>
            </a:br>
            <a:r>
              <a:rPr lang="nl-NL" sz="2000" dirty="0"/>
              <a:t>→ hoeveel bedraagt het minimumloon per uur?</a:t>
            </a:r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In 2008 verdienden 15-jarigen ook al 30% van het minimumloon. Voor 18-jarigen was dat 45,5% van het minimumloon.</a:t>
            </a:r>
            <a:br>
              <a:rPr lang="nl-NL" sz="2000" dirty="0"/>
            </a:br>
            <a:r>
              <a:rPr lang="nl-NL" sz="2000" dirty="0"/>
              <a:t>Een 18-jarige verdiende dan € 28,04 per dag.</a:t>
            </a:r>
            <a:br>
              <a:rPr lang="nl-NL" sz="2000" dirty="0"/>
            </a:br>
            <a:r>
              <a:rPr lang="nl-NL" sz="2000" dirty="0"/>
              <a:t>→ hoeveel verdiende een 15-jarige minimaal per dag in 2008?</a:t>
            </a:r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Je hebt net in januari een auto gekocht voor € 38.000.</a:t>
            </a:r>
            <a:br>
              <a:rPr lang="nl-NL" sz="2000" dirty="0"/>
            </a:br>
            <a:r>
              <a:rPr lang="nl-NL" sz="2000" dirty="0"/>
              <a:t>Een collega vertelt je dat je nu helaas 5% meer betaald hebt dan in december (door een belastingverhoging).</a:t>
            </a:r>
            <a:br>
              <a:rPr lang="nl-NL" sz="2000" dirty="0"/>
            </a:br>
            <a:r>
              <a:rPr lang="nl-NL" sz="2000" dirty="0"/>
              <a:t>→ hoeveel had je in december voor de auto moeten betalen?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D2DD9C8-D672-4DA9-AF1C-31C5F3BE4DC3}"/>
              </a:ext>
            </a:extLst>
          </p:cNvPr>
          <p:cNvSpPr txBox="1"/>
          <p:nvPr/>
        </p:nvSpPr>
        <p:spPr>
          <a:xfrm>
            <a:off x="6351940" y="6415831"/>
            <a:ext cx="5840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maak opgave 8 &amp; bij 1 fout (of meer) ook opgave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E3B98B7-49E0-4B8E-B443-D5410B56E1B0}"/>
                  </a:ext>
                </a:extLst>
              </p:cNvPr>
              <p:cNvSpPr txBox="1"/>
              <p:nvPr/>
            </p:nvSpPr>
            <p:spPr>
              <a:xfrm>
                <a:off x="1990724" y="5341168"/>
                <a:ext cx="7505700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38.000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105</m:t>
                        </m:r>
                      </m:den>
                    </m:f>
                  </m:oMath>
                </a14:m>
                <a:r>
                  <a:rPr lang="nl-NL" sz="1600" dirty="0"/>
                  <a:t> × 100 = € 36.190,48</a:t>
                </a: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E3B98B7-49E0-4B8E-B443-D5410B56E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4" y="5341168"/>
                <a:ext cx="7505700" cy="501612"/>
              </a:xfrm>
              <a:prstGeom prst="rect">
                <a:avLst/>
              </a:prstGeom>
              <a:blipFill>
                <a:blip r:embed="rId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F545863-2AF2-44C8-B8A8-913E776235C2}"/>
                  </a:ext>
                </a:extLst>
              </p:cNvPr>
              <p:cNvSpPr txBox="1"/>
              <p:nvPr/>
            </p:nvSpPr>
            <p:spPr>
              <a:xfrm>
                <a:off x="1990724" y="3335756"/>
                <a:ext cx="7505698" cy="528030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28,04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45,5</m:t>
                        </m:r>
                      </m:den>
                    </m:f>
                  </m:oMath>
                </a14:m>
                <a:r>
                  <a:rPr lang="nl-NL" sz="1600" dirty="0"/>
                  <a:t> × 30 = € 18,49 </a:t>
                </a: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F545863-2AF2-44C8-B8A8-913E77623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4" y="3335756"/>
                <a:ext cx="7505698" cy="528030"/>
              </a:xfrm>
              <a:prstGeom prst="rect">
                <a:avLst/>
              </a:prstGeom>
              <a:blipFill>
                <a:blip r:embed="rId3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CEAC61B-0796-415C-9605-0C32E8751F59}"/>
                  </a:ext>
                </a:extLst>
              </p:cNvPr>
              <p:cNvSpPr txBox="1"/>
              <p:nvPr/>
            </p:nvSpPr>
            <p:spPr>
              <a:xfrm>
                <a:off x="1990724" y="1338281"/>
                <a:ext cx="7505697" cy="501612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2,91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30</m:t>
                        </m:r>
                      </m:den>
                    </m:f>
                  </m:oMath>
                </a14:m>
                <a:r>
                  <a:rPr lang="nl-NL" sz="1600" dirty="0"/>
                  <a:t> × 100 = € 9,70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CEAC61B-0796-415C-9605-0C32E8751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4" y="1338281"/>
                <a:ext cx="7505697" cy="501612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83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2" grpId="0" animBg="1"/>
      <p:bldP spid="3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616ED01-A3EF-4FCC-AFDB-1F0E4050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Indexcijfers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0AA5CC5-3C59-4E98-AF5D-E541949E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97675" cy="4754251"/>
          </a:xfrm>
        </p:spPr>
        <p:txBody>
          <a:bodyPr>
            <a:normAutofit/>
          </a:bodyPr>
          <a:lstStyle/>
          <a:p>
            <a:r>
              <a:rPr lang="nl-NL" dirty="0"/>
              <a:t>Verhoudingsgetal (dus eigenlijk weer een soort percentage) ten opzichte van één bepaalde waarde.</a:t>
            </a:r>
          </a:p>
          <a:p>
            <a:endParaRPr lang="nl-NL" dirty="0"/>
          </a:p>
          <a:p>
            <a:r>
              <a:rPr lang="nl-NL" dirty="0"/>
              <a:t>Gebruikt in reeksen</a:t>
            </a:r>
          </a:p>
          <a:p>
            <a:pPr lvl="1"/>
            <a:r>
              <a:rPr lang="nl-NL" dirty="0"/>
              <a:t>Dus allerlei jaren vergelijken met één basisjaar</a:t>
            </a:r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8F0BCBF-251F-4144-95C4-0257AF898459}"/>
              </a:ext>
            </a:extLst>
          </p:cNvPr>
          <p:cNvSpPr txBox="1"/>
          <p:nvPr/>
        </p:nvSpPr>
        <p:spPr>
          <a:xfrm>
            <a:off x="7432042" y="1789714"/>
            <a:ext cx="4455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Bijvoorbeeld bij de ontwikkeling inkomen.</a:t>
            </a:r>
            <a:br>
              <a:rPr lang="nl-NL" sz="1600" dirty="0"/>
            </a:br>
            <a:r>
              <a:rPr lang="nl-NL" sz="1600" dirty="0"/>
              <a:t>Basisjaar = 2010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D70991C-FB4E-4434-BE43-4EA65E242AA6}"/>
              </a:ext>
            </a:extLst>
          </p:cNvPr>
          <p:cNvSpPr txBox="1"/>
          <p:nvPr/>
        </p:nvSpPr>
        <p:spPr>
          <a:xfrm>
            <a:off x="7432042" y="1468343"/>
            <a:ext cx="2686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Reeks</a:t>
            </a:r>
          </a:p>
        </p:txBody>
      </p:sp>
      <p:graphicFrame>
        <p:nvGraphicFramePr>
          <p:cNvPr id="14" name="Tabel 14">
            <a:extLst>
              <a:ext uri="{FF2B5EF4-FFF2-40B4-BE49-F238E27FC236}">
                <a16:creationId xmlns:a16="http://schemas.microsoft.com/office/drawing/2014/main" id="{1428F5FD-D76F-4899-9104-5D5CE3034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3186"/>
              </p:ext>
            </p:extLst>
          </p:nvPr>
        </p:nvGraphicFramePr>
        <p:xfrm>
          <a:off x="7432042" y="2407957"/>
          <a:ext cx="4607560" cy="34228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1833">
                  <a:extLst>
                    <a:ext uri="{9D8B030D-6E8A-4147-A177-3AD203B41FA5}">
                      <a16:colId xmlns:a16="http://schemas.microsoft.com/office/drawing/2014/main" val="2776013973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708579869"/>
                    </a:ext>
                  </a:extLst>
                </a:gridCol>
                <a:gridCol w="1543687">
                  <a:extLst>
                    <a:ext uri="{9D8B030D-6E8A-4147-A177-3AD203B41FA5}">
                      <a16:colId xmlns:a16="http://schemas.microsoft.com/office/drawing/2014/main" val="3547118280"/>
                    </a:ext>
                  </a:extLst>
                </a:gridCol>
                <a:gridCol w="1151890">
                  <a:extLst>
                    <a:ext uri="{9D8B030D-6E8A-4147-A177-3AD203B41FA5}">
                      <a16:colId xmlns:a16="http://schemas.microsoft.com/office/drawing/2014/main" val="1470541978"/>
                    </a:ext>
                  </a:extLst>
                </a:gridCol>
              </a:tblGrid>
              <a:tr h="342147">
                <a:tc>
                  <a:txBody>
                    <a:bodyPr/>
                    <a:lstStyle/>
                    <a:p>
                      <a:r>
                        <a:rPr lang="nl-NL" sz="1400" dirty="0"/>
                        <a:t>jaar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Inkomen (€)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indexcijfer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501480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2.508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285757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2.546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786257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2.546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060613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2.585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58770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2.662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5097276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2.816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122647"/>
                  </a:ext>
                </a:extLst>
              </a:tr>
            </a:tbl>
          </a:graphicData>
        </a:graphic>
      </p:graphicFrame>
      <p:sp>
        <p:nvSpPr>
          <p:cNvPr id="15" name="Tekstvak 14">
            <a:extLst>
              <a:ext uri="{FF2B5EF4-FFF2-40B4-BE49-F238E27FC236}">
                <a16:creationId xmlns:a16="http://schemas.microsoft.com/office/drawing/2014/main" id="{6CDB64CB-0589-4199-BE3F-30D342B923B5}"/>
              </a:ext>
            </a:extLst>
          </p:cNvPr>
          <p:cNvSpPr txBox="1"/>
          <p:nvPr/>
        </p:nvSpPr>
        <p:spPr>
          <a:xfrm>
            <a:off x="11109321" y="281053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86177E3-E497-44B8-BD12-CB3BB794319A}"/>
                  </a:ext>
                </a:extLst>
              </p:cNvPr>
              <p:cNvSpPr txBox="1"/>
              <p:nvPr/>
            </p:nvSpPr>
            <p:spPr>
              <a:xfrm>
                <a:off x="9549123" y="3265776"/>
                <a:ext cx="1137940" cy="505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2.546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2.508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86177E3-E497-44B8-BD12-CB3BB7943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23" y="3265776"/>
                <a:ext cx="1137940" cy="505844"/>
              </a:xfrm>
              <a:prstGeom prst="rect">
                <a:avLst/>
              </a:prstGeom>
              <a:blipFill>
                <a:blip r:embed="rId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BC3A6D6-0217-42F1-9BF3-B966809F7205}"/>
                  </a:ext>
                </a:extLst>
              </p:cNvPr>
              <p:cNvSpPr txBox="1"/>
              <p:nvPr/>
            </p:nvSpPr>
            <p:spPr>
              <a:xfrm>
                <a:off x="9549123" y="4292806"/>
                <a:ext cx="1137940" cy="505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2.585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2.508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2BC3A6D6-0217-42F1-9BF3-B966809F7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23" y="4292806"/>
                <a:ext cx="1137940" cy="505844"/>
              </a:xfrm>
              <a:prstGeom prst="rect">
                <a:avLst/>
              </a:prstGeom>
              <a:blipFill>
                <a:blip r:embed="rId3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50609FB-8896-4ACB-BB9C-32A6AA2C6E34}"/>
                  </a:ext>
                </a:extLst>
              </p:cNvPr>
              <p:cNvSpPr txBox="1"/>
              <p:nvPr/>
            </p:nvSpPr>
            <p:spPr>
              <a:xfrm>
                <a:off x="9549123" y="4806066"/>
                <a:ext cx="1137940" cy="505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2.662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2.508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50609FB-8896-4ACB-BB9C-32A6AA2C6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23" y="4806066"/>
                <a:ext cx="1137940" cy="505844"/>
              </a:xfrm>
              <a:prstGeom prst="rect">
                <a:avLst/>
              </a:prstGeom>
              <a:blipFill>
                <a:blip r:embed="rId4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A5FA698-AF53-4AE8-9A24-0145C0BB918C}"/>
                  </a:ext>
                </a:extLst>
              </p:cNvPr>
              <p:cNvSpPr txBox="1"/>
              <p:nvPr/>
            </p:nvSpPr>
            <p:spPr>
              <a:xfrm>
                <a:off x="9549123" y="5319836"/>
                <a:ext cx="1137940" cy="505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2.816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2.508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A5FA698-AF53-4AE8-9A24-0145C0BB9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123" y="5319836"/>
                <a:ext cx="1137940" cy="505844"/>
              </a:xfrm>
              <a:prstGeom prst="rect">
                <a:avLst/>
              </a:prstGeom>
              <a:blipFill>
                <a:blip r:embed="rId5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5D84797-2F02-43AF-9341-1684ABD7769A}"/>
              </a:ext>
            </a:extLst>
          </p:cNvPr>
          <p:cNvSpPr txBox="1"/>
          <p:nvPr/>
        </p:nvSpPr>
        <p:spPr>
          <a:xfrm>
            <a:off x="11109321" y="3330622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101,5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59BA67F1-CCF3-4DE2-84F0-683FD24C8641}"/>
              </a:ext>
            </a:extLst>
          </p:cNvPr>
          <p:cNvSpPr txBox="1"/>
          <p:nvPr/>
        </p:nvSpPr>
        <p:spPr>
          <a:xfrm>
            <a:off x="11119904" y="385071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101,5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4390D3D-B030-43BD-B086-363D3F7562CB}"/>
              </a:ext>
            </a:extLst>
          </p:cNvPr>
          <p:cNvSpPr txBox="1"/>
          <p:nvPr/>
        </p:nvSpPr>
        <p:spPr>
          <a:xfrm>
            <a:off x="11119904" y="437080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103,1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D6BB3A80-B6CD-4178-A4B6-5D2F1B0AB688}"/>
              </a:ext>
            </a:extLst>
          </p:cNvPr>
          <p:cNvSpPr txBox="1"/>
          <p:nvPr/>
        </p:nvSpPr>
        <p:spPr>
          <a:xfrm>
            <a:off x="11119904" y="487684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106,1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865F5C9-5FF1-490A-BEF1-8A29CEF536D0}"/>
              </a:ext>
            </a:extLst>
          </p:cNvPr>
          <p:cNvSpPr txBox="1"/>
          <p:nvPr/>
        </p:nvSpPr>
        <p:spPr>
          <a:xfrm>
            <a:off x="11119904" y="5396935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112,3</a:t>
            </a:r>
          </a:p>
        </p:txBody>
      </p:sp>
    </p:spTree>
    <p:extLst>
      <p:ext uri="{BB962C8B-B14F-4D97-AF65-F5344CB8AC3E}">
        <p14:creationId xmlns:p14="http://schemas.microsoft.com/office/powerpoint/2010/main" val="5364047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9" grpId="0"/>
      <p:bldP spid="15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616ED01-A3EF-4FCC-AFDB-1F0E4050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Indexcijfers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0AA5CC5-3C59-4E98-AF5D-E541949E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97675" cy="4754251"/>
          </a:xfrm>
        </p:spPr>
        <p:txBody>
          <a:bodyPr>
            <a:normAutofit/>
          </a:bodyPr>
          <a:lstStyle/>
          <a:p>
            <a:r>
              <a:rPr lang="nl-NL" dirty="0"/>
              <a:t>Verhoudingsgetal (dus eigenlijk weer een soort percentage) ten opzichte van één bepaalde waarde.</a:t>
            </a:r>
          </a:p>
          <a:p>
            <a:endParaRPr lang="nl-NL" dirty="0"/>
          </a:p>
          <a:p>
            <a:r>
              <a:rPr lang="nl-NL" dirty="0"/>
              <a:t>Gebruikt in reeksen</a:t>
            </a:r>
          </a:p>
          <a:p>
            <a:pPr lvl="1"/>
            <a:r>
              <a:rPr lang="nl-NL" dirty="0"/>
              <a:t>Dus allerlei jaren vergelijken met één basisjaar</a:t>
            </a:r>
          </a:p>
          <a:p>
            <a:pPr lvl="1"/>
            <a:endParaRPr lang="nl-NL" dirty="0"/>
          </a:p>
          <a:p>
            <a:endParaRPr lang="nl-NL" dirty="0"/>
          </a:p>
          <a:p>
            <a:r>
              <a:rPr lang="nl-NL" dirty="0"/>
              <a:t>Gebruikt om te rekenen met percentages die naar verschillende getallen verwijzen.</a:t>
            </a:r>
          </a:p>
          <a:p>
            <a:pPr lvl="1"/>
            <a:r>
              <a:rPr lang="nl-NL" dirty="0"/>
              <a:t>Hoe zou je het met gewone getallen uitrekenen?</a:t>
            </a:r>
          </a:p>
          <a:p>
            <a:pPr lvl="1"/>
            <a:r>
              <a:rPr lang="nl-NL" dirty="0"/>
              <a:t>Doe hetzelfde, maar dan met indexcijfers.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5DC3AAC-61C6-4440-BD23-F00FBE876417}"/>
              </a:ext>
            </a:extLst>
          </p:cNvPr>
          <p:cNvSpPr txBox="1"/>
          <p:nvPr/>
        </p:nvSpPr>
        <p:spPr>
          <a:xfrm>
            <a:off x="7432042" y="1846864"/>
            <a:ext cx="44551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Je geeft dit schooljaar 10% meer uit aan broodjes in de kantine (dan vorig jaar). Die broodjes zijn dit jaar wel 5% duurder.</a:t>
            </a:r>
            <a:br>
              <a:rPr lang="nl-NL" sz="1600" dirty="0"/>
            </a:br>
            <a:r>
              <a:rPr lang="nl-NL" sz="1600" dirty="0"/>
              <a:t>→ hoeveel % meer broodjes kocht je?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E411D78-6DAE-4B91-825B-1B2D0704041D}"/>
              </a:ext>
            </a:extLst>
          </p:cNvPr>
          <p:cNvSpPr txBox="1"/>
          <p:nvPr/>
        </p:nvSpPr>
        <p:spPr>
          <a:xfrm>
            <a:off x="7432042" y="1525493"/>
            <a:ext cx="33788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Verschillende percentages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6AB0BFE-078A-4B85-B72A-03CEE8BC14CE}"/>
                  </a:ext>
                </a:extLst>
              </p:cNvPr>
              <p:cNvSpPr txBox="1"/>
              <p:nvPr/>
            </p:nvSpPr>
            <p:spPr>
              <a:xfrm>
                <a:off x="7432042" y="3282366"/>
                <a:ext cx="2665602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uitgaven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prijs</m:t>
                          </m:r>
                          <m:r>
                            <m:rPr>
                              <m:nor/>
                            </m:rPr>
                            <a:rPr lang="nl-NL" sz="1400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nl-NL" sz="1400" b="0" i="0" smtClean="0"/>
                            <m:t>broodje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b="0" i="0" smtClean="0"/>
                        <m:t> = </m:t>
                      </m:r>
                      <m:r>
                        <m:rPr>
                          <m:nor/>
                        </m:rPr>
                        <a:rPr lang="nl-NL" sz="1400" b="0" i="0" smtClean="0"/>
                        <m:t>aantal</m:t>
                      </m:r>
                      <m:r>
                        <m:rPr>
                          <m:nor/>
                        </m:rPr>
                        <a:rPr lang="nl-NL" sz="1400" b="0" i="0" smtClean="0"/>
                        <m:t> </m:t>
                      </m:r>
                      <m:r>
                        <m:rPr>
                          <m:nor/>
                        </m:rPr>
                        <a:rPr lang="nl-NL" sz="1400" b="0" i="0" smtClean="0"/>
                        <m:t>broodjes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6AB0BFE-078A-4B85-B72A-03CEE8BC1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042" y="3282366"/>
                <a:ext cx="2665602" cy="540917"/>
              </a:xfrm>
              <a:prstGeom prst="rect">
                <a:avLst/>
              </a:prstGeom>
              <a:blipFill>
                <a:blip r:embed="rId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41467464-D241-4F8B-9F07-D36535EB4F2E}"/>
                  </a:ext>
                </a:extLst>
              </p:cNvPr>
              <p:cNvSpPr txBox="1"/>
              <p:nvPr/>
            </p:nvSpPr>
            <p:spPr>
              <a:xfrm>
                <a:off x="10351944" y="3282366"/>
                <a:ext cx="1840056" cy="506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€ 100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i="0"/>
                            <m:t>€ </m:t>
                          </m:r>
                          <m:r>
                            <m:rPr>
                              <m:nor/>
                            </m:rPr>
                            <a:rPr lang="nl-NL" sz="1400" b="0" i="0" smtClean="0"/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b="0" i="0" smtClean="0"/>
                        <m:t> = 50 </m:t>
                      </m:r>
                      <m:r>
                        <m:rPr>
                          <m:nor/>
                        </m:rPr>
                        <a:rPr lang="nl-NL" sz="1400" b="0" i="0" smtClean="0"/>
                        <m:t>broodjes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41467464-D241-4F8B-9F07-D36535EB4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944" y="3282366"/>
                <a:ext cx="1840056" cy="506677"/>
              </a:xfrm>
              <a:prstGeom prst="rect">
                <a:avLst/>
              </a:prstGeom>
              <a:blipFill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2C6E59E5-EE12-49A9-A7DB-75BD55C10526}"/>
              </a:ext>
            </a:extLst>
          </p:cNvPr>
          <p:cNvSpPr txBox="1"/>
          <p:nvPr/>
        </p:nvSpPr>
        <p:spPr>
          <a:xfrm>
            <a:off x="9331008" y="4514820"/>
            <a:ext cx="2743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/>
              <a:t>→ 4,8% meer dan vorig jaar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21F008-A387-463B-A171-CE6603DF6A21}"/>
              </a:ext>
            </a:extLst>
          </p:cNvPr>
          <p:cNvSpPr txBox="1"/>
          <p:nvPr/>
        </p:nvSpPr>
        <p:spPr>
          <a:xfrm>
            <a:off x="8633381" y="451482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104,8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6D7FAD9-7FE4-4153-8103-556C56F8D3B4}"/>
              </a:ext>
            </a:extLst>
          </p:cNvPr>
          <p:cNvSpPr txBox="1"/>
          <p:nvPr/>
        </p:nvSpPr>
        <p:spPr>
          <a:xfrm>
            <a:off x="7432042" y="4402836"/>
            <a:ext cx="510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856BEA-DCA7-4A84-990F-829FD9F8DBBF}"/>
              </a:ext>
            </a:extLst>
          </p:cNvPr>
          <p:cNvSpPr txBox="1"/>
          <p:nvPr/>
        </p:nvSpPr>
        <p:spPr>
          <a:xfrm>
            <a:off x="7432042" y="465552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105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22B497C3-DB69-48D5-9724-6464FB76A0A5}"/>
              </a:ext>
            </a:extLst>
          </p:cNvPr>
          <p:cNvCxnSpPr/>
          <p:nvPr/>
        </p:nvCxnSpPr>
        <p:spPr>
          <a:xfrm>
            <a:off x="7499051" y="4684097"/>
            <a:ext cx="376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B2A013A5-C358-4B0D-986E-EE9D4A813436}"/>
              </a:ext>
            </a:extLst>
          </p:cNvPr>
          <p:cNvSpPr txBox="1"/>
          <p:nvPr/>
        </p:nvSpPr>
        <p:spPr>
          <a:xfrm>
            <a:off x="7870636" y="4514820"/>
            <a:ext cx="881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× 100 =</a:t>
            </a:r>
          </a:p>
        </p:txBody>
      </p:sp>
    </p:spTree>
    <p:extLst>
      <p:ext uri="{BB962C8B-B14F-4D97-AF65-F5344CB8AC3E}">
        <p14:creationId xmlns:p14="http://schemas.microsoft.com/office/powerpoint/2010/main" val="146959061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33" grpId="0"/>
      <p:bldP spid="2" grpId="0"/>
      <p:bldP spid="25" grpId="0"/>
      <p:bldP spid="10" grpId="0"/>
      <p:bldP spid="12" grpId="0"/>
      <p:bldP spid="17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41DCA7A-8793-4241-8DEA-2563293F3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7" y="378372"/>
            <a:ext cx="6018729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nl-NL" sz="1700" dirty="0"/>
              <a:t>Zet de prijsontwikkeling van de </a:t>
            </a:r>
            <a:r>
              <a:rPr lang="nl-NL" sz="1700" dirty="0" err="1"/>
              <a:t>Bitcoin</a:t>
            </a:r>
            <a:r>
              <a:rPr lang="nl-NL" sz="1700" dirty="0"/>
              <a:t> om in indexcijfers met 2017 als basisjaar.</a:t>
            </a:r>
          </a:p>
          <a:p>
            <a:pPr marL="457200" indent="-457200">
              <a:buFont typeface="+mj-lt"/>
              <a:buAutoNum type="alphaLcParenR"/>
            </a:pPr>
            <a:endParaRPr lang="nl-NL" sz="100" dirty="0"/>
          </a:p>
          <a:p>
            <a:pPr marL="457200" indent="-457200">
              <a:buFont typeface="+mj-lt"/>
              <a:buAutoNum type="alphaLcParenR"/>
            </a:pPr>
            <a:r>
              <a:rPr lang="nl-NL" sz="1700" dirty="0"/>
              <a:t>Met hoeveel procent is de waarde van een </a:t>
            </a:r>
            <a:r>
              <a:rPr lang="nl-NL" sz="1700" dirty="0" err="1"/>
              <a:t>Bitcoin</a:t>
            </a:r>
            <a:r>
              <a:rPr lang="nl-NL" sz="1700" dirty="0"/>
              <a:t> gedaald in 2019 (ten opzichte van 2018).</a:t>
            </a:r>
            <a:br>
              <a:rPr lang="nl-NL" sz="1700" dirty="0"/>
            </a:br>
            <a:r>
              <a:rPr lang="nl-NL" sz="1700" dirty="0"/>
              <a:t>→ Bereken zowel op basis van euro’s als indexcijfers</a:t>
            </a:r>
          </a:p>
          <a:p>
            <a:pPr marL="457200" indent="-457200">
              <a:buFont typeface="+mj-lt"/>
              <a:buAutoNum type="alphaLcParenR"/>
            </a:pPr>
            <a:endParaRPr lang="nl-NL" sz="1700" dirty="0"/>
          </a:p>
          <a:p>
            <a:pPr marL="457200" indent="-457200">
              <a:buFont typeface="+mj-lt"/>
              <a:buAutoNum type="alphaLcParenR"/>
            </a:pPr>
            <a:endParaRPr lang="nl-NL" sz="1700" dirty="0"/>
          </a:p>
          <a:p>
            <a:pPr marL="457200" indent="-457200">
              <a:buFont typeface="+mj-lt"/>
              <a:buAutoNum type="alphaLcParenR"/>
            </a:pPr>
            <a:endParaRPr lang="nl-NL" sz="1700" dirty="0"/>
          </a:p>
          <a:p>
            <a:pPr marL="457200" indent="-457200">
              <a:buFont typeface="+mj-lt"/>
              <a:buAutoNum type="alphaLcParenR"/>
            </a:pPr>
            <a:endParaRPr lang="nl-NL" sz="100" dirty="0"/>
          </a:p>
          <a:p>
            <a:pPr marL="457200" indent="-457200">
              <a:buFont typeface="+mj-lt"/>
              <a:buAutoNum type="alphaLcParenR"/>
            </a:pPr>
            <a:r>
              <a:rPr lang="nl-NL" sz="1700" dirty="0"/>
              <a:t>In 2020 verdien je in totaal 8% meer dan in 2019.</a:t>
            </a:r>
            <a:br>
              <a:rPr lang="nl-NL" sz="1700" dirty="0"/>
            </a:br>
            <a:r>
              <a:rPr lang="nl-NL" sz="1700" dirty="0"/>
              <a:t>Dat komt deels omdat je uurloon 4% is gestegen.</a:t>
            </a:r>
            <a:br>
              <a:rPr lang="nl-NL" sz="1700" dirty="0"/>
            </a:br>
            <a:r>
              <a:rPr lang="nl-NL" sz="1700" dirty="0"/>
              <a:t>→ Bereken hoeveel procent je meer bent gaan werken.</a:t>
            </a:r>
          </a:p>
          <a:p>
            <a:pPr marL="457200" indent="-457200">
              <a:buFont typeface="+mj-lt"/>
              <a:buAutoNum type="alphaLcParenR"/>
            </a:pPr>
            <a:endParaRPr lang="nl-NL" sz="1700" dirty="0"/>
          </a:p>
          <a:p>
            <a:pPr marL="457200" indent="-457200">
              <a:buFont typeface="+mj-lt"/>
              <a:buAutoNum type="alphaLcParenR"/>
            </a:pPr>
            <a:endParaRPr lang="nl-NL" sz="700" dirty="0"/>
          </a:p>
          <a:p>
            <a:pPr marL="457200" indent="-457200">
              <a:buFont typeface="+mj-lt"/>
              <a:buAutoNum type="alphaLcParenR"/>
            </a:pPr>
            <a:r>
              <a:rPr lang="nl-NL" sz="1700" dirty="0"/>
              <a:t>De Nederlandse varkensboeren verdienden in 2018 15% meer aan de export dan in 2017, terwijl de prijzen van varkensvlees met 2% daalden.</a:t>
            </a:r>
            <a:br>
              <a:rPr lang="nl-NL" sz="1700" dirty="0"/>
            </a:br>
            <a:r>
              <a:rPr lang="nl-NL" sz="1700" dirty="0"/>
              <a:t>→ Bereken de % stijging van het exportvolume.</a:t>
            </a:r>
          </a:p>
          <a:p>
            <a:pPr marL="457200" indent="-457200">
              <a:buFont typeface="+mj-lt"/>
              <a:buAutoNum type="alphaLcParenR"/>
            </a:pPr>
            <a:endParaRPr lang="nl-NL" sz="1700" dirty="0"/>
          </a:p>
        </p:txBody>
      </p:sp>
      <p:graphicFrame>
        <p:nvGraphicFramePr>
          <p:cNvPr id="7" name="Tabel 14">
            <a:extLst>
              <a:ext uri="{FF2B5EF4-FFF2-40B4-BE49-F238E27FC236}">
                <a16:creationId xmlns:a16="http://schemas.microsoft.com/office/drawing/2014/main" id="{EB2F4E6F-6B8C-413B-930E-1DE40EF2F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331597"/>
              </p:ext>
            </p:extLst>
          </p:nvPr>
        </p:nvGraphicFramePr>
        <p:xfrm>
          <a:off x="7499331" y="1698498"/>
          <a:ext cx="4607560" cy="29093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1833">
                  <a:extLst>
                    <a:ext uri="{9D8B030D-6E8A-4147-A177-3AD203B41FA5}">
                      <a16:colId xmlns:a16="http://schemas.microsoft.com/office/drawing/2014/main" val="2776013973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708579869"/>
                    </a:ext>
                  </a:extLst>
                </a:gridCol>
                <a:gridCol w="1543687">
                  <a:extLst>
                    <a:ext uri="{9D8B030D-6E8A-4147-A177-3AD203B41FA5}">
                      <a16:colId xmlns:a16="http://schemas.microsoft.com/office/drawing/2014/main" val="3547118280"/>
                    </a:ext>
                  </a:extLst>
                </a:gridCol>
                <a:gridCol w="1151890">
                  <a:extLst>
                    <a:ext uri="{9D8B030D-6E8A-4147-A177-3AD203B41FA5}">
                      <a16:colId xmlns:a16="http://schemas.microsoft.com/office/drawing/2014/main" val="1470541978"/>
                    </a:ext>
                  </a:extLst>
                </a:gridCol>
              </a:tblGrid>
              <a:tr h="342147">
                <a:tc>
                  <a:txBody>
                    <a:bodyPr/>
                    <a:lstStyle/>
                    <a:p>
                      <a:r>
                        <a:rPr lang="nl-NL" sz="1400" dirty="0"/>
                        <a:t>jaar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Prijs (€)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>
                    <a:solidFill>
                      <a:srgbClr val="51A04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indexcijfer</a:t>
                      </a:r>
                    </a:p>
                  </a:txBody>
                  <a:tcPr>
                    <a:solidFill>
                      <a:srgbClr val="51A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501480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400,77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285757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863,00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786257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10.699,95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060613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3.332,99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58770"/>
                  </a:ext>
                </a:extLst>
              </a:tr>
              <a:tr h="513448">
                <a:tc>
                  <a:txBody>
                    <a:bodyPr/>
                    <a:lstStyle/>
                    <a:p>
                      <a:r>
                        <a:rPr lang="nl-NL" sz="1600" b="1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6.584,07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5097276"/>
                  </a:ext>
                </a:extLst>
              </a:tr>
            </a:tbl>
          </a:graphicData>
        </a:graphic>
      </p:graphicFrame>
      <p:sp>
        <p:nvSpPr>
          <p:cNvPr id="9" name="Tekstvak 8">
            <a:extLst>
              <a:ext uri="{FF2B5EF4-FFF2-40B4-BE49-F238E27FC236}">
                <a16:creationId xmlns:a16="http://schemas.microsoft.com/office/drawing/2014/main" id="{D75A4A56-D9EC-4188-BC1A-4CE7F3C00119}"/>
              </a:ext>
            </a:extLst>
          </p:cNvPr>
          <p:cNvSpPr txBox="1"/>
          <p:nvPr/>
        </p:nvSpPr>
        <p:spPr>
          <a:xfrm>
            <a:off x="11176610" y="210107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46,4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F0900FC-C0DB-42D5-8491-8E4A2C7C7732}"/>
                  </a:ext>
                </a:extLst>
              </p:cNvPr>
              <p:cNvSpPr txBox="1"/>
              <p:nvPr/>
            </p:nvSpPr>
            <p:spPr>
              <a:xfrm>
                <a:off x="9473537" y="2061017"/>
                <a:ext cx="1237326" cy="505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400,77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863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F0900FC-C0DB-42D5-8491-8E4A2C7C7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537" y="2061017"/>
                <a:ext cx="1237326" cy="505908"/>
              </a:xfrm>
              <a:prstGeom prst="rect">
                <a:avLst/>
              </a:prstGeom>
              <a:blipFill>
                <a:blip r:embed="rId2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A40C33B-52E1-4457-8712-47EF1E2E6AD3}"/>
                  </a:ext>
                </a:extLst>
              </p:cNvPr>
              <p:cNvSpPr txBox="1"/>
              <p:nvPr/>
            </p:nvSpPr>
            <p:spPr>
              <a:xfrm>
                <a:off x="9473537" y="3583347"/>
                <a:ext cx="1386405" cy="505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3.332,99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863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A40C33B-52E1-4457-8712-47EF1E2E6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537" y="3583347"/>
                <a:ext cx="1386405" cy="505908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6900046-6CDE-4216-8A48-3C393069637A}"/>
                  </a:ext>
                </a:extLst>
              </p:cNvPr>
              <p:cNvSpPr txBox="1"/>
              <p:nvPr/>
            </p:nvSpPr>
            <p:spPr>
              <a:xfrm>
                <a:off x="9473537" y="4096607"/>
                <a:ext cx="1386405" cy="505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6.584,07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863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6900046-6CDE-4216-8A48-3C3930696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537" y="4096607"/>
                <a:ext cx="1386405" cy="505908"/>
              </a:xfrm>
              <a:prstGeom prst="rect">
                <a:avLst/>
              </a:prstGeom>
              <a:blipFill>
                <a:blip r:embed="rId4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A7009D48-F126-4CDA-98B2-ACBB0474FE92}"/>
              </a:ext>
            </a:extLst>
          </p:cNvPr>
          <p:cNvSpPr txBox="1"/>
          <p:nvPr/>
        </p:nvSpPr>
        <p:spPr>
          <a:xfrm>
            <a:off x="11176610" y="262116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B0DA544-310E-45A5-9094-2BECFD394A1B}"/>
              </a:ext>
            </a:extLst>
          </p:cNvPr>
          <p:cNvSpPr txBox="1"/>
          <p:nvPr/>
        </p:nvSpPr>
        <p:spPr>
          <a:xfrm>
            <a:off x="11034793" y="314125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1.239,9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E8AFB5A-05F6-4F88-A544-71FFBF5E5B81}"/>
              </a:ext>
            </a:extLst>
          </p:cNvPr>
          <p:cNvSpPr txBox="1"/>
          <p:nvPr/>
        </p:nvSpPr>
        <p:spPr>
          <a:xfrm>
            <a:off x="11187193" y="366134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386,2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30CE4CE-FA26-42DF-9046-77DBE83DAEDA}"/>
              </a:ext>
            </a:extLst>
          </p:cNvPr>
          <p:cNvSpPr txBox="1"/>
          <p:nvPr/>
        </p:nvSpPr>
        <p:spPr>
          <a:xfrm>
            <a:off x="11187193" y="41673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762,9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EB06DB9-D9F7-45FC-89B7-D0CD421562AE}"/>
                  </a:ext>
                </a:extLst>
              </p:cNvPr>
              <p:cNvSpPr txBox="1"/>
              <p:nvPr/>
            </p:nvSpPr>
            <p:spPr>
              <a:xfrm>
                <a:off x="9473537" y="3077439"/>
                <a:ext cx="1485791" cy="505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400" b="0" i="0" smtClean="0"/>
                            <m:t>10.699,95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400" b="0" i="0" smtClean="0"/>
                            <m:t>863</m:t>
                          </m:r>
                        </m:den>
                      </m:f>
                      <m:r>
                        <m:rPr>
                          <m:nor/>
                        </m:rPr>
                        <a:rPr lang="nl-NL" sz="1400" i="0" smtClean="0"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400" b="0" i="0" smtClean="0"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EB06DB9-D9F7-45FC-89B7-D0CD421562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537" y="3077439"/>
                <a:ext cx="1485791" cy="505908"/>
              </a:xfrm>
              <a:prstGeom prst="rect">
                <a:avLst/>
              </a:prstGeom>
              <a:blipFill>
                <a:blip r:embed="rId5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AFF1450-A382-41EE-B3D4-2DE6D910B5FD}"/>
                  </a:ext>
                </a:extLst>
              </p:cNvPr>
              <p:cNvSpPr txBox="1"/>
              <p:nvPr/>
            </p:nvSpPr>
            <p:spPr>
              <a:xfrm>
                <a:off x="1510325" y="1886049"/>
                <a:ext cx="5900125" cy="528030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3.332,99 − 10.699,95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10.699,95</m:t>
                        </m:r>
                      </m:den>
                    </m:f>
                  </m:oMath>
                </a14:m>
                <a:r>
                  <a:rPr lang="nl-NL" sz="1600" dirty="0"/>
                  <a:t> × 100% = -68,9%</a:t>
                </a:r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AFF1450-A382-41EE-B3D4-2DE6D910B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325" y="1886049"/>
                <a:ext cx="5900125" cy="528030"/>
              </a:xfrm>
              <a:prstGeom prst="rect">
                <a:avLst/>
              </a:prstGeom>
              <a:blipFill>
                <a:blip r:embed="rId6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4EE7A58-0D09-4B55-9772-C6C0128A716B}"/>
                  </a:ext>
                </a:extLst>
              </p:cNvPr>
              <p:cNvSpPr txBox="1"/>
              <p:nvPr/>
            </p:nvSpPr>
            <p:spPr>
              <a:xfrm>
                <a:off x="1510325" y="2501023"/>
                <a:ext cx="5900125" cy="528030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386,2 − 1.239,9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1.239,9</m:t>
                        </m:r>
                      </m:den>
                    </m:f>
                  </m:oMath>
                </a14:m>
                <a:r>
                  <a:rPr lang="nl-NL" sz="1600" dirty="0"/>
                  <a:t> × 100% = -68,9%</a:t>
                </a:r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4EE7A58-0D09-4B55-9772-C6C0128A7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325" y="2501023"/>
                <a:ext cx="5900125" cy="528030"/>
              </a:xfrm>
              <a:prstGeom prst="rect">
                <a:avLst/>
              </a:prstGeom>
              <a:blipFill>
                <a:blip r:embed="rId7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E0D9481-5D9B-4C24-8842-8F7909A81E17}"/>
                  </a:ext>
                </a:extLst>
              </p:cNvPr>
              <p:cNvSpPr txBox="1"/>
              <p:nvPr/>
            </p:nvSpPr>
            <p:spPr>
              <a:xfrm>
                <a:off x="1510324" y="3939291"/>
                <a:ext cx="5900125" cy="501484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108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104</m:t>
                        </m:r>
                      </m:den>
                    </m:f>
                  </m:oMath>
                </a14:m>
                <a:r>
                  <a:rPr lang="nl-NL" sz="1600" dirty="0"/>
                  <a:t> × 100 = 103,8  → 3,8% meer uren gaan werken</a:t>
                </a:r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E0D9481-5D9B-4C24-8842-8F7909A81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324" y="3939291"/>
                <a:ext cx="5900125" cy="501484"/>
              </a:xfrm>
              <a:prstGeom prst="rect">
                <a:avLst/>
              </a:prstGeom>
              <a:blipFill>
                <a:blip r:embed="rId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CB9F192-77F1-4CEF-81B1-D1A37E92D599}"/>
                  </a:ext>
                </a:extLst>
              </p:cNvPr>
              <p:cNvSpPr txBox="1"/>
              <p:nvPr/>
            </p:nvSpPr>
            <p:spPr>
              <a:xfrm>
                <a:off x="1460936" y="5587116"/>
                <a:ext cx="5900125" cy="501484"/>
              </a:xfrm>
              <a:prstGeom prst="rect">
                <a:avLst/>
              </a:prstGeom>
              <a:solidFill>
                <a:srgbClr val="51A04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115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98</m:t>
                        </m:r>
                      </m:den>
                    </m:f>
                  </m:oMath>
                </a14:m>
                <a:r>
                  <a:rPr lang="nl-NL" sz="1600" dirty="0"/>
                  <a:t> × 100 = 117,3 → 17,3% meer vlees geëxporteerd.</a:t>
                </a: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CB9F192-77F1-4CEF-81B1-D1A37E92D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6" y="5587116"/>
                <a:ext cx="5900125" cy="501484"/>
              </a:xfrm>
              <a:prstGeom prst="rect">
                <a:avLst/>
              </a:prstGeom>
              <a:blipFill>
                <a:blip r:embed="rId9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ACFF651E-6D00-454D-9E2D-9AA970D23709}"/>
              </a:ext>
            </a:extLst>
          </p:cNvPr>
          <p:cNvSpPr txBox="1"/>
          <p:nvPr/>
        </p:nvSpPr>
        <p:spPr>
          <a:xfrm>
            <a:off x="5589940" y="6415831"/>
            <a:ext cx="659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maak opgave 10 en 12 &amp; bij 1 fout (of meer) ook opgave 11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07DED989-F989-40E5-8A91-2CBD37DDA45D}"/>
              </a:ext>
            </a:extLst>
          </p:cNvPr>
          <p:cNvSpPr txBox="1"/>
          <p:nvPr/>
        </p:nvSpPr>
        <p:spPr>
          <a:xfrm>
            <a:off x="7499330" y="1344555"/>
            <a:ext cx="4607560" cy="338554"/>
          </a:xfrm>
          <a:prstGeom prst="rect">
            <a:avLst/>
          </a:prstGeom>
          <a:solidFill>
            <a:srgbClr val="51A041"/>
          </a:solidFill>
        </p:spPr>
        <p:txBody>
          <a:bodyPr wrap="square">
            <a:spAutoFit/>
          </a:bodyPr>
          <a:lstStyle/>
          <a:p>
            <a:pPr algn="ctr"/>
            <a:r>
              <a:rPr lang="nl-NL" sz="1600" b="1" dirty="0" err="1">
                <a:solidFill>
                  <a:schemeClr val="bg1"/>
                </a:solidFill>
              </a:rPr>
              <a:t>Bitcoin</a:t>
            </a:r>
            <a:endParaRPr 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3027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/>
      <p:bldP spid="11" grpId="0"/>
      <p:bldP spid="13" grpId="0"/>
      <p:bldP spid="15" grpId="0"/>
      <p:bldP spid="19" grpId="0"/>
      <p:bldP spid="21" grpId="0"/>
      <p:bldP spid="23" grpId="0"/>
      <p:bldP spid="25" grpId="0"/>
      <p:bldP spid="29" grpId="0"/>
      <p:bldP spid="31" grpId="0" animBg="1"/>
      <p:bldP spid="33" grpId="0" animBg="1"/>
      <p:bldP spid="35" grpId="0" animBg="1"/>
      <p:bldP spid="37" grpId="0" animBg="1"/>
      <p:bldP spid="39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F8480CE0-0FE7-4EB7-A490-A60BF79E5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Afronden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EAB8EB-B2EF-4605-B50F-2F3372AA8C7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Grote getallen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F859C8-5EAA-4741-ABE0-93EB7A3F563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15419" y="4165886"/>
            <a:ext cx="10515600" cy="461665"/>
          </a:xfrm>
        </p:spPr>
        <p:txBody>
          <a:bodyPr/>
          <a:lstStyle/>
          <a:p>
            <a:r>
              <a:rPr lang="nl-NL" dirty="0"/>
              <a:t>Reken met tijd</a:t>
            </a:r>
          </a:p>
        </p:txBody>
      </p:sp>
      <p:sp>
        <p:nvSpPr>
          <p:cNvPr id="5" name="Tijdelijke aanduiding voor tekst 3">
            <a:extLst>
              <a:ext uri="{FF2B5EF4-FFF2-40B4-BE49-F238E27FC236}">
                <a16:creationId xmlns:a16="http://schemas.microsoft.com/office/drawing/2014/main" id="{7E276CBA-E913-4240-9F41-E12EB15E7BB9}"/>
              </a:ext>
            </a:extLst>
          </p:cNvPr>
          <p:cNvSpPr txBox="1">
            <a:spLocks/>
          </p:cNvSpPr>
          <p:nvPr/>
        </p:nvSpPr>
        <p:spPr>
          <a:xfrm>
            <a:off x="3315419" y="4850066"/>
            <a:ext cx="10515600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(Gewogen) gemiddelde</a:t>
            </a:r>
          </a:p>
        </p:txBody>
      </p:sp>
      <p:sp>
        <p:nvSpPr>
          <p:cNvPr id="7" name="Tijdelijke aanduiding voor tekst 3">
            <a:extLst>
              <a:ext uri="{FF2B5EF4-FFF2-40B4-BE49-F238E27FC236}">
                <a16:creationId xmlns:a16="http://schemas.microsoft.com/office/drawing/2014/main" id="{011DF983-CC6A-48D6-B605-B7AD8598D8E1}"/>
              </a:ext>
            </a:extLst>
          </p:cNvPr>
          <p:cNvSpPr txBox="1">
            <a:spLocks/>
          </p:cNvSpPr>
          <p:nvPr/>
        </p:nvSpPr>
        <p:spPr>
          <a:xfrm>
            <a:off x="3315419" y="5552649"/>
            <a:ext cx="10515600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Procenten</a:t>
            </a:r>
          </a:p>
        </p:txBody>
      </p:sp>
      <p:sp>
        <p:nvSpPr>
          <p:cNvPr id="9" name="Tijdelijke aanduiding voor tekst 3">
            <a:extLst>
              <a:ext uri="{FF2B5EF4-FFF2-40B4-BE49-F238E27FC236}">
                <a16:creationId xmlns:a16="http://schemas.microsoft.com/office/drawing/2014/main" id="{1CD2D43E-1985-468A-9F49-1D5A04A45A6C}"/>
              </a:ext>
            </a:extLst>
          </p:cNvPr>
          <p:cNvSpPr txBox="1">
            <a:spLocks/>
          </p:cNvSpPr>
          <p:nvPr/>
        </p:nvSpPr>
        <p:spPr>
          <a:xfrm>
            <a:off x="3315419" y="6227586"/>
            <a:ext cx="10515600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Indexcijfers</a:t>
            </a:r>
          </a:p>
        </p:txBody>
      </p:sp>
    </p:spTree>
    <p:extLst>
      <p:ext uri="{BB962C8B-B14F-4D97-AF65-F5344CB8AC3E}">
        <p14:creationId xmlns:p14="http://schemas.microsoft.com/office/powerpoint/2010/main" val="1222669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57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80B4401F-363E-4545-A866-B34F0D17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Afronden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2BC4ED86-C279-4FE8-B25D-A20D6D331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626225" cy="803281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Kijk alleen naar het </a:t>
            </a:r>
            <a:br>
              <a:rPr lang="nl-NL" dirty="0"/>
            </a:br>
            <a:r>
              <a:rPr lang="nl-NL" b="1" dirty="0"/>
              <a:t>EERSTVOLGENDE</a:t>
            </a:r>
            <a:r>
              <a:rPr lang="nl-NL" dirty="0"/>
              <a:t> getal.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624C5EF-C1BF-4EC5-AC49-80E0675659F2}"/>
              </a:ext>
            </a:extLst>
          </p:cNvPr>
          <p:cNvSpPr txBox="1"/>
          <p:nvPr/>
        </p:nvSpPr>
        <p:spPr>
          <a:xfrm>
            <a:off x="757646" y="305966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minder dan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A316114-E907-4CE6-BBFF-9C7324325279}"/>
              </a:ext>
            </a:extLst>
          </p:cNvPr>
          <p:cNvSpPr txBox="1"/>
          <p:nvPr/>
        </p:nvSpPr>
        <p:spPr>
          <a:xfrm>
            <a:off x="4338021" y="30596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 of meer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508368EE-0CB6-4EBD-841B-1473EB38B324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1523240" y="2542903"/>
            <a:ext cx="1716349" cy="516765"/>
          </a:xfrm>
          <a:prstGeom prst="straightConnector1">
            <a:avLst/>
          </a:prstGeom>
          <a:ln w="38100">
            <a:solidFill>
              <a:srgbClr val="1A80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EBF52877-F057-451B-923F-B46183FE59EA}"/>
              </a:ext>
            </a:extLst>
          </p:cNvPr>
          <p:cNvCxnSpPr>
            <a:cxnSpLocks/>
          </p:cNvCxnSpPr>
          <p:nvPr/>
        </p:nvCxnSpPr>
        <p:spPr>
          <a:xfrm>
            <a:off x="3218342" y="2542902"/>
            <a:ext cx="1716349" cy="516765"/>
          </a:xfrm>
          <a:prstGeom prst="straightConnector1">
            <a:avLst/>
          </a:prstGeom>
          <a:ln w="38100">
            <a:solidFill>
              <a:srgbClr val="1A80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85E2248C-1353-44D2-A69A-74FD86D0BF77}"/>
              </a:ext>
            </a:extLst>
          </p:cNvPr>
          <p:cNvCxnSpPr>
            <a:cxnSpLocks/>
          </p:cNvCxnSpPr>
          <p:nvPr/>
        </p:nvCxnSpPr>
        <p:spPr>
          <a:xfrm flipH="1">
            <a:off x="1523240" y="3429000"/>
            <a:ext cx="6995" cy="447675"/>
          </a:xfrm>
          <a:prstGeom prst="straightConnector1">
            <a:avLst/>
          </a:prstGeom>
          <a:ln w="38100">
            <a:solidFill>
              <a:srgbClr val="1A80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3CCC857D-0734-4F97-BF30-61357BE7FA69}"/>
              </a:ext>
            </a:extLst>
          </p:cNvPr>
          <p:cNvCxnSpPr>
            <a:cxnSpLocks/>
          </p:cNvCxnSpPr>
          <p:nvPr/>
        </p:nvCxnSpPr>
        <p:spPr>
          <a:xfrm flipH="1">
            <a:off x="4934691" y="3429000"/>
            <a:ext cx="6995" cy="447675"/>
          </a:xfrm>
          <a:prstGeom prst="straightConnector1">
            <a:avLst/>
          </a:prstGeom>
          <a:ln w="38100">
            <a:solidFill>
              <a:srgbClr val="1A80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0591DE1C-DD96-4F48-A79A-2C80D0636BAA}"/>
              </a:ext>
            </a:extLst>
          </p:cNvPr>
          <p:cNvSpPr txBox="1"/>
          <p:nvPr/>
        </p:nvSpPr>
        <p:spPr>
          <a:xfrm>
            <a:off x="726168" y="3846195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naar beneden</a:t>
            </a:r>
            <a:br>
              <a:rPr lang="nl-NL" dirty="0"/>
            </a:br>
            <a:r>
              <a:rPr lang="nl-NL" dirty="0"/>
              <a:t>afronden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AB99286-3A5A-4214-AAF8-5853D4A588C6}"/>
              </a:ext>
            </a:extLst>
          </p:cNvPr>
          <p:cNvSpPr txBox="1"/>
          <p:nvPr/>
        </p:nvSpPr>
        <p:spPr>
          <a:xfrm>
            <a:off x="4265277" y="3846194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naar boven</a:t>
            </a:r>
            <a:br>
              <a:rPr lang="nl-NL" dirty="0"/>
            </a:br>
            <a:r>
              <a:rPr lang="nl-NL" dirty="0"/>
              <a:t>afronden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323BF27-BA14-441E-98A6-9BFCF1B17367}"/>
              </a:ext>
            </a:extLst>
          </p:cNvPr>
          <p:cNvSpPr txBox="1"/>
          <p:nvPr/>
        </p:nvSpPr>
        <p:spPr>
          <a:xfrm>
            <a:off x="7943850" y="2034973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Rond af op twee decimalen: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D3F32714-5571-4581-97F7-6AB2270ADEF0}"/>
              </a:ext>
            </a:extLst>
          </p:cNvPr>
          <p:cNvSpPr txBox="1"/>
          <p:nvPr/>
        </p:nvSpPr>
        <p:spPr>
          <a:xfrm>
            <a:off x="7897362" y="2373625"/>
            <a:ext cx="3137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dus kijk naar de derde decimaal!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FD15E85-093B-48CC-97D0-C96CAC40E362}"/>
              </a:ext>
            </a:extLst>
          </p:cNvPr>
          <p:cNvSpPr txBox="1"/>
          <p:nvPr/>
        </p:nvSpPr>
        <p:spPr>
          <a:xfrm>
            <a:off x="7798886" y="305966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23,1449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B53516BD-5147-494E-ABF4-7B668ABA864C}"/>
              </a:ext>
            </a:extLst>
          </p:cNvPr>
          <p:cNvSpPr txBox="1"/>
          <p:nvPr/>
        </p:nvSpPr>
        <p:spPr>
          <a:xfrm>
            <a:off x="10159646" y="305966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53,8684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2B6CE13-86F6-4B09-8761-6595798A4895}"/>
              </a:ext>
            </a:extLst>
          </p:cNvPr>
          <p:cNvCxnSpPr>
            <a:cxnSpLocks/>
          </p:cNvCxnSpPr>
          <p:nvPr/>
        </p:nvCxnSpPr>
        <p:spPr>
          <a:xfrm>
            <a:off x="8460399" y="336232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EF6513F8-4D6F-4B73-828C-791EDD345C97}"/>
              </a:ext>
            </a:extLst>
          </p:cNvPr>
          <p:cNvCxnSpPr>
            <a:cxnSpLocks/>
          </p:cNvCxnSpPr>
          <p:nvPr/>
        </p:nvCxnSpPr>
        <p:spPr>
          <a:xfrm>
            <a:off x="10822599" y="336232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2AA2D40D-9372-41A0-A9F8-71DAF7E16104}"/>
              </a:ext>
            </a:extLst>
          </p:cNvPr>
          <p:cNvCxnSpPr>
            <a:cxnSpLocks/>
          </p:cNvCxnSpPr>
          <p:nvPr/>
        </p:nvCxnSpPr>
        <p:spPr>
          <a:xfrm>
            <a:off x="8314120" y="3454984"/>
            <a:ext cx="1" cy="449846"/>
          </a:xfrm>
          <a:prstGeom prst="straightConnector1">
            <a:avLst/>
          </a:prstGeom>
          <a:ln w="38100">
            <a:solidFill>
              <a:srgbClr val="51A04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id="{31C0EBAD-6672-49CD-B615-72A34A8B22E6}"/>
              </a:ext>
            </a:extLst>
          </p:cNvPr>
          <p:cNvCxnSpPr>
            <a:cxnSpLocks/>
          </p:cNvCxnSpPr>
          <p:nvPr/>
        </p:nvCxnSpPr>
        <p:spPr>
          <a:xfrm>
            <a:off x="10668758" y="3454984"/>
            <a:ext cx="1" cy="449846"/>
          </a:xfrm>
          <a:prstGeom prst="straightConnector1">
            <a:avLst/>
          </a:prstGeom>
          <a:ln w="38100">
            <a:solidFill>
              <a:srgbClr val="51A04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0896069B-FB4D-4B2A-A365-578E162698A3}"/>
              </a:ext>
            </a:extLst>
          </p:cNvPr>
          <p:cNvSpPr txBox="1"/>
          <p:nvPr/>
        </p:nvSpPr>
        <p:spPr>
          <a:xfrm>
            <a:off x="7933491" y="387667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23,14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58A541FE-618A-4253-9209-6E108E3F6E3F}"/>
              </a:ext>
            </a:extLst>
          </p:cNvPr>
          <p:cNvSpPr txBox="1"/>
          <p:nvPr/>
        </p:nvSpPr>
        <p:spPr>
          <a:xfrm>
            <a:off x="10287884" y="387667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53,87</a:t>
            </a:r>
          </a:p>
        </p:txBody>
      </p:sp>
    </p:spTree>
    <p:extLst>
      <p:ext uri="{BB962C8B-B14F-4D97-AF65-F5344CB8AC3E}">
        <p14:creationId xmlns:p14="http://schemas.microsoft.com/office/powerpoint/2010/main" val="223207407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25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2" grpId="0"/>
      <p:bldP spid="26" grpId="0"/>
      <p:bldP spid="28" grpId="0"/>
      <p:bldP spid="29" grpId="0"/>
      <p:bldP spid="33" grpId="0"/>
      <p:bldP spid="34" grpId="0"/>
      <p:bldP spid="36" grpId="0"/>
      <p:bldP spid="43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6843CCA-D026-4AB3-9E4C-7232A3D3C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387537" cy="622212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Rond op de aangegeven manier af.</a:t>
            </a:r>
          </a:p>
          <a:p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dirty="0"/>
              <a:t>Rond af op twee decimalen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4.510,673987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734,89475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689,898989</a:t>
            </a:r>
          </a:p>
          <a:p>
            <a:pPr marL="914400" lvl="1" indent="-457200">
              <a:buFont typeface="+mj-lt"/>
              <a:buAutoNum type="arabicPeriod"/>
            </a:pPr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dirty="0"/>
              <a:t>Rond af op miljoenen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15.273.489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4.459.845.127</a:t>
            </a:r>
          </a:p>
        </p:txBody>
      </p:sp>
      <p:sp>
        <p:nvSpPr>
          <p:cNvPr id="6" name="Tijdelijke aanduiding voor inhoud 4">
            <a:extLst>
              <a:ext uri="{FF2B5EF4-FFF2-40B4-BE49-F238E27FC236}">
                <a16:creationId xmlns:a16="http://schemas.microsoft.com/office/drawing/2014/main" id="{395F855A-438A-4397-BBD3-87AE7398A6A5}"/>
              </a:ext>
            </a:extLst>
          </p:cNvPr>
          <p:cNvSpPr txBox="1">
            <a:spLocks/>
          </p:cNvSpPr>
          <p:nvPr/>
        </p:nvSpPr>
        <p:spPr>
          <a:xfrm>
            <a:off x="6804464" y="378372"/>
            <a:ext cx="4635062" cy="622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Antwoorden:</a:t>
            </a:r>
          </a:p>
          <a:p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dirty="0"/>
              <a:t>Kijk alleen naar 3</a:t>
            </a:r>
            <a:r>
              <a:rPr lang="nl-NL" baseline="30000" dirty="0"/>
              <a:t>e</a:t>
            </a:r>
            <a:r>
              <a:rPr lang="nl-NL" dirty="0"/>
              <a:t> decimaal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4.510,67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734,89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689,90</a:t>
            </a:r>
          </a:p>
          <a:p>
            <a:pPr marL="914400" lvl="1" indent="-457200">
              <a:buFont typeface="+mj-lt"/>
              <a:buAutoNum type="arabicPeriod"/>
            </a:pPr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dirty="0"/>
              <a:t>Kijk naar 1</a:t>
            </a:r>
            <a:r>
              <a:rPr lang="nl-NL" baseline="30000" dirty="0"/>
              <a:t>e</a:t>
            </a:r>
            <a:r>
              <a:rPr lang="nl-NL" dirty="0"/>
              <a:t> decimaal mln.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15 mln.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4.460 mln.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B7DC9CBE-98E6-4673-B122-60051DCE60E5}"/>
              </a:ext>
            </a:extLst>
          </p:cNvPr>
          <p:cNvCxnSpPr>
            <a:cxnSpLocks/>
          </p:cNvCxnSpPr>
          <p:nvPr/>
        </p:nvCxnSpPr>
        <p:spPr>
          <a:xfrm>
            <a:off x="3450249" y="1981199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B6E90AE-A5B6-49F5-BF01-D26C8DB8CB47}"/>
              </a:ext>
            </a:extLst>
          </p:cNvPr>
          <p:cNvCxnSpPr>
            <a:cxnSpLocks/>
          </p:cNvCxnSpPr>
          <p:nvPr/>
        </p:nvCxnSpPr>
        <p:spPr>
          <a:xfrm>
            <a:off x="3240699" y="231457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2B5ECDBA-F1C7-4713-8271-3D2C2D1F9024}"/>
              </a:ext>
            </a:extLst>
          </p:cNvPr>
          <p:cNvCxnSpPr>
            <a:cxnSpLocks/>
          </p:cNvCxnSpPr>
          <p:nvPr/>
        </p:nvCxnSpPr>
        <p:spPr>
          <a:xfrm>
            <a:off x="3231174" y="265747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4C078BEB-1C13-429B-9383-33EBED64D782}"/>
              </a:ext>
            </a:extLst>
          </p:cNvPr>
          <p:cNvCxnSpPr>
            <a:cxnSpLocks/>
          </p:cNvCxnSpPr>
          <p:nvPr/>
        </p:nvCxnSpPr>
        <p:spPr>
          <a:xfrm>
            <a:off x="2812074" y="380047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81AACFB0-F5E6-45B2-AE7A-D9D5FEB38286}"/>
              </a:ext>
            </a:extLst>
          </p:cNvPr>
          <p:cNvCxnSpPr>
            <a:cxnSpLocks/>
          </p:cNvCxnSpPr>
          <p:nvPr/>
        </p:nvCxnSpPr>
        <p:spPr>
          <a:xfrm>
            <a:off x="3174024" y="4124324"/>
            <a:ext cx="144000" cy="0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7E841BF6-F8DB-49A8-85BC-AB2662476038}"/>
              </a:ext>
            </a:extLst>
          </p:cNvPr>
          <p:cNvSpPr txBox="1"/>
          <p:nvPr/>
        </p:nvSpPr>
        <p:spPr>
          <a:xfrm>
            <a:off x="7071086" y="5095875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1 fout (of meer): maak opgave 1</a:t>
            </a:r>
          </a:p>
        </p:txBody>
      </p:sp>
    </p:spTree>
    <p:extLst>
      <p:ext uri="{BB962C8B-B14F-4D97-AF65-F5344CB8AC3E}">
        <p14:creationId xmlns:p14="http://schemas.microsoft.com/office/powerpoint/2010/main" val="20418276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1A542692-F978-4E0F-90F5-C626C288A843}"/>
              </a:ext>
            </a:extLst>
          </p:cNvPr>
          <p:cNvSpPr/>
          <p:nvPr/>
        </p:nvSpPr>
        <p:spPr>
          <a:xfrm>
            <a:off x="2114550" y="3496809"/>
            <a:ext cx="733425" cy="4191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A055814-49A8-42DF-99B9-0B43AD4A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Grote getallen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72045FF-3061-413C-9719-B1C177709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11950" cy="4351338"/>
          </a:xfrm>
        </p:spPr>
        <p:txBody>
          <a:bodyPr/>
          <a:lstStyle/>
          <a:p>
            <a:r>
              <a:rPr lang="nl-NL" dirty="0"/>
              <a:t>Zet een punt bij elk ‘duizendtal’ voor de leesbaarheid</a:t>
            </a:r>
          </a:p>
          <a:p>
            <a:r>
              <a:rPr lang="nl-NL" dirty="0"/>
              <a:t>Schrijf liever € 45 mln. dan 45.000.000</a:t>
            </a:r>
          </a:p>
          <a:p>
            <a:endParaRPr lang="nl-NL" dirty="0"/>
          </a:p>
          <a:p>
            <a:r>
              <a:rPr lang="nl-NL" dirty="0"/>
              <a:t>Gebruik je ×10</a:t>
            </a:r>
            <a:r>
              <a:rPr lang="nl-NL" baseline="30000" dirty="0"/>
              <a:t>n</a:t>
            </a:r>
            <a:r>
              <a:rPr lang="nl-NL" dirty="0"/>
              <a:t> – knop bij het invoeren</a:t>
            </a:r>
            <a:br>
              <a:rPr lang="nl-NL" dirty="0"/>
            </a:br>
            <a:r>
              <a:rPr lang="nl-NL" dirty="0"/>
              <a:t>(in plaats van allemaal 000000-typen)</a:t>
            </a:r>
          </a:p>
          <a:p>
            <a:endParaRPr lang="nl-NL" dirty="0"/>
          </a:p>
          <a:p>
            <a:r>
              <a:rPr lang="nl-NL" dirty="0"/>
              <a:t>Als het getal niet op de display past, gebruikt de rekenmachine ook in het antwoord ×10</a:t>
            </a:r>
            <a:r>
              <a:rPr lang="nl-NL" baseline="30000" dirty="0"/>
              <a:t>n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8,75×10</a:t>
            </a:r>
            <a:r>
              <a:rPr lang="nl-NL" baseline="30000" dirty="0"/>
              <a:t>10 </a:t>
            </a:r>
            <a:r>
              <a:rPr lang="nl-NL" dirty="0"/>
              <a:t> </a:t>
            </a:r>
            <a:r>
              <a:rPr lang="nl-NL" sz="1800" dirty="0"/>
              <a:t>- schuif de komma 10 plekken naar rechts</a:t>
            </a:r>
          </a:p>
          <a:p>
            <a:pPr lvl="1"/>
            <a:r>
              <a:rPr lang="nl-NL" sz="1800" dirty="0"/>
              <a:t>Miljard is 9 nullen. Dus 87,5 miljard.</a:t>
            </a: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8A2E5E6-9541-4429-8360-F60FBABA8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367" y="1783676"/>
            <a:ext cx="4273666" cy="4419983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DCA798E9-5933-4F4B-950C-39F272DA1F3F}"/>
              </a:ext>
            </a:extLst>
          </p:cNvPr>
          <p:cNvGrpSpPr/>
          <p:nvPr/>
        </p:nvGrpSpPr>
        <p:grpSpPr>
          <a:xfrm>
            <a:off x="7464367" y="95249"/>
            <a:ext cx="3965633" cy="6625007"/>
            <a:chOff x="7464367" y="95249"/>
            <a:chExt cx="3965633" cy="662500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490F1A05-EC17-424B-8224-9A79E49747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53" r="27553"/>
            <a:stretch/>
          </p:blipFill>
          <p:spPr bwMode="auto">
            <a:xfrm>
              <a:off x="7464367" y="95249"/>
              <a:ext cx="3965633" cy="6625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hthoek: afgeronde hoeken 10">
              <a:extLst>
                <a:ext uri="{FF2B5EF4-FFF2-40B4-BE49-F238E27FC236}">
                  <a16:creationId xmlns:a16="http://schemas.microsoft.com/office/drawing/2014/main" id="{1C06F60D-98FC-4CC5-A53A-9AA17A0E8117}"/>
                </a:ext>
              </a:extLst>
            </p:cNvPr>
            <p:cNvSpPr/>
            <p:nvPr/>
          </p:nvSpPr>
          <p:spPr>
            <a:xfrm>
              <a:off x="8305800" y="1473824"/>
              <a:ext cx="2314575" cy="1021726"/>
            </a:xfrm>
            <a:prstGeom prst="round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30000" dirty="0"/>
            </a:p>
          </p:txBody>
        </p:sp>
      </p:grpSp>
      <p:sp>
        <p:nvSpPr>
          <p:cNvPr id="8" name="Ovaal 7">
            <a:extLst>
              <a:ext uri="{FF2B5EF4-FFF2-40B4-BE49-F238E27FC236}">
                <a16:creationId xmlns:a16="http://schemas.microsoft.com/office/drawing/2014/main" id="{EB0A7056-4BCD-4ECB-846E-2F0906FC0380}"/>
              </a:ext>
            </a:extLst>
          </p:cNvPr>
          <p:cNvSpPr/>
          <p:nvPr/>
        </p:nvSpPr>
        <p:spPr>
          <a:xfrm>
            <a:off x="9013795" y="3392034"/>
            <a:ext cx="866775" cy="571500"/>
          </a:xfrm>
          <a:prstGeom prst="ellipse">
            <a:avLst/>
          </a:prstGeom>
          <a:noFill/>
          <a:ln w="5715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2EE0AE4-5AA5-4BE4-87CB-3E836E6ADD0A}"/>
              </a:ext>
            </a:extLst>
          </p:cNvPr>
          <p:cNvSpPr txBox="1"/>
          <p:nvPr/>
        </p:nvSpPr>
        <p:spPr>
          <a:xfrm>
            <a:off x="8988373" y="1800021"/>
            <a:ext cx="1935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8,75    </a:t>
            </a:r>
            <a:r>
              <a:rPr lang="nl-NL" sz="1100" dirty="0">
                <a:solidFill>
                  <a:schemeClr val="bg1"/>
                </a:solidFill>
              </a:rPr>
              <a:t>×10</a:t>
            </a:r>
            <a:r>
              <a:rPr lang="nl-NL" sz="1100" baseline="30000" dirty="0">
                <a:solidFill>
                  <a:schemeClr val="bg1"/>
                </a:solidFill>
              </a:rPr>
              <a:t>10</a:t>
            </a:r>
            <a:endParaRPr lang="nl-NL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1991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uiExpand="1" build="p"/>
      <p:bldP spid="8" grpId="0" animBg="1"/>
      <p:bldP spid="8" grpId="1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905581E-1BF8-4669-9F42-9091E658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Bereken: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In de VS wonen 328 miljoen mensen. Elke persoon eet gemiddeld 180 eieren per jaar.</a:t>
            </a:r>
            <a:br>
              <a:rPr lang="nl-NL" sz="2000" dirty="0"/>
            </a:br>
            <a:r>
              <a:rPr lang="nl-NL" sz="2000" dirty="0"/>
              <a:t>→ bereken de totale jaarconsumptie van eieren in </a:t>
            </a:r>
            <a:r>
              <a:rPr lang="nl-NL" sz="2000"/>
              <a:t>de VS</a:t>
            </a:r>
            <a:r>
              <a:rPr lang="nl-NL" sz="2000" dirty="0"/>
              <a:t>. </a:t>
            </a:r>
            <a:r>
              <a:rPr lang="nl-NL" sz="1600" dirty="0"/>
              <a:t>Afronden in mld. eieren.</a:t>
            </a: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De staatsschuld van de VS stijgt met $ 45.486 per seconde.</a:t>
            </a:r>
            <a:br>
              <a:rPr lang="nl-NL" sz="2000" dirty="0"/>
            </a:br>
            <a:r>
              <a:rPr lang="nl-NL" sz="2000" dirty="0"/>
              <a:t>→ hoeveel stijgt de schuld per jaar? </a:t>
            </a:r>
            <a:r>
              <a:rPr lang="nl-NL" sz="1600" dirty="0"/>
              <a:t>Afronden in mld. dollars</a:t>
            </a:r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endParaRPr lang="nl-NL" sz="2000" dirty="0"/>
          </a:p>
          <a:p>
            <a:pPr marL="457200" indent="-457200">
              <a:buFont typeface="+mj-lt"/>
              <a:buAutoNum type="alphaLcParenR"/>
            </a:pPr>
            <a:r>
              <a:rPr lang="nl-NL" sz="2000" dirty="0"/>
              <a:t>Halverwege 2020 bedroeg de totale schuld van de VS $ 27.534. mld.</a:t>
            </a:r>
            <a:br>
              <a:rPr lang="nl-NL" sz="2000" dirty="0"/>
            </a:br>
            <a:r>
              <a:rPr lang="nl-NL" sz="2000" dirty="0"/>
              <a:t>→ hoeveel was dat gemiddeld per inwoner? </a:t>
            </a:r>
            <a:r>
              <a:rPr lang="nl-NL" sz="1600" dirty="0"/>
              <a:t>Afronden in duizend dollars</a:t>
            </a:r>
            <a:endParaRPr lang="nl-NL" sz="20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183817C-C733-420C-A211-44C090EA4913}"/>
              </a:ext>
            </a:extLst>
          </p:cNvPr>
          <p:cNvSpPr txBox="1"/>
          <p:nvPr/>
        </p:nvSpPr>
        <p:spPr>
          <a:xfrm>
            <a:off x="8532024" y="6415831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1 fout (of meer): maak opgave 2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4FD7239-84AF-4AE4-AFF7-8122D328A3F4}"/>
              </a:ext>
            </a:extLst>
          </p:cNvPr>
          <p:cNvSpPr txBox="1"/>
          <p:nvPr/>
        </p:nvSpPr>
        <p:spPr>
          <a:xfrm>
            <a:off x="1965764" y="1983819"/>
            <a:ext cx="8121212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328×10</a:t>
            </a:r>
            <a:r>
              <a:rPr lang="nl-NL" sz="1600" baseline="30000" dirty="0"/>
              <a:t>6</a:t>
            </a:r>
            <a:r>
              <a:rPr lang="nl-NL" sz="1600" dirty="0"/>
              <a:t> × 180 = 5,904×10</a:t>
            </a:r>
            <a:r>
              <a:rPr lang="nl-NL" sz="1600" baseline="30000" dirty="0"/>
              <a:t>10 </a:t>
            </a:r>
            <a:r>
              <a:rPr lang="nl-NL" sz="1600" dirty="0"/>
              <a:t> →  59 mld. eieren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04BDF58-7762-4EE8-83A3-B9A66ED7856A}"/>
              </a:ext>
            </a:extLst>
          </p:cNvPr>
          <p:cNvSpPr txBox="1"/>
          <p:nvPr/>
        </p:nvSpPr>
        <p:spPr>
          <a:xfrm>
            <a:off x="1965764" y="3887993"/>
            <a:ext cx="8121212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45.486×60×60×24×365 = 1,434446496×10</a:t>
            </a:r>
            <a:r>
              <a:rPr lang="nl-NL" sz="1600" baseline="30000" dirty="0"/>
              <a:t>12 </a:t>
            </a:r>
            <a:r>
              <a:rPr lang="nl-NL" sz="1600" dirty="0"/>
              <a:t> →  $ 1.434 mld. per jaar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2921F19C-8C57-441D-BD0D-3DAEBAB24E79}"/>
              </a:ext>
            </a:extLst>
          </p:cNvPr>
          <p:cNvSpPr txBox="1"/>
          <p:nvPr/>
        </p:nvSpPr>
        <p:spPr>
          <a:xfrm>
            <a:off x="1965764" y="5751514"/>
            <a:ext cx="8121212" cy="338554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(27.534×10</a:t>
            </a:r>
            <a:r>
              <a:rPr lang="nl-NL" sz="1600" baseline="30000" dirty="0"/>
              <a:t>9</a:t>
            </a:r>
            <a:r>
              <a:rPr lang="nl-NL" sz="1600" dirty="0"/>
              <a:t>) : (328×10</a:t>
            </a:r>
            <a:r>
              <a:rPr lang="nl-NL" sz="1600" baseline="30000" dirty="0"/>
              <a:t>6</a:t>
            </a:r>
            <a:r>
              <a:rPr lang="nl-NL" sz="1600" dirty="0"/>
              <a:t>)= 83.945,12195</a:t>
            </a:r>
            <a:r>
              <a:rPr lang="nl-NL" sz="1600" baseline="30000" dirty="0"/>
              <a:t> </a:t>
            </a:r>
            <a:r>
              <a:rPr lang="nl-NL" sz="1600" dirty="0"/>
              <a:t> →  $ 84 duizend per inwoner</a:t>
            </a:r>
          </a:p>
        </p:txBody>
      </p:sp>
    </p:spTree>
    <p:extLst>
      <p:ext uri="{BB962C8B-B14F-4D97-AF65-F5344CB8AC3E}">
        <p14:creationId xmlns:p14="http://schemas.microsoft.com/office/powerpoint/2010/main" val="7981256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8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91B802C-1DB0-4658-86D3-C41E8C36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 met tijd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2F061CA-9459-43A9-AE78-5FA6FD4A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352675"/>
            <a:ext cx="6583854" cy="3816662"/>
          </a:xfrm>
        </p:spPr>
        <p:txBody>
          <a:bodyPr/>
          <a:lstStyle/>
          <a:p>
            <a:r>
              <a:rPr lang="nl-NL" dirty="0"/>
              <a:t>Een maand ≠ 4 weken</a:t>
            </a:r>
          </a:p>
          <a:p>
            <a:r>
              <a:rPr lang="nl-NL" dirty="0"/>
              <a:t>Een maand ≠ 30 of 31 dagen</a:t>
            </a:r>
          </a:p>
          <a:p>
            <a:endParaRPr lang="nl-NL" dirty="0"/>
          </a:p>
          <a:p>
            <a:r>
              <a:rPr lang="nl-NL" dirty="0"/>
              <a:t>Reken om via jaar.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6BF1E85-1C66-49AF-B9B4-6D165A78334C}"/>
              </a:ext>
            </a:extLst>
          </p:cNvPr>
          <p:cNvSpPr txBox="1"/>
          <p:nvPr/>
        </p:nvSpPr>
        <p:spPr>
          <a:xfrm>
            <a:off x="355600" y="1630196"/>
            <a:ext cx="6583854" cy="369332"/>
          </a:xfrm>
          <a:prstGeom prst="rect">
            <a:avLst/>
          </a:prstGeom>
          <a:solidFill>
            <a:srgbClr val="ED4D0F"/>
          </a:solidFill>
        </p:spPr>
        <p:txBody>
          <a:bodyPr wrap="none" rtlCol="0">
            <a:spAutoFit/>
          </a:bodyPr>
          <a:lstStyle/>
          <a:p>
            <a:r>
              <a:rPr lang="nl-NL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jaar = 4 kwartalen = 12 maanden = 52 weken = 365 dagen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5F187AA-CC77-4B2B-B01F-6E22948CEB4A}"/>
              </a:ext>
            </a:extLst>
          </p:cNvPr>
          <p:cNvSpPr txBox="1"/>
          <p:nvPr/>
        </p:nvSpPr>
        <p:spPr>
          <a:xfrm>
            <a:off x="7795480" y="3801975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€ 30 per week</a:t>
            </a: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67B6795D-C655-4E80-A733-C4E3ED7E9D91}"/>
              </a:ext>
            </a:extLst>
          </p:cNvPr>
          <p:cNvCxnSpPr>
            <a:cxnSpLocks/>
          </p:cNvCxnSpPr>
          <p:nvPr/>
        </p:nvCxnSpPr>
        <p:spPr>
          <a:xfrm>
            <a:off x="8304595" y="4169359"/>
            <a:ext cx="1" cy="449846"/>
          </a:xfrm>
          <a:prstGeom prst="straightConnector1">
            <a:avLst/>
          </a:prstGeom>
          <a:ln w="38100">
            <a:solidFill>
              <a:srgbClr val="51A04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49CA6C2B-9B7C-4F5C-AC51-267B143841F6}"/>
              </a:ext>
            </a:extLst>
          </p:cNvPr>
          <p:cNvSpPr txBox="1"/>
          <p:nvPr/>
        </p:nvSpPr>
        <p:spPr>
          <a:xfrm>
            <a:off x="7795480" y="461725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€ 1.560 per jaar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20C2D063-0FB5-4A8E-B5FB-1E4B7685D0BC}"/>
              </a:ext>
            </a:extLst>
          </p:cNvPr>
          <p:cNvCxnSpPr>
            <a:cxnSpLocks/>
          </p:cNvCxnSpPr>
          <p:nvPr/>
        </p:nvCxnSpPr>
        <p:spPr>
          <a:xfrm>
            <a:off x="8304595" y="4986589"/>
            <a:ext cx="1" cy="449846"/>
          </a:xfrm>
          <a:prstGeom prst="straightConnector1">
            <a:avLst/>
          </a:prstGeom>
          <a:ln w="38100">
            <a:solidFill>
              <a:srgbClr val="51A04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9941ED01-8C54-444C-98A9-70A336105D98}"/>
              </a:ext>
            </a:extLst>
          </p:cNvPr>
          <p:cNvSpPr txBox="1"/>
          <p:nvPr/>
        </p:nvSpPr>
        <p:spPr>
          <a:xfrm>
            <a:off x="7795480" y="5434487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€ 130 per maand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6FCFB7A-179D-4128-98A6-7A445F59339B}"/>
              </a:ext>
            </a:extLst>
          </p:cNvPr>
          <p:cNvSpPr txBox="1"/>
          <p:nvPr/>
        </p:nvSpPr>
        <p:spPr>
          <a:xfrm>
            <a:off x="8317257" y="422403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2">
                    <a:lumMod val="90000"/>
                  </a:schemeClr>
                </a:solidFill>
              </a:rPr>
              <a:t>× 52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340A4DD-9935-463A-A5B4-14397852CE04}"/>
              </a:ext>
            </a:extLst>
          </p:cNvPr>
          <p:cNvSpPr txBox="1"/>
          <p:nvPr/>
        </p:nvSpPr>
        <p:spPr>
          <a:xfrm>
            <a:off x="8360058" y="5008535"/>
            <a:ext cx="527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2">
                    <a:lumMod val="90000"/>
                  </a:schemeClr>
                </a:solidFill>
              </a:rPr>
              <a:t>: 12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04BCB03-37EA-4577-BA0C-4B9AC1A59E21}"/>
              </a:ext>
            </a:extLst>
          </p:cNvPr>
          <p:cNvSpPr txBox="1"/>
          <p:nvPr/>
        </p:nvSpPr>
        <p:spPr>
          <a:xfrm>
            <a:off x="7798044" y="3237004"/>
            <a:ext cx="385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Bijvoorbeeld van week naar maand:</a:t>
            </a:r>
          </a:p>
        </p:txBody>
      </p:sp>
    </p:spTree>
    <p:extLst>
      <p:ext uri="{BB962C8B-B14F-4D97-AF65-F5344CB8AC3E}">
        <p14:creationId xmlns:p14="http://schemas.microsoft.com/office/powerpoint/2010/main" val="99034121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/>
      <p:bldP spid="11" grpId="0"/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A5607CE-0878-40A8-AE6A-902AE1B8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209368"/>
            <a:ext cx="10426262" cy="539112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Overzicht inkomsten van </a:t>
            </a:r>
            <a:r>
              <a:rPr lang="nl-NL" dirty="0" err="1"/>
              <a:t>Johna</a:t>
            </a:r>
            <a:r>
              <a:rPr lang="nl-NL" dirty="0"/>
              <a:t> 2020:</a:t>
            </a:r>
          </a:p>
          <a:p>
            <a:pPr lvl="1"/>
            <a:r>
              <a:rPr lang="nl-NL" dirty="0"/>
              <a:t>elke maand € 1.980 salaris</a:t>
            </a:r>
          </a:p>
          <a:p>
            <a:pPr lvl="1"/>
            <a:r>
              <a:rPr lang="nl-NL" dirty="0"/>
              <a:t>in mei € 1.675 vakantiegeld</a:t>
            </a:r>
          </a:p>
          <a:p>
            <a:pPr lvl="1"/>
            <a:r>
              <a:rPr lang="nl-NL" dirty="0"/>
              <a:t>elk kwartaal € 185 kinderbijslag</a:t>
            </a:r>
          </a:p>
          <a:p>
            <a:pPr lvl="1"/>
            <a:r>
              <a:rPr lang="nl-NL" dirty="0"/>
              <a:t>elke week € 25 voor freelance werk</a:t>
            </a:r>
          </a:p>
          <a:p>
            <a:pPr lvl="1"/>
            <a:endParaRPr lang="nl-NL" dirty="0"/>
          </a:p>
          <a:p>
            <a:r>
              <a:rPr lang="nl-NL" dirty="0"/>
              <a:t>Bereken haar gemiddelde maandinkomsten in 2020.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83EDA1D-E8AA-4868-ACB1-AE4566B7FE42}"/>
              </a:ext>
            </a:extLst>
          </p:cNvPr>
          <p:cNvSpPr txBox="1"/>
          <p:nvPr/>
        </p:nvSpPr>
        <p:spPr>
          <a:xfrm>
            <a:off x="1460938" y="4083504"/>
            <a:ext cx="8121212" cy="1323439"/>
          </a:xfrm>
          <a:prstGeom prst="rect">
            <a:avLst/>
          </a:prstGeom>
          <a:solidFill>
            <a:srgbClr val="51A041"/>
          </a:solidFill>
        </p:spPr>
        <p:txBody>
          <a:bodyPr wrap="square" rtlCol="0">
            <a:spAutoFit/>
          </a:bodyPr>
          <a:lstStyle/>
          <a:p>
            <a:pPr>
              <a:tabLst>
                <a:tab pos="1166813" algn="l"/>
              </a:tabLst>
            </a:pPr>
            <a:r>
              <a:rPr lang="nl-NL" sz="1600" dirty="0"/>
              <a:t>€ 1.980 	salaris per maand</a:t>
            </a:r>
          </a:p>
          <a:p>
            <a:pPr>
              <a:tabLst>
                <a:tab pos="1166813" algn="l"/>
              </a:tabLst>
            </a:pPr>
            <a:r>
              <a:rPr lang="nl-NL" sz="1600" dirty="0"/>
              <a:t>€ 139,58 	vakantiegeld per maand (1.675 : 12)</a:t>
            </a:r>
          </a:p>
          <a:p>
            <a:pPr>
              <a:tabLst>
                <a:tab pos="1166813" algn="l"/>
              </a:tabLst>
            </a:pPr>
            <a:r>
              <a:rPr lang="nl-NL" sz="1600" dirty="0"/>
              <a:t>€ 61,67 	kinderbijslag per maand (185 : 3) of (185 × 4 : 12)</a:t>
            </a:r>
          </a:p>
          <a:p>
            <a:pPr>
              <a:tabLst>
                <a:tab pos="1166813" algn="l"/>
              </a:tabLst>
            </a:pPr>
            <a:r>
              <a:rPr lang="nl-NL" sz="1600" u="sng" dirty="0"/>
              <a:t>€ 108,33 </a:t>
            </a:r>
            <a:r>
              <a:rPr lang="nl-NL" sz="1600" u="sng"/>
              <a:t> +</a:t>
            </a:r>
            <a:r>
              <a:rPr lang="nl-NL" sz="1600" u="sng" dirty="0"/>
              <a:t>	</a:t>
            </a:r>
            <a:r>
              <a:rPr lang="nl-NL" sz="1600" dirty="0"/>
              <a:t>freelance werk per maand (25 × 52 : 12)</a:t>
            </a:r>
          </a:p>
          <a:p>
            <a:pPr>
              <a:tabLst>
                <a:tab pos="1166813" algn="l"/>
              </a:tabLst>
            </a:pPr>
            <a:r>
              <a:rPr lang="nl-NL" sz="1600" dirty="0"/>
              <a:t>€ 2.289,58 	gemiddeld per maand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EC303C1-18C3-4025-AF4F-6E77037E3190}"/>
              </a:ext>
            </a:extLst>
          </p:cNvPr>
          <p:cNvSpPr txBox="1"/>
          <p:nvPr/>
        </p:nvSpPr>
        <p:spPr>
          <a:xfrm>
            <a:off x="8532024" y="6488668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1 fout (of meer): maak opgave 4</a:t>
            </a:r>
          </a:p>
        </p:txBody>
      </p:sp>
    </p:spTree>
    <p:extLst>
      <p:ext uri="{BB962C8B-B14F-4D97-AF65-F5344CB8AC3E}">
        <p14:creationId xmlns:p14="http://schemas.microsoft.com/office/powerpoint/2010/main" val="10322849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222685F-902A-4228-AD0F-E9C0AB214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Gemiddelde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CBA1AE8-990B-4664-961C-2F97C78EB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8815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Ongewogen gemiddelde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(alle waarden zijn gelijkwaardig)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dirty="0"/>
              <a:t>Gewogen gemiddelde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800" dirty="0"/>
              <a:t>(als niet alle waarden gelijkwaardig zijn)</a:t>
            </a:r>
          </a:p>
          <a:p>
            <a:pPr marL="0" indent="0">
              <a:buNone/>
            </a:pP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35FDAC8-B761-4D87-A138-A49FC94B8173}"/>
                  </a:ext>
                </a:extLst>
              </p:cNvPr>
              <p:cNvSpPr txBox="1"/>
              <p:nvPr/>
            </p:nvSpPr>
            <p:spPr>
              <a:xfrm>
                <a:off x="914399" y="2627728"/>
                <a:ext cx="1971675" cy="669094"/>
              </a:xfrm>
              <a:prstGeom prst="rect">
                <a:avLst/>
              </a:prstGeom>
              <a:solidFill>
                <a:srgbClr val="1A80B6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800" b="0" i="0" smtClean="0"/>
                            <m:t>totale</m:t>
                          </m:r>
                          <m:r>
                            <m:rPr>
                              <m:nor/>
                            </m:rPr>
                            <a:rPr lang="nl-NL" sz="1800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nl-NL" sz="1800" b="0" i="0" smtClean="0"/>
                            <m:t>waarde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800" b="0" i="0" smtClean="0"/>
                            <m:t>aantal</m:t>
                          </m:r>
                          <m:r>
                            <m:rPr>
                              <m:nor/>
                            </m:rPr>
                            <a:rPr lang="nl-NL" sz="1800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nl-NL" sz="1800" b="0" i="0" smtClean="0"/>
                            <m:t>getallen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35FDAC8-B761-4D87-A138-A49FC94B8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2627728"/>
                <a:ext cx="1971675" cy="6690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EE5CCDB-B0E1-46F1-9335-292F0F356F5A}"/>
                  </a:ext>
                </a:extLst>
              </p:cNvPr>
              <p:cNvSpPr txBox="1"/>
              <p:nvPr/>
            </p:nvSpPr>
            <p:spPr>
              <a:xfrm>
                <a:off x="914399" y="4532728"/>
                <a:ext cx="4819652" cy="604461"/>
              </a:xfrm>
              <a:prstGeom prst="rect">
                <a:avLst/>
              </a:prstGeom>
              <a:solidFill>
                <a:srgbClr val="1A80B6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800" b="0" i="0" smtClean="0"/>
                          <m:t>totale</m:t>
                        </m:r>
                        <m:r>
                          <m:rPr>
                            <m:nor/>
                          </m:rPr>
                          <a:rPr lang="nl-NL" sz="1800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sz="1800" b="0" i="0" smtClean="0"/>
                          <m:t>waarde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b="0" i="0" smtClean="0"/>
                          <m:t>aantal</m:t>
                        </m:r>
                        <m:r>
                          <m:rPr>
                            <m:nor/>
                          </m:rPr>
                          <a:rPr lang="nl-NL" sz="1800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sz="1800" b="0" i="0" smtClean="0"/>
                          <m:t>getallen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nl-NL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m:rPr>
                                <m:nor/>
                              </m:rPr>
                              <a:rPr lang="nl-NL" b="0" i="0" smtClean="0"/>
                              <m:t>(</m:t>
                            </m:r>
                            <m:r>
                              <m:rPr>
                                <m:nor/>
                              </m:rPr>
                              <a:rPr lang="nl-NL" b="0" i="0" smtClean="0"/>
                              <m:t>wegingsfactor</m:t>
                            </m:r>
                            <m:r>
                              <m:rPr>
                                <m:nor/>
                              </m:rPr>
                              <a:rPr lang="nl-NL" b="0" i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nl-NL" b="0" i="0" smtClean="0"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nor/>
                              </m:rPr>
                              <a:rPr lang="nl-NL" b="0" i="0" smtClean="0"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nl-NL" b="0" i="0" smtClean="0">
                                <a:ea typeface="Cambria Math" panose="02040503050406030204" pitchFamily="18" charset="0"/>
                              </a:rPr>
                              <m:t>waarde</m:t>
                            </m:r>
                            <m:r>
                              <m:rPr>
                                <m:nor/>
                              </m:rPr>
                              <a:rPr lang="nl-NL" b="0" i="0" smtClean="0"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m:rPr>
                            <m:nor/>
                          </m:rPr>
                          <a:rPr lang="nl-NL" b="0" i="0" smtClean="0"/>
                          <m:t>totaal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wegingsfactoren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EE5CCDB-B0E1-46F1-9335-292F0F356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4532728"/>
                <a:ext cx="4819652" cy="6044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001CFA4D-F9F8-47DF-B511-FCC393489136}"/>
              </a:ext>
            </a:extLst>
          </p:cNvPr>
          <p:cNvSpPr txBox="1"/>
          <p:nvPr/>
        </p:nvSpPr>
        <p:spPr>
          <a:xfrm>
            <a:off x="7660642" y="1389664"/>
            <a:ext cx="3512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De totale personeelslasten van een </a:t>
            </a:r>
            <a:br>
              <a:rPr lang="nl-NL" sz="1600" dirty="0"/>
            </a:br>
            <a:r>
              <a:rPr lang="nl-NL" sz="1600" dirty="0"/>
              <a:t>school bedragen € 2,4 mln.</a:t>
            </a:r>
            <a:br>
              <a:rPr lang="nl-NL" sz="1600" dirty="0"/>
            </a:br>
            <a:r>
              <a:rPr lang="nl-NL" sz="1600" dirty="0"/>
              <a:t>De school heeft 94 personeelsleden.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3FA6DA4-A39C-421F-BD81-380BC6162F54}"/>
              </a:ext>
            </a:extLst>
          </p:cNvPr>
          <p:cNvSpPr txBox="1"/>
          <p:nvPr/>
        </p:nvSpPr>
        <p:spPr>
          <a:xfrm>
            <a:off x="9389400" y="3030798"/>
            <a:ext cx="2497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chemeClr val="bg2">
                    <a:lumMod val="75000"/>
                  </a:schemeClr>
                </a:solidFill>
              </a:rPr>
              <a:t>per = deelstreep (km/uur)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D0352F5-C864-405D-B9B0-6D5B15610104}"/>
              </a:ext>
            </a:extLst>
          </p:cNvPr>
          <p:cNvSpPr txBox="1"/>
          <p:nvPr/>
        </p:nvSpPr>
        <p:spPr>
          <a:xfrm>
            <a:off x="7660642" y="4247144"/>
            <a:ext cx="4241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Leerlingen moeten een excursie beoordelen </a:t>
            </a:r>
            <a:br>
              <a:rPr lang="nl-NL" sz="1600" dirty="0"/>
            </a:br>
            <a:r>
              <a:rPr lang="nl-NL" sz="1600" dirty="0"/>
              <a:t>op een schaal van 1 </a:t>
            </a:r>
            <a:r>
              <a:rPr lang="nl-NL" sz="1600" dirty="0" err="1"/>
              <a:t>tm</a:t>
            </a:r>
            <a:r>
              <a:rPr lang="nl-NL" sz="1600" dirty="0"/>
              <a:t> 5.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51A041"/>
                </a:solidFill>
              </a:rPr>
              <a:t>1</a:t>
            </a:r>
            <a:r>
              <a:rPr lang="nl-NL" sz="1600" dirty="0"/>
              <a:t> leerling geeft een </a:t>
            </a:r>
            <a:r>
              <a:rPr lang="nl-NL" sz="1600" dirty="0">
                <a:solidFill>
                  <a:srgbClr val="ED4D0F"/>
                </a:solidFill>
              </a:rPr>
              <a:t>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51A041"/>
                </a:solidFill>
              </a:rPr>
              <a:t>10</a:t>
            </a:r>
            <a:r>
              <a:rPr lang="nl-NL" sz="1600" dirty="0"/>
              <a:t> leerlingen geven een </a:t>
            </a:r>
            <a:r>
              <a:rPr lang="nl-NL" sz="1600" dirty="0">
                <a:solidFill>
                  <a:srgbClr val="ED4D0F"/>
                </a:solidFill>
              </a:rPr>
              <a:t>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51A041"/>
                </a:solidFill>
              </a:rPr>
              <a:t>8</a:t>
            </a:r>
            <a:r>
              <a:rPr lang="nl-NL" sz="1600" dirty="0"/>
              <a:t> leerlingen geven een </a:t>
            </a:r>
            <a:r>
              <a:rPr lang="nl-NL" sz="1600" dirty="0">
                <a:solidFill>
                  <a:srgbClr val="ED4D0F"/>
                </a:solidFill>
              </a:rPr>
              <a:t>4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36492E-A2C8-4B2E-9032-3DA2E25C5BE6}"/>
              </a:ext>
            </a:extLst>
          </p:cNvPr>
          <p:cNvSpPr txBox="1"/>
          <p:nvPr/>
        </p:nvSpPr>
        <p:spPr>
          <a:xfrm>
            <a:off x="7660642" y="1068293"/>
            <a:ext cx="2686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Ongewogen gemiddelde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7966EB8-D269-470D-B0EB-18D354B21533}"/>
              </a:ext>
            </a:extLst>
          </p:cNvPr>
          <p:cNvSpPr txBox="1"/>
          <p:nvPr/>
        </p:nvSpPr>
        <p:spPr>
          <a:xfrm>
            <a:off x="7660642" y="3896862"/>
            <a:ext cx="2686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Gewogen gemiddelde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1C04348-2DD2-493C-A900-992945A78CCA}"/>
                  </a:ext>
                </a:extLst>
              </p:cNvPr>
              <p:cNvSpPr txBox="1"/>
              <p:nvPr/>
            </p:nvSpPr>
            <p:spPr>
              <a:xfrm>
                <a:off x="7660642" y="2336697"/>
                <a:ext cx="3352800" cy="855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dirty="0"/>
                  <a:t>Gemiddelde personeelslast =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2,4 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mln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94</m:t>
                        </m:r>
                      </m:den>
                    </m:f>
                    <m:r>
                      <m:rPr>
                        <m:nor/>
                      </m:rPr>
                      <a:rPr lang="nl-NL" sz="1600" b="0" i="0" smtClean="0"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nl-NL" sz="1600" b="0" i="0" smtClean="0"/>
                      <m:t> </m:t>
                    </m:r>
                  </m:oMath>
                </a14:m>
                <a:r>
                  <a:rPr lang="nl-NL" sz="1600" dirty="0"/>
                  <a:t>€ 25.332 per persoon</a:t>
                </a:r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1C04348-2DD2-493C-A900-992945A78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642" y="2336697"/>
                <a:ext cx="3352800" cy="855427"/>
              </a:xfrm>
              <a:prstGeom prst="rect">
                <a:avLst/>
              </a:prstGeom>
              <a:blipFill>
                <a:blip r:embed="rId4"/>
                <a:stretch>
                  <a:fillRect l="-1636" t="-3546" b="-212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D628FBA-33A7-4B6D-A61C-6620C82A8F34}"/>
                  </a:ext>
                </a:extLst>
              </p:cNvPr>
              <p:cNvSpPr txBox="1"/>
              <p:nvPr/>
            </p:nvSpPr>
            <p:spPr>
              <a:xfrm>
                <a:off x="7660642" y="5756206"/>
                <a:ext cx="3744777" cy="8588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dirty="0"/>
                  <a:t>Gemiddelde beoordeling = </a:t>
                </a: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(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51A04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 </m:t>
                        </m:r>
                        <m:r>
                          <a:rPr lang="nl-NL" sz="16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nl-NL" sz="1600"/>
                          <m:t> </m:t>
                        </m:r>
                        <m:r>
                          <m:rPr>
                            <m:nor/>
                          </m:rPr>
                          <a:rPr lang="nl-NL" sz="1600" smtClean="0">
                            <a:solidFill>
                              <a:srgbClr val="ED4D0F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nl-NL" sz="1600"/>
                          <m:t>) +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sz="1600"/>
                          <m:t>(</m:t>
                        </m:r>
                        <m:r>
                          <m:rPr>
                            <m:nor/>
                          </m:rPr>
                          <a:rPr lang="nl-NL" sz="1600" smtClean="0">
                            <a:solidFill>
                              <a:srgbClr val="51A04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51A041"/>
                            </a:solidFill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nl-NL" sz="1600"/>
                          <m:t> </m:t>
                        </m:r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nl-NL" sz="1600"/>
                          <m:t> 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ED4D0F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nl-NL" sz="1600"/>
                          <m:t>)</m:t>
                        </m:r>
                        <m:r>
                          <a:rPr lang="nl-NL" sz="1600" b="0" i="1" smtClean="0"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nl-NL" sz="1600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sz="1600"/>
                          <m:t>(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51A041"/>
                            </a:solidFill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nl-NL" sz="1600"/>
                          <m:t> </m:t>
                        </m:r>
                        <m:r>
                          <a:rPr lang="nl-NL" sz="1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nl-NL" sz="1600"/>
                          <m:t> 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ED4D0F"/>
                            </a:solidFill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nl-NL" sz="160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rgbClr val="51A041"/>
                            </a:solidFill>
                          </a:rPr>
                          <m:t>19</m:t>
                        </m:r>
                      </m:den>
                    </m:f>
                    <m:r>
                      <m:rPr>
                        <m:nor/>
                      </m:rPr>
                      <a:rPr lang="nl-NL" sz="1600" b="0" i="0" smtClean="0"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nl-NL" sz="1600" b="0" i="0" smtClean="0"/>
                      <m:t> </m:t>
                    </m:r>
                  </m:oMath>
                </a14:m>
                <a:r>
                  <a:rPr lang="nl-NL" sz="1600" dirty="0">
                    <a:solidFill>
                      <a:srgbClr val="ED4D0F"/>
                    </a:solidFill>
                  </a:rPr>
                  <a:t>3,3</a:t>
                </a: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D628FBA-33A7-4B6D-A61C-6620C82A8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642" y="5756206"/>
                <a:ext cx="3744777" cy="858889"/>
              </a:xfrm>
              <a:prstGeom prst="rect">
                <a:avLst/>
              </a:prstGeom>
              <a:blipFill>
                <a:blip r:embed="rId5"/>
                <a:stretch>
                  <a:fillRect l="-1466" t="-3546" b="-212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27226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9" grpId="0" animBg="1"/>
      <p:bldP spid="10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12155</TotalTime>
  <Words>1960</Words>
  <Application>Microsoft Office PowerPoint</Application>
  <PresentationFormat>Breedbeeld</PresentationFormat>
  <Paragraphs>333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Cambria Math</vt:lpstr>
      <vt:lpstr>Thema 3vwo</vt:lpstr>
      <vt:lpstr>Rekenvaardigheid</vt:lpstr>
      <vt:lpstr>PowerPoint-presentatie</vt:lpstr>
      <vt:lpstr>Afronden</vt:lpstr>
      <vt:lpstr>PowerPoint-presentatie</vt:lpstr>
      <vt:lpstr>Grote getallen</vt:lpstr>
      <vt:lpstr>PowerPoint-presentatie</vt:lpstr>
      <vt:lpstr>Rekenen met tijd</vt:lpstr>
      <vt:lpstr>PowerPoint-presentatie</vt:lpstr>
      <vt:lpstr>Gemiddelde</vt:lpstr>
      <vt:lpstr>PowerPoint-presentatie</vt:lpstr>
      <vt:lpstr>Procenten: percentage van..</vt:lpstr>
      <vt:lpstr>Procenten: percentage groei/krimp..</vt:lpstr>
      <vt:lpstr>Procenten: hoeveel procent..</vt:lpstr>
      <vt:lpstr>PowerPoint-presentatie</vt:lpstr>
      <vt:lpstr>Procenten: ≠ 100%</vt:lpstr>
      <vt:lpstr>PowerPoint-presentatie</vt:lpstr>
      <vt:lpstr>Indexcijfers</vt:lpstr>
      <vt:lpstr>Indexcijfers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Rekenvaardigheid</dc:title>
  <dc:creator>Paul Bloemers</dc:creator>
  <cp:lastModifiedBy>Paul Bloemers</cp:lastModifiedBy>
  <cp:revision>9</cp:revision>
  <dcterms:created xsi:type="dcterms:W3CDTF">2020-08-25T06:42:43Z</dcterms:created>
  <dcterms:modified xsi:type="dcterms:W3CDTF">2023-09-21T08:31:10Z</dcterms:modified>
</cp:coreProperties>
</file>