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808"/>
    <a:srgbClr val="E646CF"/>
    <a:srgbClr val="26519E"/>
    <a:srgbClr val="FFC000"/>
    <a:srgbClr val="7030A0"/>
    <a:srgbClr val="0204DA"/>
    <a:srgbClr val="2234EC"/>
    <a:srgbClr val="1A80B6"/>
    <a:srgbClr val="174921"/>
    <a:srgbClr val="729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300" d="100"/>
          <a:sy n="300" d="100"/>
        </p:scale>
        <p:origin x="216" y="-6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ED95636A-82AB-4EC4-8F77-66A675871895}"/>
    <pc:docChg chg="undo custSel addSld modSld sldOrd">
      <pc:chgData name="Paul Bloemers" userId="fe3832ff3b233e04" providerId="LiveId" clId="{ED95636A-82AB-4EC4-8F77-66A675871895}" dt="2021-03-03T15:31:59.928" v="3110" actId="1036"/>
      <pc:docMkLst>
        <pc:docMk/>
      </pc:docMkLst>
      <pc:sldChg chg="modSp mod">
        <pc:chgData name="Paul Bloemers" userId="fe3832ff3b233e04" providerId="LiveId" clId="{ED95636A-82AB-4EC4-8F77-66A675871895}" dt="2021-03-03T11:31:39.556" v="2655" actId="2085"/>
        <pc:sldMkLst>
          <pc:docMk/>
          <pc:sldMk cId="872621261" sldId="256"/>
        </pc:sldMkLst>
        <pc:spChg chg="mod">
          <ac:chgData name="Paul Bloemers" userId="fe3832ff3b233e04" providerId="LiveId" clId="{ED95636A-82AB-4EC4-8F77-66A675871895}" dt="2021-03-03T11:31:39.556" v="2655" actId="2085"/>
          <ac:spMkLst>
            <pc:docMk/>
            <pc:sldMk cId="872621261" sldId="256"/>
            <ac:spMk id="11" creationId="{037628C3-559F-4913-AD8D-46D647F0AC82}"/>
          </ac:spMkLst>
        </pc:spChg>
        <pc:spChg chg="mod">
          <ac:chgData name="Paul Bloemers" userId="fe3832ff3b233e04" providerId="LiveId" clId="{ED95636A-82AB-4EC4-8F77-66A675871895}" dt="2021-03-03T11:31:39.556" v="2655" actId="2085"/>
          <ac:spMkLst>
            <pc:docMk/>
            <pc:sldMk cId="872621261" sldId="256"/>
            <ac:spMk id="12" creationId="{E7411D46-829D-473C-A433-0407C6199CCE}"/>
          </ac:spMkLst>
        </pc:spChg>
        <pc:spChg chg="mod">
          <ac:chgData name="Paul Bloemers" userId="fe3832ff3b233e04" providerId="LiveId" clId="{ED95636A-82AB-4EC4-8F77-66A675871895}" dt="2021-03-03T11:31:39.556" v="2655" actId="2085"/>
          <ac:spMkLst>
            <pc:docMk/>
            <pc:sldMk cId="872621261" sldId="256"/>
            <ac:spMk id="13" creationId="{29752EE3-8AA2-4720-84E4-BC069AC73471}"/>
          </ac:spMkLst>
        </pc:spChg>
        <pc:spChg chg="mod">
          <ac:chgData name="Paul Bloemers" userId="fe3832ff3b233e04" providerId="LiveId" clId="{ED95636A-82AB-4EC4-8F77-66A675871895}" dt="2021-03-03T11:31:39.556" v="2655" actId="2085"/>
          <ac:spMkLst>
            <pc:docMk/>
            <pc:sldMk cId="872621261" sldId="256"/>
            <ac:spMk id="14" creationId="{CDD6B39B-6A7B-4202-90A2-9084ED588969}"/>
          </ac:spMkLst>
        </pc:spChg>
      </pc:sldChg>
      <pc:sldChg chg="addSp delSp modSp mod">
        <pc:chgData name="Paul Bloemers" userId="fe3832ff3b233e04" providerId="LiveId" clId="{ED95636A-82AB-4EC4-8F77-66A675871895}" dt="2021-03-03T11:07:39.591" v="2501" actId="1035"/>
        <pc:sldMkLst>
          <pc:docMk/>
          <pc:sldMk cId="1158072451" sldId="257"/>
        </pc:sldMkLst>
        <pc:spChg chg="mod">
          <ac:chgData name="Paul Bloemers" userId="fe3832ff3b233e04" providerId="LiveId" clId="{ED95636A-82AB-4EC4-8F77-66A675871895}" dt="2021-03-02T11:30:41.488" v="65" actId="122"/>
          <ac:spMkLst>
            <pc:docMk/>
            <pc:sldMk cId="1158072451" sldId="257"/>
            <ac:spMk id="2" creationId="{EC722F7B-C7CB-4B97-BDD7-D0093C18781D}"/>
          </ac:spMkLst>
        </pc:spChg>
        <pc:spChg chg="add del mod">
          <ac:chgData name="Paul Bloemers" userId="fe3832ff3b233e04" providerId="LiveId" clId="{ED95636A-82AB-4EC4-8F77-66A675871895}" dt="2021-03-03T11:06:11.803" v="2494" actId="207"/>
          <ac:spMkLst>
            <pc:docMk/>
            <pc:sldMk cId="1158072451" sldId="257"/>
            <ac:spMk id="3" creationId="{93E66157-4D37-44B9-8F5D-4429C875EB78}"/>
          </ac:spMkLst>
        </pc:spChg>
        <pc:spChg chg="add mod">
          <ac:chgData name="Paul Bloemers" userId="fe3832ff3b233e04" providerId="LiveId" clId="{ED95636A-82AB-4EC4-8F77-66A675871895}" dt="2021-03-03T08:53:22.317" v="2317" actId="207"/>
          <ac:spMkLst>
            <pc:docMk/>
            <pc:sldMk cId="1158072451" sldId="257"/>
            <ac:spMk id="4" creationId="{6C49834E-BC27-4AE1-A6D5-24E4EC4C1ABB}"/>
          </ac:spMkLst>
        </pc:spChg>
        <pc:spChg chg="add mod">
          <ac:chgData name="Paul Bloemers" userId="fe3832ff3b233e04" providerId="LiveId" clId="{ED95636A-82AB-4EC4-8F77-66A675871895}" dt="2021-03-03T08:54:17.167" v="2345" actId="554"/>
          <ac:spMkLst>
            <pc:docMk/>
            <pc:sldMk cId="1158072451" sldId="257"/>
            <ac:spMk id="5" creationId="{F577B37A-4CE8-4C6D-B15E-F621E899E5AD}"/>
          </ac:spMkLst>
        </pc:spChg>
        <pc:spChg chg="add mod">
          <ac:chgData name="Paul Bloemers" userId="fe3832ff3b233e04" providerId="LiveId" clId="{ED95636A-82AB-4EC4-8F77-66A675871895}" dt="2021-03-03T08:55:15.333" v="2378" actId="1076"/>
          <ac:spMkLst>
            <pc:docMk/>
            <pc:sldMk cId="1158072451" sldId="257"/>
            <ac:spMk id="6" creationId="{7AD0A94B-D18D-49A1-A655-A9FB2F2C6143}"/>
          </ac:spMkLst>
        </pc:spChg>
        <pc:spChg chg="mod">
          <ac:chgData name="Paul Bloemers" userId="fe3832ff3b233e04" providerId="LiveId" clId="{ED95636A-82AB-4EC4-8F77-66A675871895}" dt="2021-03-02T11:30:26.288" v="43" actId="12788"/>
          <ac:spMkLst>
            <pc:docMk/>
            <pc:sldMk cId="1158072451" sldId="257"/>
            <ac:spMk id="11" creationId="{037628C3-559F-4913-AD8D-46D647F0AC82}"/>
          </ac:spMkLst>
        </pc:spChg>
        <pc:spChg chg="mod">
          <ac:chgData name="Paul Bloemers" userId="fe3832ff3b233e04" providerId="LiveId" clId="{ED95636A-82AB-4EC4-8F77-66A675871895}" dt="2021-03-02T11:28:20.335" v="1" actId="208"/>
          <ac:spMkLst>
            <pc:docMk/>
            <pc:sldMk cId="1158072451" sldId="257"/>
            <ac:spMk id="12" creationId="{E7411D46-829D-473C-A433-0407C6199CCE}"/>
          </ac:spMkLst>
        </pc:spChg>
        <pc:spChg chg="mod">
          <ac:chgData name="Paul Bloemers" userId="fe3832ff3b233e04" providerId="LiveId" clId="{ED95636A-82AB-4EC4-8F77-66A675871895}" dt="2021-03-02T11:28:20.335" v="1" actId="208"/>
          <ac:spMkLst>
            <pc:docMk/>
            <pc:sldMk cId="1158072451" sldId="257"/>
            <ac:spMk id="13" creationId="{29752EE3-8AA2-4720-84E4-BC069AC73471}"/>
          </ac:spMkLst>
        </pc:spChg>
        <pc:spChg chg="mod">
          <ac:chgData name="Paul Bloemers" userId="fe3832ff3b233e04" providerId="LiveId" clId="{ED95636A-82AB-4EC4-8F77-66A675871895}" dt="2021-03-02T11:28:20.335" v="1" actId="208"/>
          <ac:spMkLst>
            <pc:docMk/>
            <pc:sldMk cId="1158072451" sldId="257"/>
            <ac:spMk id="14" creationId="{CDD6B39B-6A7B-4202-90A2-9084ED588969}"/>
          </ac:spMkLst>
        </pc:spChg>
        <pc:spChg chg="mod">
          <ac:chgData name="Paul Bloemers" userId="fe3832ff3b233e04" providerId="LiveId" clId="{ED95636A-82AB-4EC4-8F77-66A675871895}" dt="2021-03-02T11:30:56.992" v="95" actId="20577"/>
          <ac:spMkLst>
            <pc:docMk/>
            <pc:sldMk cId="1158072451" sldId="257"/>
            <ac:spMk id="15" creationId="{4121BB4E-F33A-4F62-8E00-71E30E32B60B}"/>
          </ac:spMkLst>
        </pc:spChg>
        <pc:spChg chg="add mod">
          <ac:chgData name="Paul Bloemers" userId="fe3832ff3b233e04" providerId="LiveId" clId="{ED95636A-82AB-4EC4-8F77-66A675871895}" dt="2021-03-03T11:03:47.610" v="2419" actId="14100"/>
          <ac:spMkLst>
            <pc:docMk/>
            <pc:sldMk cId="1158072451" sldId="257"/>
            <ac:spMk id="18" creationId="{CEDB13B6-BF98-4003-9D5F-89BE66F367FE}"/>
          </ac:spMkLst>
        </pc:spChg>
        <pc:spChg chg="mod">
          <ac:chgData name="Paul Bloemers" userId="fe3832ff3b233e04" providerId="LiveId" clId="{ED95636A-82AB-4EC4-8F77-66A675871895}" dt="2021-03-02T11:31:12.663" v="121" actId="20577"/>
          <ac:spMkLst>
            <pc:docMk/>
            <pc:sldMk cId="1158072451" sldId="257"/>
            <ac:spMk id="20" creationId="{AA619894-B92C-4ED4-8091-2C4C824F6BD7}"/>
          </ac:spMkLst>
        </pc:spChg>
        <pc:spChg chg="mod">
          <ac:chgData name="Paul Bloemers" userId="fe3832ff3b233e04" providerId="LiveId" clId="{ED95636A-82AB-4EC4-8F77-66A675871895}" dt="2021-03-02T11:31:25.535" v="145" actId="20577"/>
          <ac:spMkLst>
            <pc:docMk/>
            <pc:sldMk cId="1158072451" sldId="257"/>
            <ac:spMk id="21" creationId="{BD76D38D-9A7F-48DE-B110-C47554E2AD4E}"/>
          </ac:spMkLst>
        </pc:spChg>
        <pc:spChg chg="mod">
          <ac:chgData name="Paul Bloemers" userId="fe3832ff3b233e04" providerId="LiveId" clId="{ED95636A-82AB-4EC4-8F77-66A675871895}" dt="2021-03-03T11:00:48.419" v="2379" actId="207"/>
          <ac:spMkLst>
            <pc:docMk/>
            <pc:sldMk cId="1158072451" sldId="257"/>
            <ac:spMk id="22" creationId="{7595F261-C17E-4A51-86F6-5577FF0C189C}"/>
          </ac:spMkLst>
        </pc:spChg>
        <pc:spChg chg="mod">
          <ac:chgData name="Paul Bloemers" userId="fe3832ff3b233e04" providerId="LiveId" clId="{ED95636A-82AB-4EC4-8F77-66A675871895}" dt="2021-03-03T08:49:13.268" v="2294" actId="207"/>
          <ac:spMkLst>
            <pc:docMk/>
            <pc:sldMk cId="1158072451" sldId="257"/>
            <ac:spMk id="23" creationId="{F22F119C-6C1D-4A50-94CC-D379262A96ED}"/>
          </ac:spMkLst>
        </pc:spChg>
        <pc:spChg chg="mod">
          <ac:chgData name="Paul Bloemers" userId="fe3832ff3b233e04" providerId="LiveId" clId="{ED95636A-82AB-4EC4-8F77-66A675871895}" dt="2021-03-03T08:52:49.686" v="2295" actId="207"/>
          <ac:spMkLst>
            <pc:docMk/>
            <pc:sldMk cId="1158072451" sldId="257"/>
            <ac:spMk id="24" creationId="{0FC61CD7-9D18-485F-BBEE-DA7C66F583F3}"/>
          </ac:spMkLst>
        </pc:spChg>
        <pc:spChg chg="mod">
          <ac:chgData name="Paul Bloemers" userId="fe3832ff3b233e04" providerId="LiveId" clId="{ED95636A-82AB-4EC4-8F77-66A675871895}" dt="2021-03-02T11:33:05.687" v="255" actId="108"/>
          <ac:spMkLst>
            <pc:docMk/>
            <pc:sldMk cId="1158072451" sldId="257"/>
            <ac:spMk id="25" creationId="{B227A0E4-DFAB-47DF-8509-7E7B097C58B0}"/>
          </ac:spMkLst>
        </pc:spChg>
        <pc:spChg chg="mod">
          <ac:chgData name="Paul Bloemers" userId="fe3832ff3b233e04" providerId="LiveId" clId="{ED95636A-82AB-4EC4-8F77-66A675871895}" dt="2021-03-02T11:32:54.727" v="252" actId="108"/>
          <ac:spMkLst>
            <pc:docMk/>
            <pc:sldMk cId="1158072451" sldId="257"/>
            <ac:spMk id="26" creationId="{A940E429-5CDC-4F83-B986-B4B98BE65170}"/>
          </ac:spMkLst>
        </pc:spChg>
        <pc:spChg chg="mod">
          <ac:chgData name="Paul Bloemers" userId="fe3832ff3b233e04" providerId="LiveId" clId="{ED95636A-82AB-4EC4-8F77-66A675871895}" dt="2021-03-02T11:32:57.199" v="253" actId="108"/>
          <ac:spMkLst>
            <pc:docMk/>
            <pc:sldMk cId="1158072451" sldId="257"/>
            <ac:spMk id="27" creationId="{808822D8-6D07-42E2-A12A-AC404C5F116B}"/>
          </ac:spMkLst>
        </pc:spChg>
        <pc:spChg chg="mod">
          <ac:chgData name="Paul Bloemers" userId="fe3832ff3b233e04" providerId="LiveId" clId="{ED95636A-82AB-4EC4-8F77-66A675871895}" dt="2021-03-02T11:32:58.943" v="254" actId="108"/>
          <ac:spMkLst>
            <pc:docMk/>
            <pc:sldMk cId="1158072451" sldId="257"/>
            <ac:spMk id="28" creationId="{B6F0AD49-F29C-4D25-BB27-82D603612FB7}"/>
          </ac:spMkLst>
        </pc:spChg>
        <pc:spChg chg="add mod">
          <ac:chgData name="Paul Bloemers" userId="fe3832ff3b233e04" providerId="LiveId" clId="{ED95636A-82AB-4EC4-8F77-66A675871895}" dt="2021-03-03T08:54:17.167" v="2345" actId="554"/>
          <ac:spMkLst>
            <pc:docMk/>
            <pc:sldMk cId="1158072451" sldId="257"/>
            <ac:spMk id="29" creationId="{D875E06E-679F-43A0-9F22-60DD0FF24D9E}"/>
          </ac:spMkLst>
        </pc:spChg>
        <pc:spChg chg="add mod">
          <ac:chgData name="Paul Bloemers" userId="fe3832ff3b233e04" providerId="LiveId" clId="{ED95636A-82AB-4EC4-8F77-66A675871895}" dt="2021-03-03T08:54:17.167" v="2345" actId="554"/>
          <ac:spMkLst>
            <pc:docMk/>
            <pc:sldMk cId="1158072451" sldId="257"/>
            <ac:spMk id="30" creationId="{8CA72553-AB10-467B-8D0E-B22D655C0226}"/>
          </ac:spMkLst>
        </pc:spChg>
        <pc:spChg chg="add mod">
          <ac:chgData name="Paul Bloemers" userId="fe3832ff3b233e04" providerId="LiveId" clId="{ED95636A-82AB-4EC4-8F77-66A675871895}" dt="2021-03-03T08:54:17.167" v="2345" actId="554"/>
          <ac:spMkLst>
            <pc:docMk/>
            <pc:sldMk cId="1158072451" sldId="257"/>
            <ac:spMk id="31" creationId="{5AB0C794-6957-4E5F-93B6-1E470FA32367}"/>
          </ac:spMkLst>
        </pc:spChg>
        <pc:spChg chg="add mod">
          <ac:chgData name="Paul Bloemers" userId="fe3832ff3b233e04" providerId="LiveId" clId="{ED95636A-82AB-4EC4-8F77-66A675871895}" dt="2021-03-03T08:54:17.167" v="2345" actId="554"/>
          <ac:spMkLst>
            <pc:docMk/>
            <pc:sldMk cId="1158072451" sldId="257"/>
            <ac:spMk id="32" creationId="{128FE6CC-088D-437E-A1C8-F672FDF5F497}"/>
          </ac:spMkLst>
        </pc:spChg>
        <pc:spChg chg="add mod">
          <ac:chgData name="Paul Bloemers" userId="fe3832ff3b233e04" providerId="LiveId" clId="{ED95636A-82AB-4EC4-8F77-66A675871895}" dt="2021-03-03T11:05:20.578" v="2446" actId="1076"/>
          <ac:spMkLst>
            <pc:docMk/>
            <pc:sldMk cId="1158072451" sldId="257"/>
            <ac:spMk id="35" creationId="{DE413148-50E2-4698-BD03-693F8C17CD57}"/>
          </ac:spMkLst>
        </pc:spChg>
        <pc:spChg chg="add mod">
          <ac:chgData name="Paul Bloemers" userId="fe3832ff3b233e04" providerId="LiveId" clId="{ED95636A-82AB-4EC4-8F77-66A675871895}" dt="2021-03-03T11:05:43.900" v="2491" actId="20577"/>
          <ac:spMkLst>
            <pc:docMk/>
            <pc:sldMk cId="1158072451" sldId="257"/>
            <ac:spMk id="36" creationId="{1172BF6C-6754-4991-B1B8-640A3F1CE6A8}"/>
          </ac:spMkLst>
        </pc:spChg>
        <pc:picChg chg="add mod">
          <ac:chgData name="Paul Bloemers" userId="fe3832ff3b233e04" providerId="LiveId" clId="{ED95636A-82AB-4EC4-8F77-66A675871895}" dt="2021-03-03T11:01:28.492" v="2384" actId="207"/>
          <ac:picMkLst>
            <pc:docMk/>
            <pc:sldMk cId="1158072451" sldId="257"/>
            <ac:picMk id="8" creationId="{EAF586C6-B281-4AF6-A0B0-FF705E363ED4}"/>
          </ac:picMkLst>
        </pc:picChg>
        <pc:picChg chg="add del mod">
          <ac:chgData name="Paul Bloemers" userId="fe3832ff3b233e04" providerId="LiveId" clId="{ED95636A-82AB-4EC4-8F77-66A675871895}" dt="2021-03-03T11:03:03.200" v="2408" actId="21"/>
          <ac:picMkLst>
            <pc:docMk/>
            <pc:sldMk cId="1158072451" sldId="257"/>
            <ac:picMk id="10" creationId="{2557D0E6-F12D-4BBE-8E1F-5DAB4305DF30}"/>
          </ac:picMkLst>
        </pc:picChg>
        <pc:picChg chg="add mod modCrop">
          <ac:chgData name="Paul Bloemers" userId="fe3832ff3b233e04" providerId="LiveId" clId="{ED95636A-82AB-4EC4-8F77-66A675871895}" dt="2021-03-03T11:02:48.210" v="2406"/>
          <ac:picMkLst>
            <pc:docMk/>
            <pc:sldMk cId="1158072451" sldId="257"/>
            <ac:picMk id="16" creationId="{326B6FAF-E39C-4A93-9299-1CF762C58AA0}"/>
          </ac:picMkLst>
        </pc:picChg>
        <pc:picChg chg="add mod modCrop">
          <ac:chgData name="Paul Bloemers" userId="fe3832ff3b233e04" providerId="LiveId" clId="{ED95636A-82AB-4EC4-8F77-66A675871895}" dt="2021-03-03T11:03:31.651" v="2414" actId="1076"/>
          <ac:picMkLst>
            <pc:docMk/>
            <pc:sldMk cId="1158072451" sldId="257"/>
            <ac:picMk id="17" creationId="{BC906B8B-0973-4E35-B4B9-C2D45631A646}"/>
          </ac:picMkLst>
        </pc:picChg>
        <pc:picChg chg="add mod modCrop">
          <ac:chgData name="Paul Bloemers" userId="fe3832ff3b233e04" providerId="LiveId" clId="{ED95636A-82AB-4EC4-8F77-66A675871895}" dt="2021-03-03T11:04:42.906" v="2425" actId="1076"/>
          <ac:picMkLst>
            <pc:docMk/>
            <pc:sldMk cId="1158072451" sldId="257"/>
            <ac:picMk id="19" creationId="{4BE40CD8-D0FC-4B0E-A7A8-B5B7BE8BB8F2}"/>
          </ac:picMkLst>
        </pc:picChg>
        <pc:picChg chg="add mod">
          <ac:chgData name="Paul Bloemers" userId="fe3832ff3b233e04" providerId="LiveId" clId="{ED95636A-82AB-4EC4-8F77-66A675871895}" dt="2021-03-03T11:05:01.139" v="2431" actId="1076"/>
          <ac:picMkLst>
            <pc:docMk/>
            <pc:sldMk cId="1158072451" sldId="257"/>
            <ac:picMk id="33" creationId="{6D838CF7-0A43-43E1-9AE2-770197347136}"/>
          </ac:picMkLst>
        </pc:picChg>
        <pc:picChg chg="add mod">
          <ac:chgData name="Paul Bloemers" userId="fe3832ff3b233e04" providerId="LiveId" clId="{ED95636A-82AB-4EC4-8F77-66A675871895}" dt="2021-03-03T11:04:56.634" v="2430" actId="1076"/>
          <ac:picMkLst>
            <pc:docMk/>
            <pc:sldMk cId="1158072451" sldId="257"/>
            <ac:picMk id="34" creationId="{9DD05A69-0D39-491A-974B-7445F415813C}"/>
          </ac:picMkLst>
        </pc:picChg>
        <pc:picChg chg="add mod">
          <ac:chgData name="Paul Bloemers" userId="fe3832ff3b233e04" providerId="LiveId" clId="{ED95636A-82AB-4EC4-8F77-66A675871895}" dt="2021-03-03T11:07:39.591" v="2501" actId="1035"/>
          <ac:picMkLst>
            <pc:docMk/>
            <pc:sldMk cId="1158072451" sldId="257"/>
            <ac:picMk id="37" creationId="{D2B0A200-850E-48C7-BDEF-265F49660AAA}"/>
          </ac:picMkLst>
        </pc:picChg>
      </pc:sldChg>
      <pc:sldChg chg="modSp add mod ord">
        <pc:chgData name="Paul Bloemers" userId="fe3832ff3b233e04" providerId="LiveId" clId="{ED95636A-82AB-4EC4-8F77-66A675871895}" dt="2021-03-03T11:31:52.787" v="2657" actId="2085"/>
        <pc:sldMkLst>
          <pc:docMk/>
          <pc:sldMk cId="2175760718" sldId="258"/>
        </pc:sldMkLst>
        <pc:spChg chg="mod">
          <ac:chgData name="Paul Bloemers" userId="fe3832ff3b233e04" providerId="LiveId" clId="{ED95636A-82AB-4EC4-8F77-66A675871895}" dt="2021-03-03T11:31:52.787" v="2657" actId="2085"/>
          <ac:spMkLst>
            <pc:docMk/>
            <pc:sldMk cId="2175760718" sldId="258"/>
            <ac:spMk id="11" creationId="{037628C3-559F-4913-AD8D-46D647F0AC82}"/>
          </ac:spMkLst>
        </pc:spChg>
        <pc:spChg chg="mod">
          <ac:chgData name="Paul Bloemers" userId="fe3832ff3b233e04" providerId="LiveId" clId="{ED95636A-82AB-4EC4-8F77-66A675871895}" dt="2021-03-03T11:31:52.787" v="2657" actId="2085"/>
          <ac:spMkLst>
            <pc:docMk/>
            <pc:sldMk cId="2175760718" sldId="258"/>
            <ac:spMk id="12" creationId="{E7411D46-829D-473C-A433-0407C6199CCE}"/>
          </ac:spMkLst>
        </pc:spChg>
        <pc:spChg chg="mod">
          <ac:chgData name="Paul Bloemers" userId="fe3832ff3b233e04" providerId="LiveId" clId="{ED95636A-82AB-4EC4-8F77-66A675871895}" dt="2021-03-03T11:31:52.787" v="2657" actId="2085"/>
          <ac:spMkLst>
            <pc:docMk/>
            <pc:sldMk cId="2175760718" sldId="258"/>
            <ac:spMk id="13" creationId="{29752EE3-8AA2-4720-84E4-BC069AC73471}"/>
          </ac:spMkLst>
        </pc:spChg>
        <pc:spChg chg="mod">
          <ac:chgData name="Paul Bloemers" userId="fe3832ff3b233e04" providerId="LiveId" clId="{ED95636A-82AB-4EC4-8F77-66A675871895}" dt="2021-03-03T11:31:52.787" v="2657" actId="2085"/>
          <ac:spMkLst>
            <pc:docMk/>
            <pc:sldMk cId="2175760718" sldId="258"/>
            <ac:spMk id="14" creationId="{CDD6B39B-6A7B-4202-90A2-9084ED588969}"/>
          </ac:spMkLst>
        </pc:spChg>
      </pc:sldChg>
      <pc:sldChg chg="addSp delSp modSp add mod ord">
        <pc:chgData name="Paul Bloemers" userId="fe3832ff3b233e04" providerId="LiveId" clId="{ED95636A-82AB-4EC4-8F77-66A675871895}" dt="2021-03-03T11:27:50.651" v="2654" actId="1076"/>
        <pc:sldMkLst>
          <pc:docMk/>
          <pc:sldMk cId="2866477812" sldId="259"/>
        </pc:sldMkLst>
        <pc:spChg chg="mod">
          <ac:chgData name="Paul Bloemers" userId="fe3832ff3b233e04" providerId="LiveId" clId="{ED95636A-82AB-4EC4-8F77-66A675871895}" dt="2021-03-02T11:37:53.390" v="277" actId="20577"/>
          <ac:spMkLst>
            <pc:docMk/>
            <pc:sldMk cId="2866477812" sldId="259"/>
            <ac:spMk id="2" creationId="{EC722F7B-C7CB-4B97-BDD7-D0093C18781D}"/>
          </ac:spMkLst>
        </pc:spChg>
        <pc:spChg chg="mod">
          <ac:chgData name="Paul Bloemers" userId="fe3832ff3b233e04" providerId="LiveId" clId="{ED95636A-82AB-4EC4-8F77-66A675871895}" dt="2021-03-03T11:10:37.763" v="2502" actId="207"/>
          <ac:spMkLst>
            <pc:docMk/>
            <pc:sldMk cId="2866477812" sldId="259"/>
            <ac:spMk id="3" creationId="{93E66157-4D37-44B9-8F5D-4429C875EB78}"/>
          </ac:spMkLst>
        </pc:spChg>
        <pc:spChg chg="mod">
          <ac:chgData name="Paul Bloemers" userId="fe3832ff3b233e04" providerId="LiveId" clId="{ED95636A-82AB-4EC4-8F77-66A675871895}" dt="2021-03-02T11:37:58.132" v="278"/>
          <ac:spMkLst>
            <pc:docMk/>
            <pc:sldMk cId="2866477812" sldId="259"/>
            <ac:spMk id="15" creationId="{4121BB4E-F33A-4F62-8E00-71E30E32B60B}"/>
          </ac:spMkLst>
        </pc:spChg>
        <pc:spChg chg="add mod">
          <ac:chgData name="Paul Bloemers" userId="fe3832ff3b233e04" providerId="LiveId" clId="{ED95636A-82AB-4EC4-8F77-66A675871895}" dt="2021-03-03T11:25:32.318" v="2617" actId="1036"/>
          <ac:spMkLst>
            <pc:docMk/>
            <pc:sldMk cId="2866477812" sldId="259"/>
            <ac:spMk id="16" creationId="{EDEF0E2D-02E4-4914-8BD2-25AC3E657E5C}"/>
          </ac:spMkLst>
        </pc:spChg>
        <pc:spChg chg="add mod">
          <ac:chgData name="Paul Bloemers" userId="fe3832ff3b233e04" providerId="LiveId" clId="{ED95636A-82AB-4EC4-8F77-66A675871895}" dt="2021-03-03T11:25:32.318" v="2617" actId="1036"/>
          <ac:spMkLst>
            <pc:docMk/>
            <pc:sldMk cId="2866477812" sldId="259"/>
            <ac:spMk id="19" creationId="{0FB36288-346F-4B6A-9630-C0BB8F47CFDE}"/>
          </ac:spMkLst>
        </pc:spChg>
        <pc:spChg chg="mod">
          <ac:chgData name="Paul Bloemers" userId="fe3832ff3b233e04" providerId="LiveId" clId="{ED95636A-82AB-4EC4-8F77-66A675871895}" dt="2021-03-02T11:38:01.383" v="279"/>
          <ac:spMkLst>
            <pc:docMk/>
            <pc:sldMk cId="2866477812" sldId="259"/>
            <ac:spMk id="20" creationId="{AA619894-B92C-4ED4-8091-2C4C824F6BD7}"/>
          </ac:spMkLst>
        </pc:spChg>
        <pc:spChg chg="mod">
          <ac:chgData name="Paul Bloemers" userId="fe3832ff3b233e04" providerId="LiveId" clId="{ED95636A-82AB-4EC4-8F77-66A675871895}" dt="2021-03-02T11:38:03.135" v="280"/>
          <ac:spMkLst>
            <pc:docMk/>
            <pc:sldMk cId="2866477812" sldId="259"/>
            <ac:spMk id="21" creationId="{BD76D38D-9A7F-48DE-B110-C47554E2AD4E}"/>
          </ac:spMkLst>
        </pc:spChg>
        <pc:spChg chg="mod">
          <ac:chgData name="Paul Bloemers" userId="fe3832ff3b233e04" providerId="LiveId" clId="{ED95636A-82AB-4EC4-8F77-66A675871895}" dt="2021-03-03T11:11:12.786" v="2511" actId="207"/>
          <ac:spMkLst>
            <pc:docMk/>
            <pc:sldMk cId="2866477812" sldId="259"/>
            <ac:spMk id="22" creationId="{7595F261-C17E-4A51-86F6-5577FF0C189C}"/>
          </ac:spMkLst>
        </pc:spChg>
        <pc:spChg chg="mod">
          <ac:chgData name="Paul Bloemers" userId="fe3832ff3b233e04" providerId="LiveId" clId="{ED95636A-82AB-4EC4-8F77-66A675871895}" dt="2021-03-03T11:11:12.786" v="2511" actId="207"/>
          <ac:spMkLst>
            <pc:docMk/>
            <pc:sldMk cId="2866477812" sldId="259"/>
            <ac:spMk id="23" creationId="{F22F119C-6C1D-4A50-94CC-D379262A96ED}"/>
          </ac:spMkLst>
        </pc:spChg>
        <pc:spChg chg="mod">
          <ac:chgData name="Paul Bloemers" userId="fe3832ff3b233e04" providerId="LiveId" clId="{ED95636A-82AB-4EC4-8F77-66A675871895}" dt="2021-03-03T11:11:12.786" v="2511" actId="207"/>
          <ac:spMkLst>
            <pc:docMk/>
            <pc:sldMk cId="2866477812" sldId="259"/>
            <ac:spMk id="24" creationId="{0FC61CD7-9D18-485F-BBEE-DA7C66F583F3}"/>
          </ac:spMkLst>
        </pc:spChg>
        <pc:spChg chg="mod">
          <ac:chgData name="Paul Bloemers" userId="fe3832ff3b233e04" providerId="LiveId" clId="{ED95636A-82AB-4EC4-8F77-66A675871895}" dt="2021-03-03T11:27:40.168" v="2650" actId="1076"/>
          <ac:spMkLst>
            <pc:docMk/>
            <pc:sldMk cId="2866477812" sldId="259"/>
            <ac:spMk id="25" creationId="{B227A0E4-DFAB-47DF-8509-7E7B097C58B0}"/>
          </ac:spMkLst>
        </pc:spChg>
        <pc:spChg chg="mod">
          <ac:chgData name="Paul Bloemers" userId="fe3832ff3b233e04" providerId="LiveId" clId="{ED95636A-82AB-4EC4-8F77-66A675871895}" dt="2021-03-02T11:42:46.792" v="456" actId="108"/>
          <ac:spMkLst>
            <pc:docMk/>
            <pc:sldMk cId="2866477812" sldId="259"/>
            <ac:spMk id="26" creationId="{A940E429-5CDC-4F83-B986-B4B98BE65170}"/>
          </ac:spMkLst>
        </pc:spChg>
        <pc:spChg chg="mod">
          <ac:chgData name="Paul Bloemers" userId="fe3832ff3b233e04" providerId="LiveId" clId="{ED95636A-82AB-4EC4-8F77-66A675871895}" dt="2021-03-02T11:42:49.248" v="457" actId="108"/>
          <ac:spMkLst>
            <pc:docMk/>
            <pc:sldMk cId="2866477812" sldId="259"/>
            <ac:spMk id="27" creationId="{808822D8-6D07-42E2-A12A-AC404C5F116B}"/>
          </ac:spMkLst>
        </pc:spChg>
        <pc:spChg chg="mod">
          <ac:chgData name="Paul Bloemers" userId="fe3832ff3b233e04" providerId="LiveId" clId="{ED95636A-82AB-4EC4-8F77-66A675871895}" dt="2021-03-02T11:42:50.912" v="458" actId="108"/>
          <ac:spMkLst>
            <pc:docMk/>
            <pc:sldMk cId="2866477812" sldId="259"/>
            <ac:spMk id="28" creationId="{B6F0AD49-F29C-4D25-BB27-82D603612FB7}"/>
          </ac:spMkLst>
        </pc:spChg>
        <pc:spChg chg="add mod">
          <ac:chgData name="Paul Bloemers" userId="fe3832ff3b233e04" providerId="LiveId" clId="{ED95636A-82AB-4EC4-8F77-66A675871895}" dt="2021-03-03T11:25:32.318" v="2617" actId="1036"/>
          <ac:spMkLst>
            <pc:docMk/>
            <pc:sldMk cId="2866477812" sldId="259"/>
            <ac:spMk id="29" creationId="{BDDD26CB-0E84-4632-8D0C-9F9EE7EB0909}"/>
          </ac:spMkLst>
        </pc:spChg>
        <pc:spChg chg="add mod">
          <ac:chgData name="Paul Bloemers" userId="fe3832ff3b233e04" providerId="LiveId" clId="{ED95636A-82AB-4EC4-8F77-66A675871895}" dt="2021-03-03T11:26:25.338" v="2634" actId="13822"/>
          <ac:spMkLst>
            <pc:docMk/>
            <pc:sldMk cId="2866477812" sldId="259"/>
            <ac:spMk id="30" creationId="{C46E9864-2FBD-4AE3-AAD6-D5246BBC6DFD}"/>
          </ac:spMkLst>
        </pc:spChg>
        <pc:spChg chg="add mod">
          <ac:chgData name="Paul Bloemers" userId="fe3832ff3b233e04" providerId="LiveId" clId="{ED95636A-82AB-4EC4-8F77-66A675871895}" dt="2021-03-03T11:26:25.338" v="2634" actId="13822"/>
          <ac:spMkLst>
            <pc:docMk/>
            <pc:sldMk cId="2866477812" sldId="259"/>
            <ac:spMk id="31" creationId="{02C84696-5033-49F6-809A-3017F2450379}"/>
          </ac:spMkLst>
        </pc:spChg>
        <pc:picChg chg="add mod">
          <ac:chgData name="Paul Bloemers" userId="fe3832ff3b233e04" providerId="LiveId" clId="{ED95636A-82AB-4EC4-8F77-66A675871895}" dt="2021-03-03T11:11:03.906" v="2510" actId="1076"/>
          <ac:picMkLst>
            <pc:docMk/>
            <pc:sldMk cId="2866477812" sldId="259"/>
            <ac:picMk id="4" creationId="{A609B982-6785-425C-AE4F-11A016756097}"/>
          </ac:picMkLst>
        </pc:picChg>
        <pc:picChg chg="add mod">
          <ac:chgData name="Paul Bloemers" userId="fe3832ff3b233e04" providerId="LiveId" clId="{ED95636A-82AB-4EC4-8F77-66A675871895}" dt="2021-03-03T11:12:06.890" v="2514" actId="1076"/>
          <ac:picMkLst>
            <pc:docMk/>
            <pc:sldMk cId="2866477812" sldId="259"/>
            <ac:picMk id="5" creationId="{D292253F-AE53-4258-AADD-835246C0B238}"/>
          </ac:picMkLst>
        </pc:picChg>
        <pc:picChg chg="add mod">
          <ac:chgData name="Paul Bloemers" userId="fe3832ff3b233e04" providerId="LiveId" clId="{ED95636A-82AB-4EC4-8F77-66A675871895}" dt="2021-03-03T11:18:37.162" v="2523" actId="1076"/>
          <ac:picMkLst>
            <pc:docMk/>
            <pc:sldMk cId="2866477812" sldId="259"/>
            <ac:picMk id="6" creationId="{AEA13B29-8DA5-4E7F-BEC4-32210960FBA5}"/>
          </ac:picMkLst>
        </pc:picChg>
        <pc:picChg chg="add mod">
          <ac:chgData name="Paul Bloemers" userId="fe3832ff3b233e04" providerId="LiveId" clId="{ED95636A-82AB-4EC4-8F77-66A675871895}" dt="2021-03-03T11:18:22.322" v="2522" actId="1076"/>
          <ac:picMkLst>
            <pc:docMk/>
            <pc:sldMk cId="2866477812" sldId="259"/>
            <ac:picMk id="7" creationId="{71F66743-493C-4351-ADF9-34DB8CA94B57}"/>
          </ac:picMkLst>
        </pc:picChg>
        <pc:picChg chg="add mod">
          <ac:chgData name="Paul Bloemers" userId="fe3832ff3b233e04" providerId="LiveId" clId="{ED95636A-82AB-4EC4-8F77-66A675871895}" dt="2021-03-03T11:20:51.986" v="2539" actId="14861"/>
          <ac:picMkLst>
            <pc:docMk/>
            <pc:sldMk cId="2866477812" sldId="259"/>
            <ac:picMk id="8" creationId="{52349C86-0214-4456-9FD5-EF54630CE5B5}"/>
          </ac:picMkLst>
        </pc:picChg>
        <pc:picChg chg="add mod">
          <ac:chgData name="Paul Bloemers" userId="fe3832ff3b233e04" providerId="LiveId" clId="{ED95636A-82AB-4EC4-8F77-66A675871895}" dt="2021-03-03T11:21:58.776" v="2553" actId="14861"/>
          <ac:picMkLst>
            <pc:docMk/>
            <pc:sldMk cId="2866477812" sldId="259"/>
            <ac:picMk id="10" creationId="{05E48F39-63E8-45BF-A031-7A72CD1FD85F}"/>
          </ac:picMkLst>
        </pc:picChg>
        <pc:picChg chg="add del mod">
          <ac:chgData name="Paul Bloemers" userId="fe3832ff3b233e04" providerId="LiveId" clId="{ED95636A-82AB-4EC4-8F77-66A675871895}" dt="2021-03-03T11:27:24.366" v="2645" actId="478"/>
          <ac:picMkLst>
            <pc:docMk/>
            <pc:sldMk cId="2866477812" sldId="259"/>
            <ac:picMk id="38" creationId="{2C5CFC4E-680C-4809-A282-E03B226E604A}"/>
          </ac:picMkLst>
        </pc:picChg>
        <pc:picChg chg="add mod">
          <ac:chgData name="Paul Bloemers" userId="fe3832ff3b233e04" providerId="LiveId" clId="{ED95636A-82AB-4EC4-8F77-66A675871895}" dt="2021-03-03T11:27:45.474" v="2652" actId="1076"/>
          <ac:picMkLst>
            <pc:docMk/>
            <pc:sldMk cId="2866477812" sldId="259"/>
            <ac:picMk id="40" creationId="{D8636E42-1035-410B-BE02-F0DF7013A13E}"/>
          </ac:picMkLst>
        </pc:picChg>
        <pc:picChg chg="add mod">
          <ac:chgData name="Paul Bloemers" userId="fe3832ff3b233e04" providerId="LiveId" clId="{ED95636A-82AB-4EC4-8F77-66A675871895}" dt="2021-03-03T11:27:50.651" v="2654" actId="1076"/>
          <ac:picMkLst>
            <pc:docMk/>
            <pc:sldMk cId="2866477812" sldId="259"/>
            <ac:picMk id="41" creationId="{98F66B33-5398-48EA-8B37-EE7BC092B3F8}"/>
          </ac:picMkLst>
        </pc:picChg>
        <pc:cxnChg chg="add mod">
          <ac:chgData name="Paul Bloemers" userId="fe3832ff3b233e04" providerId="LiveId" clId="{ED95636A-82AB-4EC4-8F77-66A675871895}" dt="2021-03-03T11:25:32.318" v="2617" actId="1036"/>
          <ac:cxnSpMkLst>
            <pc:docMk/>
            <pc:sldMk cId="2866477812" sldId="259"/>
            <ac:cxnSpMk id="18" creationId="{47E204C2-F305-4E41-BE15-69642554BDBF}"/>
          </ac:cxnSpMkLst>
        </pc:cxnChg>
        <pc:cxnChg chg="add mod">
          <ac:chgData name="Paul Bloemers" userId="fe3832ff3b233e04" providerId="LiveId" clId="{ED95636A-82AB-4EC4-8F77-66A675871895}" dt="2021-03-03T11:26:55.467" v="2638" actId="14100"/>
          <ac:cxnSpMkLst>
            <pc:docMk/>
            <pc:sldMk cId="2866477812" sldId="259"/>
            <ac:cxnSpMk id="33" creationId="{D11FE115-320D-4074-AA6D-E3001155F538}"/>
          </ac:cxnSpMkLst>
        </pc:cxnChg>
        <pc:cxnChg chg="add mod">
          <ac:chgData name="Paul Bloemers" userId="fe3832ff3b233e04" providerId="LiveId" clId="{ED95636A-82AB-4EC4-8F77-66A675871895}" dt="2021-03-03T11:26:50.305" v="2637" actId="13822"/>
          <ac:cxnSpMkLst>
            <pc:docMk/>
            <pc:sldMk cId="2866477812" sldId="259"/>
            <ac:cxnSpMk id="35" creationId="{BAA4F434-941A-48DF-867F-65A2C1DFD39F}"/>
          </ac:cxnSpMkLst>
        </pc:cxnChg>
      </pc:sldChg>
      <pc:sldChg chg="modSp add mod ord">
        <pc:chgData name="Paul Bloemers" userId="fe3832ff3b233e04" providerId="LiveId" clId="{ED95636A-82AB-4EC4-8F77-66A675871895}" dt="2021-03-03T11:32:03.251" v="2658" actId="2085"/>
        <pc:sldMkLst>
          <pc:docMk/>
          <pc:sldMk cId="2278855030" sldId="260"/>
        </pc:sldMkLst>
        <pc:spChg chg="mod">
          <ac:chgData name="Paul Bloemers" userId="fe3832ff3b233e04" providerId="LiveId" clId="{ED95636A-82AB-4EC4-8F77-66A675871895}" dt="2021-03-03T11:32:03.251" v="2658" actId="2085"/>
          <ac:spMkLst>
            <pc:docMk/>
            <pc:sldMk cId="2278855030" sldId="260"/>
            <ac:spMk id="11" creationId="{037628C3-559F-4913-AD8D-46D647F0AC82}"/>
          </ac:spMkLst>
        </pc:spChg>
        <pc:spChg chg="mod">
          <ac:chgData name="Paul Bloemers" userId="fe3832ff3b233e04" providerId="LiveId" clId="{ED95636A-82AB-4EC4-8F77-66A675871895}" dt="2021-03-03T11:32:03.251" v="2658" actId="2085"/>
          <ac:spMkLst>
            <pc:docMk/>
            <pc:sldMk cId="2278855030" sldId="260"/>
            <ac:spMk id="12" creationId="{E7411D46-829D-473C-A433-0407C6199CCE}"/>
          </ac:spMkLst>
        </pc:spChg>
        <pc:spChg chg="mod">
          <ac:chgData name="Paul Bloemers" userId="fe3832ff3b233e04" providerId="LiveId" clId="{ED95636A-82AB-4EC4-8F77-66A675871895}" dt="2021-03-03T11:32:03.251" v="2658" actId="2085"/>
          <ac:spMkLst>
            <pc:docMk/>
            <pc:sldMk cId="2278855030" sldId="260"/>
            <ac:spMk id="13" creationId="{29752EE3-8AA2-4720-84E4-BC069AC73471}"/>
          </ac:spMkLst>
        </pc:spChg>
        <pc:spChg chg="mod">
          <ac:chgData name="Paul Bloemers" userId="fe3832ff3b233e04" providerId="LiveId" clId="{ED95636A-82AB-4EC4-8F77-66A675871895}" dt="2021-03-03T11:32:03.251" v="2658" actId="2085"/>
          <ac:spMkLst>
            <pc:docMk/>
            <pc:sldMk cId="2278855030" sldId="260"/>
            <ac:spMk id="14" creationId="{CDD6B39B-6A7B-4202-90A2-9084ED588969}"/>
          </ac:spMkLst>
        </pc:spChg>
      </pc:sldChg>
      <pc:sldChg chg="addSp delSp modSp add mod ord">
        <pc:chgData name="Paul Bloemers" userId="fe3832ff3b233e04" providerId="LiveId" clId="{ED95636A-82AB-4EC4-8F77-66A675871895}" dt="2021-03-02T19:05:13.534" v="2293" actId="1076"/>
        <pc:sldMkLst>
          <pc:docMk/>
          <pc:sldMk cId="2572921293" sldId="261"/>
        </pc:sldMkLst>
        <pc:spChg chg="mod">
          <ac:chgData name="Paul Bloemers" userId="fe3832ff3b233e04" providerId="LiveId" clId="{ED95636A-82AB-4EC4-8F77-66A675871895}" dt="2021-03-02T11:42:05.430" v="449" actId="20577"/>
          <ac:spMkLst>
            <pc:docMk/>
            <pc:sldMk cId="2572921293" sldId="261"/>
            <ac:spMk id="2" creationId="{EC722F7B-C7CB-4B97-BDD7-D0093C18781D}"/>
          </ac:spMkLst>
        </pc:spChg>
        <pc:spChg chg="mod">
          <ac:chgData name="Paul Bloemers" userId="fe3832ff3b233e04" providerId="LiveId" clId="{ED95636A-82AB-4EC4-8F77-66A675871895}" dt="2021-03-02T19:04:14.976" v="2288" actId="207"/>
          <ac:spMkLst>
            <pc:docMk/>
            <pc:sldMk cId="2572921293" sldId="261"/>
            <ac:spMk id="3" creationId="{93E66157-4D37-44B9-8F5D-4429C875EB78}"/>
          </ac:spMkLst>
        </pc:spChg>
        <pc:spChg chg="mod">
          <ac:chgData name="Paul Bloemers" userId="fe3832ff3b233e04" providerId="LiveId" clId="{ED95636A-82AB-4EC4-8F77-66A675871895}" dt="2021-03-02T11:42:13.818" v="451" actId="20577"/>
          <ac:spMkLst>
            <pc:docMk/>
            <pc:sldMk cId="2572921293" sldId="261"/>
            <ac:spMk id="15" creationId="{4121BB4E-F33A-4F62-8E00-71E30E32B60B}"/>
          </ac:spMkLst>
        </pc:spChg>
        <pc:spChg chg="add del mod">
          <ac:chgData name="Paul Bloemers" userId="fe3832ff3b233e04" providerId="LiveId" clId="{ED95636A-82AB-4EC4-8F77-66A675871895}" dt="2021-03-02T19:01:11.552" v="2245" actId="478"/>
          <ac:spMkLst>
            <pc:docMk/>
            <pc:sldMk cId="2572921293" sldId="261"/>
            <ac:spMk id="18" creationId="{C5B40678-44C4-4162-9C52-883E91C7FF33}"/>
          </ac:spMkLst>
        </pc:spChg>
        <pc:spChg chg="add mod">
          <ac:chgData name="Paul Bloemers" userId="fe3832ff3b233e04" providerId="LiveId" clId="{ED95636A-82AB-4EC4-8F77-66A675871895}" dt="2021-03-02T19:01:34.885" v="2248" actId="207"/>
          <ac:spMkLst>
            <pc:docMk/>
            <pc:sldMk cId="2572921293" sldId="261"/>
            <ac:spMk id="19" creationId="{978ECEDC-EE72-4B08-91B8-47E64AB397E9}"/>
          </ac:spMkLst>
        </pc:spChg>
        <pc:spChg chg="mod">
          <ac:chgData name="Paul Bloemers" userId="fe3832ff3b233e04" providerId="LiveId" clId="{ED95636A-82AB-4EC4-8F77-66A675871895}" dt="2021-03-02T11:42:19.656" v="452"/>
          <ac:spMkLst>
            <pc:docMk/>
            <pc:sldMk cId="2572921293" sldId="261"/>
            <ac:spMk id="20" creationId="{AA619894-B92C-4ED4-8091-2C4C824F6BD7}"/>
          </ac:spMkLst>
        </pc:spChg>
        <pc:spChg chg="mod">
          <ac:chgData name="Paul Bloemers" userId="fe3832ff3b233e04" providerId="LiveId" clId="{ED95636A-82AB-4EC4-8F77-66A675871895}" dt="2021-03-02T11:42:21.208" v="453"/>
          <ac:spMkLst>
            <pc:docMk/>
            <pc:sldMk cId="2572921293" sldId="261"/>
            <ac:spMk id="21" creationId="{BD76D38D-9A7F-48DE-B110-C47554E2AD4E}"/>
          </ac:spMkLst>
        </pc:spChg>
        <pc:spChg chg="mod">
          <ac:chgData name="Paul Bloemers" userId="fe3832ff3b233e04" providerId="LiveId" clId="{ED95636A-82AB-4EC4-8F77-66A675871895}" dt="2021-03-02T18:54:32.766" v="2210" actId="207"/>
          <ac:spMkLst>
            <pc:docMk/>
            <pc:sldMk cId="2572921293" sldId="261"/>
            <ac:spMk id="22" creationId="{7595F261-C17E-4A51-86F6-5577FF0C189C}"/>
          </ac:spMkLst>
        </pc:spChg>
        <pc:spChg chg="mod">
          <ac:chgData name="Paul Bloemers" userId="fe3832ff3b233e04" providerId="LiveId" clId="{ED95636A-82AB-4EC4-8F77-66A675871895}" dt="2021-03-02T18:56:34.756" v="2218" actId="207"/>
          <ac:spMkLst>
            <pc:docMk/>
            <pc:sldMk cId="2572921293" sldId="261"/>
            <ac:spMk id="23" creationId="{F22F119C-6C1D-4A50-94CC-D379262A96ED}"/>
          </ac:spMkLst>
        </pc:spChg>
        <pc:spChg chg="mod">
          <ac:chgData name="Paul Bloemers" userId="fe3832ff3b233e04" providerId="LiveId" clId="{ED95636A-82AB-4EC4-8F77-66A675871895}" dt="2021-03-02T19:00:13.200" v="2240" actId="207"/>
          <ac:spMkLst>
            <pc:docMk/>
            <pc:sldMk cId="2572921293" sldId="261"/>
            <ac:spMk id="24" creationId="{0FC61CD7-9D18-485F-BBEE-DA7C66F583F3}"/>
          </ac:spMkLst>
        </pc:spChg>
        <pc:spChg chg="mod">
          <ac:chgData name="Paul Bloemers" userId="fe3832ff3b233e04" providerId="LiveId" clId="{ED95636A-82AB-4EC4-8F77-66A675871895}" dt="2021-03-02T11:45:51.206" v="711" actId="20577"/>
          <ac:spMkLst>
            <pc:docMk/>
            <pc:sldMk cId="2572921293" sldId="261"/>
            <ac:spMk id="25" creationId="{B227A0E4-DFAB-47DF-8509-7E7B097C58B0}"/>
          </ac:spMkLst>
        </pc:spChg>
        <pc:spChg chg="mod">
          <ac:chgData name="Paul Bloemers" userId="fe3832ff3b233e04" providerId="LiveId" clId="{ED95636A-82AB-4EC4-8F77-66A675871895}" dt="2021-03-02T11:46:26.632" v="718" actId="108"/>
          <ac:spMkLst>
            <pc:docMk/>
            <pc:sldMk cId="2572921293" sldId="261"/>
            <ac:spMk id="26" creationId="{A940E429-5CDC-4F83-B986-B4B98BE65170}"/>
          </ac:spMkLst>
        </pc:spChg>
        <pc:spChg chg="mod">
          <ac:chgData name="Paul Bloemers" userId="fe3832ff3b233e04" providerId="LiveId" clId="{ED95636A-82AB-4EC4-8F77-66A675871895}" dt="2021-03-02T11:46:28.718" v="719" actId="108"/>
          <ac:spMkLst>
            <pc:docMk/>
            <pc:sldMk cId="2572921293" sldId="261"/>
            <ac:spMk id="27" creationId="{808822D8-6D07-42E2-A12A-AC404C5F116B}"/>
          </ac:spMkLst>
        </pc:spChg>
        <pc:spChg chg="mod">
          <ac:chgData name="Paul Bloemers" userId="fe3832ff3b233e04" providerId="LiveId" clId="{ED95636A-82AB-4EC4-8F77-66A675871895}" dt="2021-03-02T11:46:30.471" v="720" actId="108"/>
          <ac:spMkLst>
            <pc:docMk/>
            <pc:sldMk cId="2572921293" sldId="261"/>
            <ac:spMk id="28" creationId="{B6F0AD49-F29C-4D25-BB27-82D603612FB7}"/>
          </ac:spMkLst>
        </pc:spChg>
        <pc:spChg chg="add mod">
          <ac:chgData name="Paul Bloemers" userId="fe3832ff3b233e04" providerId="LiveId" clId="{ED95636A-82AB-4EC4-8F77-66A675871895}" dt="2021-03-02T19:02:46.513" v="2287" actId="1036"/>
          <ac:spMkLst>
            <pc:docMk/>
            <pc:sldMk cId="2572921293" sldId="261"/>
            <ac:spMk id="34" creationId="{5201929B-AE2B-4558-A5BE-51E3508D0D7E}"/>
          </ac:spMkLst>
        </pc:spChg>
        <pc:picChg chg="add mod">
          <ac:chgData name="Paul Bloemers" userId="fe3832ff3b233e04" providerId="LiveId" clId="{ED95636A-82AB-4EC4-8F77-66A675871895}" dt="2021-03-02T18:57:16.391" v="2224" actId="208"/>
          <ac:picMkLst>
            <pc:docMk/>
            <pc:sldMk cId="2572921293" sldId="261"/>
            <ac:picMk id="7" creationId="{267A1974-7AE5-4B0C-AD57-696D0D946030}"/>
          </ac:picMkLst>
        </pc:picChg>
        <pc:picChg chg="add del mod">
          <ac:chgData name="Paul Bloemers" userId="fe3832ff3b233e04" providerId="LiveId" clId="{ED95636A-82AB-4EC4-8F77-66A675871895}" dt="2021-03-02T18:57:32.719" v="2230" actId="478"/>
          <ac:picMkLst>
            <pc:docMk/>
            <pc:sldMk cId="2572921293" sldId="261"/>
            <ac:picMk id="8" creationId="{3776AADB-BEE7-40E8-A8D1-CEEDD5D16188}"/>
          </ac:picMkLst>
        </pc:picChg>
        <pc:picChg chg="add mod">
          <ac:chgData name="Paul Bloemers" userId="fe3832ff3b233e04" providerId="LiveId" clId="{ED95636A-82AB-4EC4-8F77-66A675871895}" dt="2021-03-02T19:05:13.534" v="2293" actId="1076"/>
          <ac:picMkLst>
            <pc:docMk/>
            <pc:sldMk cId="2572921293" sldId="261"/>
            <ac:picMk id="36" creationId="{74422677-9204-4973-A5F4-E9B79EE5A268}"/>
          </ac:picMkLst>
        </pc:picChg>
        <pc:cxnChg chg="add mod">
          <ac:chgData name="Paul Bloemers" userId="fe3832ff3b233e04" providerId="LiveId" clId="{ED95636A-82AB-4EC4-8F77-66A675871895}" dt="2021-03-02T18:54:52.881" v="2214" actId="1582"/>
          <ac:cxnSpMkLst>
            <pc:docMk/>
            <pc:sldMk cId="2572921293" sldId="261"/>
            <ac:cxnSpMk id="5" creationId="{574CA3D2-B742-47BB-A831-6697841EF1B2}"/>
          </ac:cxnSpMkLst>
        </pc:cxnChg>
        <pc:cxnChg chg="add mod">
          <ac:chgData name="Paul Bloemers" userId="fe3832ff3b233e04" providerId="LiveId" clId="{ED95636A-82AB-4EC4-8F77-66A675871895}" dt="2021-03-02T18:55:12.262" v="2217" actId="1076"/>
          <ac:cxnSpMkLst>
            <pc:docMk/>
            <pc:sldMk cId="2572921293" sldId="261"/>
            <ac:cxnSpMk id="29" creationId="{D211BA0C-A999-475B-9AF5-C86A834BA59C}"/>
          </ac:cxnSpMkLst>
        </pc:cxnChg>
        <pc:cxnChg chg="add del mod">
          <ac:chgData name="Paul Bloemers" userId="fe3832ff3b233e04" providerId="LiveId" clId="{ED95636A-82AB-4EC4-8F77-66A675871895}" dt="2021-03-02T18:57:22.757" v="2226"/>
          <ac:cxnSpMkLst>
            <pc:docMk/>
            <pc:sldMk cId="2572921293" sldId="261"/>
            <ac:cxnSpMk id="30" creationId="{DC775879-B2EE-4214-A335-44F1E8D3282B}"/>
          </ac:cxnSpMkLst>
        </pc:cxnChg>
        <pc:cxnChg chg="add del mod">
          <ac:chgData name="Paul Bloemers" userId="fe3832ff3b233e04" providerId="LiveId" clId="{ED95636A-82AB-4EC4-8F77-66A675871895}" dt="2021-03-02T18:57:22.757" v="2226"/>
          <ac:cxnSpMkLst>
            <pc:docMk/>
            <pc:sldMk cId="2572921293" sldId="261"/>
            <ac:cxnSpMk id="31" creationId="{A1BF796E-7B96-474F-9065-876BC039718C}"/>
          </ac:cxnSpMkLst>
        </pc:cxnChg>
        <pc:cxnChg chg="add mod">
          <ac:chgData name="Paul Bloemers" userId="fe3832ff3b233e04" providerId="LiveId" clId="{ED95636A-82AB-4EC4-8F77-66A675871895}" dt="2021-03-02T18:58:03.765" v="2239" actId="1076"/>
          <ac:cxnSpMkLst>
            <pc:docMk/>
            <pc:sldMk cId="2572921293" sldId="261"/>
            <ac:cxnSpMk id="32" creationId="{93217F76-1D03-4243-AAE2-59673428FC0E}"/>
          </ac:cxnSpMkLst>
        </pc:cxnChg>
        <pc:cxnChg chg="add mod">
          <ac:chgData name="Paul Bloemers" userId="fe3832ff3b233e04" providerId="LiveId" clId="{ED95636A-82AB-4EC4-8F77-66A675871895}" dt="2021-03-02T18:58:03.765" v="2239" actId="1076"/>
          <ac:cxnSpMkLst>
            <pc:docMk/>
            <pc:sldMk cId="2572921293" sldId="261"/>
            <ac:cxnSpMk id="33" creationId="{F58CD09F-9300-424F-AC1A-7FD9E904940B}"/>
          </ac:cxnSpMkLst>
        </pc:cxnChg>
      </pc:sldChg>
      <pc:sldChg chg="modSp add mod ord">
        <pc:chgData name="Paul Bloemers" userId="fe3832ff3b233e04" providerId="LiveId" clId="{ED95636A-82AB-4EC4-8F77-66A675871895}" dt="2021-03-03T11:32:13.891" v="2659" actId="2085"/>
        <pc:sldMkLst>
          <pc:docMk/>
          <pc:sldMk cId="1715769004" sldId="262"/>
        </pc:sldMkLst>
        <pc:spChg chg="mod">
          <ac:chgData name="Paul Bloemers" userId="fe3832ff3b233e04" providerId="LiveId" clId="{ED95636A-82AB-4EC4-8F77-66A675871895}" dt="2021-03-03T11:32:13.891" v="2659" actId="2085"/>
          <ac:spMkLst>
            <pc:docMk/>
            <pc:sldMk cId="1715769004" sldId="262"/>
            <ac:spMk id="11" creationId="{037628C3-559F-4913-AD8D-46D647F0AC82}"/>
          </ac:spMkLst>
        </pc:spChg>
        <pc:spChg chg="mod">
          <ac:chgData name="Paul Bloemers" userId="fe3832ff3b233e04" providerId="LiveId" clId="{ED95636A-82AB-4EC4-8F77-66A675871895}" dt="2021-03-03T11:32:13.891" v="2659" actId="2085"/>
          <ac:spMkLst>
            <pc:docMk/>
            <pc:sldMk cId="1715769004" sldId="262"/>
            <ac:spMk id="12" creationId="{E7411D46-829D-473C-A433-0407C6199CCE}"/>
          </ac:spMkLst>
        </pc:spChg>
        <pc:spChg chg="mod">
          <ac:chgData name="Paul Bloemers" userId="fe3832ff3b233e04" providerId="LiveId" clId="{ED95636A-82AB-4EC4-8F77-66A675871895}" dt="2021-03-03T11:32:13.891" v="2659" actId="2085"/>
          <ac:spMkLst>
            <pc:docMk/>
            <pc:sldMk cId="1715769004" sldId="262"/>
            <ac:spMk id="13" creationId="{29752EE3-8AA2-4720-84E4-BC069AC73471}"/>
          </ac:spMkLst>
        </pc:spChg>
        <pc:spChg chg="mod">
          <ac:chgData name="Paul Bloemers" userId="fe3832ff3b233e04" providerId="LiveId" clId="{ED95636A-82AB-4EC4-8F77-66A675871895}" dt="2021-03-03T11:32:13.891" v="2659" actId="2085"/>
          <ac:spMkLst>
            <pc:docMk/>
            <pc:sldMk cId="1715769004" sldId="262"/>
            <ac:spMk id="14" creationId="{CDD6B39B-6A7B-4202-90A2-9084ED588969}"/>
          </ac:spMkLst>
        </pc:spChg>
      </pc:sldChg>
      <pc:sldChg chg="addSp delSp modSp add mod ord">
        <pc:chgData name="Paul Bloemers" userId="fe3832ff3b233e04" providerId="LiveId" clId="{ED95636A-82AB-4EC4-8F77-66A675871895}" dt="2021-03-03T15:31:59.928" v="3110" actId="1036"/>
        <pc:sldMkLst>
          <pc:docMk/>
          <pc:sldMk cId="548815795" sldId="263"/>
        </pc:sldMkLst>
        <pc:spChg chg="mod">
          <ac:chgData name="Paul Bloemers" userId="fe3832ff3b233e04" providerId="LiveId" clId="{ED95636A-82AB-4EC4-8F77-66A675871895}" dt="2021-03-02T11:53:28.647" v="742" actId="20577"/>
          <ac:spMkLst>
            <pc:docMk/>
            <pc:sldMk cId="548815795" sldId="263"/>
            <ac:spMk id="2" creationId="{EC722F7B-C7CB-4B97-BDD7-D0093C18781D}"/>
          </ac:spMkLst>
        </pc:spChg>
        <pc:spChg chg="mod">
          <ac:chgData name="Paul Bloemers" userId="fe3832ff3b233e04" providerId="LiveId" clId="{ED95636A-82AB-4EC4-8F77-66A675871895}" dt="2021-03-03T15:20:44.854" v="3053" actId="207"/>
          <ac:spMkLst>
            <pc:docMk/>
            <pc:sldMk cId="548815795" sldId="263"/>
            <ac:spMk id="3" creationId="{93E66157-4D37-44B9-8F5D-4429C875EB78}"/>
          </ac:spMkLst>
        </pc:spChg>
        <pc:spChg chg="mod">
          <ac:chgData name="Paul Bloemers" userId="fe3832ff3b233e04" providerId="LiveId" clId="{ED95636A-82AB-4EC4-8F77-66A675871895}" dt="2021-03-02T11:53:32.646" v="743"/>
          <ac:spMkLst>
            <pc:docMk/>
            <pc:sldMk cId="548815795" sldId="263"/>
            <ac:spMk id="15" creationId="{4121BB4E-F33A-4F62-8E00-71E30E32B60B}"/>
          </ac:spMkLst>
        </pc:spChg>
        <pc:spChg chg="mod">
          <ac:chgData name="Paul Bloemers" userId="fe3832ff3b233e04" providerId="LiveId" clId="{ED95636A-82AB-4EC4-8F77-66A675871895}" dt="2021-03-02T11:53:34.223" v="744"/>
          <ac:spMkLst>
            <pc:docMk/>
            <pc:sldMk cId="548815795" sldId="263"/>
            <ac:spMk id="20" creationId="{AA619894-B92C-4ED4-8091-2C4C824F6BD7}"/>
          </ac:spMkLst>
        </pc:spChg>
        <pc:spChg chg="mod">
          <ac:chgData name="Paul Bloemers" userId="fe3832ff3b233e04" providerId="LiveId" clId="{ED95636A-82AB-4EC4-8F77-66A675871895}" dt="2021-03-02T11:53:35.326" v="745"/>
          <ac:spMkLst>
            <pc:docMk/>
            <pc:sldMk cId="548815795" sldId="263"/>
            <ac:spMk id="21" creationId="{BD76D38D-9A7F-48DE-B110-C47554E2AD4E}"/>
          </ac:spMkLst>
        </pc:spChg>
        <pc:spChg chg="mod">
          <ac:chgData name="Paul Bloemers" userId="fe3832ff3b233e04" providerId="LiveId" clId="{ED95636A-82AB-4EC4-8F77-66A675871895}" dt="2021-03-03T15:26:29.811" v="3083" actId="207"/>
          <ac:spMkLst>
            <pc:docMk/>
            <pc:sldMk cId="548815795" sldId="263"/>
            <ac:spMk id="22" creationId="{7595F261-C17E-4A51-86F6-5577FF0C189C}"/>
          </ac:spMkLst>
        </pc:spChg>
        <pc:spChg chg="mod">
          <ac:chgData name="Paul Bloemers" userId="fe3832ff3b233e04" providerId="LiveId" clId="{ED95636A-82AB-4EC4-8F77-66A675871895}" dt="2021-03-03T15:27:18.293" v="3085" actId="207"/>
          <ac:spMkLst>
            <pc:docMk/>
            <pc:sldMk cId="548815795" sldId="263"/>
            <ac:spMk id="23" creationId="{F22F119C-6C1D-4A50-94CC-D379262A96ED}"/>
          </ac:spMkLst>
        </pc:spChg>
        <pc:spChg chg="mod">
          <ac:chgData name="Paul Bloemers" userId="fe3832ff3b233e04" providerId="LiveId" clId="{ED95636A-82AB-4EC4-8F77-66A675871895}" dt="2021-03-03T15:28:53.634" v="3087" actId="207"/>
          <ac:spMkLst>
            <pc:docMk/>
            <pc:sldMk cId="548815795" sldId="263"/>
            <ac:spMk id="24" creationId="{0FC61CD7-9D18-485F-BBEE-DA7C66F583F3}"/>
          </ac:spMkLst>
        </pc:spChg>
        <pc:spChg chg="mod">
          <ac:chgData name="Paul Bloemers" userId="fe3832ff3b233e04" providerId="LiveId" clId="{ED95636A-82AB-4EC4-8F77-66A675871895}" dt="2021-03-02T11:54:19.128" v="835" actId="207"/>
          <ac:spMkLst>
            <pc:docMk/>
            <pc:sldMk cId="548815795" sldId="263"/>
            <ac:spMk id="25" creationId="{B227A0E4-DFAB-47DF-8509-7E7B097C58B0}"/>
          </ac:spMkLst>
        </pc:spChg>
        <pc:spChg chg="mod">
          <ac:chgData name="Paul Bloemers" userId="fe3832ff3b233e04" providerId="LiveId" clId="{ED95636A-82AB-4EC4-8F77-66A675871895}" dt="2021-03-02T11:54:48.686" v="842" actId="108"/>
          <ac:spMkLst>
            <pc:docMk/>
            <pc:sldMk cId="548815795" sldId="263"/>
            <ac:spMk id="26" creationId="{A940E429-5CDC-4F83-B986-B4B98BE65170}"/>
          </ac:spMkLst>
        </pc:spChg>
        <pc:spChg chg="mod">
          <ac:chgData name="Paul Bloemers" userId="fe3832ff3b233e04" providerId="LiveId" clId="{ED95636A-82AB-4EC4-8F77-66A675871895}" dt="2021-03-02T11:54:50.327" v="843" actId="108"/>
          <ac:spMkLst>
            <pc:docMk/>
            <pc:sldMk cId="548815795" sldId="263"/>
            <ac:spMk id="27" creationId="{808822D8-6D07-42E2-A12A-AC404C5F116B}"/>
          </ac:spMkLst>
        </pc:spChg>
        <pc:spChg chg="mod">
          <ac:chgData name="Paul Bloemers" userId="fe3832ff3b233e04" providerId="LiveId" clId="{ED95636A-82AB-4EC4-8F77-66A675871895}" dt="2021-03-02T11:54:55.959" v="844" actId="108"/>
          <ac:spMkLst>
            <pc:docMk/>
            <pc:sldMk cId="548815795" sldId="263"/>
            <ac:spMk id="28" creationId="{B6F0AD49-F29C-4D25-BB27-82D603612FB7}"/>
          </ac:spMkLst>
        </pc:spChg>
        <pc:picChg chg="add mod ord">
          <ac:chgData name="Paul Bloemers" userId="fe3832ff3b233e04" providerId="LiveId" clId="{ED95636A-82AB-4EC4-8F77-66A675871895}" dt="2021-03-03T15:22:42.326" v="3072" actId="1076"/>
          <ac:picMkLst>
            <pc:docMk/>
            <pc:sldMk cId="548815795" sldId="263"/>
            <ac:picMk id="5" creationId="{7BEBFD3D-3E23-4A44-BF24-F7150E68991A}"/>
          </ac:picMkLst>
        </pc:picChg>
        <pc:picChg chg="add mod">
          <ac:chgData name="Paul Bloemers" userId="fe3832ff3b233e04" providerId="LiveId" clId="{ED95636A-82AB-4EC4-8F77-66A675871895}" dt="2021-03-03T15:22:44.182" v="3073" actId="1076"/>
          <ac:picMkLst>
            <pc:docMk/>
            <pc:sldMk cId="548815795" sldId="263"/>
            <ac:picMk id="7" creationId="{A4621077-2988-48BB-BFDF-16B4D71E860D}"/>
          </ac:picMkLst>
        </pc:picChg>
        <pc:picChg chg="add mod modCrop">
          <ac:chgData name="Paul Bloemers" userId="fe3832ff3b233e04" providerId="LiveId" clId="{ED95636A-82AB-4EC4-8F77-66A675871895}" dt="2021-03-03T15:22:25.742" v="3066" actId="1076"/>
          <ac:picMkLst>
            <pc:docMk/>
            <pc:sldMk cId="548815795" sldId="263"/>
            <ac:picMk id="9" creationId="{2B47231A-2857-45C6-A639-7FE93070CC33}"/>
          </ac:picMkLst>
        </pc:picChg>
        <pc:picChg chg="add del mod">
          <ac:chgData name="Paul Bloemers" userId="fe3832ff3b233e04" providerId="LiveId" clId="{ED95636A-82AB-4EC4-8F77-66A675871895}" dt="2021-03-03T15:25:35.807" v="3078" actId="478"/>
          <ac:picMkLst>
            <pc:docMk/>
            <pc:sldMk cId="548815795" sldId="263"/>
            <ac:picMk id="10" creationId="{72DA5D8C-921A-4C46-B284-CEFC40C85E3E}"/>
          </ac:picMkLst>
        </pc:picChg>
        <pc:picChg chg="add del mod modCrop">
          <ac:chgData name="Paul Bloemers" userId="fe3832ff3b233e04" providerId="LiveId" clId="{ED95636A-82AB-4EC4-8F77-66A675871895}" dt="2021-03-03T15:31:43.056" v="3098" actId="21"/>
          <ac:picMkLst>
            <pc:docMk/>
            <pc:sldMk cId="548815795" sldId="263"/>
            <ac:picMk id="16" creationId="{C2E6506F-2C6E-4C3B-B978-69B2C830B257}"/>
          </ac:picMkLst>
        </pc:picChg>
        <pc:picChg chg="add mod">
          <ac:chgData name="Paul Bloemers" userId="fe3832ff3b233e04" providerId="LiveId" clId="{ED95636A-82AB-4EC4-8F77-66A675871895}" dt="2021-03-03T15:31:59.928" v="3110" actId="1036"/>
          <ac:picMkLst>
            <pc:docMk/>
            <pc:sldMk cId="548815795" sldId="263"/>
            <ac:picMk id="17" creationId="{EBBA408C-1857-4C60-A4A2-207E7C55BB56}"/>
          </ac:picMkLst>
        </pc:picChg>
        <pc:picChg chg="add del mod">
          <ac:chgData name="Paul Bloemers" userId="fe3832ff3b233e04" providerId="LiveId" clId="{ED95636A-82AB-4EC4-8F77-66A675871895}" dt="2021-03-03T15:31:43.056" v="3098" actId="21"/>
          <ac:picMkLst>
            <pc:docMk/>
            <pc:sldMk cId="548815795" sldId="263"/>
            <ac:picMk id="29" creationId="{8AEBD909-2FA7-4E1C-A36D-C312D5E3E6E7}"/>
          </ac:picMkLst>
        </pc:picChg>
      </pc:sldChg>
      <pc:sldChg chg="modSp add mod ord">
        <pc:chgData name="Paul Bloemers" userId="fe3832ff3b233e04" providerId="LiveId" clId="{ED95636A-82AB-4EC4-8F77-66A675871895}" dt="2021-03-03T11:32:22.099" v="2660" actId="2085"/>
        <pc:sldMkLst>
          <pc:docMk/>
          <pc:sldMk cId="478426273" sldId="264"/>
        </pc:sldMkLst>
        <pc:spChg chg="mod">
          <ac:chgData name="Paul Bloemers" userId="fe3832ff3b233e04" providerId="LiveId" clId="{ED95636A-82AB-4EC4-8F77-66A675871895}" dt="2021-03-03T11:32:22.099" v="2660" actId="2085"/>
          <ac:spMkLst>
            <pc:docMk/>
            <pc:sldMk cId="478426273" sldId="264"/>
            <ac:spMk id="11" creationId="{037628C3-559F-4913-AD8D-46D647F0AC82}"/>
          </ac:spMkLst>
        </pc:spChg>
        <pc:spChg chg="mod">
          <ac:chgData name="Paul Bloemers" userId="fe3832ff3b233e04" providerId="LiveId" clId="{ED95636A-82AB-4EC4-8F77-66A675871895}" dt="2021-03-03T11:32:22.099" v="2660" actId="2085"/>
          <ac:spMkLst>
            <pc:docMk/>
            <pc:sldMk cId="478426273" sldId="264"/>
            <ac:spMk id="12" creationId="{E7411D46-829D-473C-A433-0407C6199CCE}"/>
          </ac:spMkLst>
        </pc:spChg>
        <pc:spChg chg="mod">
          <ac:chgData name="Paul Bloemers" userId="fe3832ff3b233e04" providerId="LiveId" clId="{ED95636A-82AB-4EC4-8F77-66A675871895}" dt="2021-03-03T11:32:22.099" v="2660" actId="2085"/>
          <ac:spMkLst>
            <pc:docMk/>
            <pc:sldMk cId="478426273" sldId="264"/>
            <ac:spMk id="13" creationId="{29752EE3-8AA2-4720-84E4-BC069AC73471}"/>
          </ac:spMkLst>
        </pc:spChg>
        <pc:spChg chg="mod">
          <ac:chgData name="Paul Bloemers" userId="fe3832ff3b233e04" providerId="LiveId" clId="{ED95636A-82AB-4EC4-8F77-66A675871895}" dt="2021-03-03T11:32:22.099" v="2660" actId="2085"/>
          <ac:spMkLst>
            <pc:docMk/>
            <pc:sldMk cId="478426273" sldId="264"/>
            <ac:spMk id="14" creationId="{CDD6B39B-6A7B-4202-90A2-9084ED588969}"/>
          </ac:spMkLst>
        </pc:spChg>
      </pc:sldChg>
      <pc:sldChg chg="addSp delSp modSp add mod ord">
        <pc:chgData name="Paul Bloemers" userId="fe3832ff3b233e04" providerId="LiveId" clId="{ED95636A-82AB-4EC4-8F77-66A675871895}" dt="2021-03-03T14:42:38.499" v="3052" actId="207"/>
        <pc:sldMkLst>
          <pc:docMk/>
          <pc:sldMk cId="1826878759" sldId="265"/>
        </pc:sldMkLst>
        <pc:spChg chg="mod">
          <ac:chgData name="Paul Bloemers" userId="fe3832ff3b233e04" providerId="LiveId" clId="{ED95636A-82AB-4EC4-8F77-66A675871895}" dt="2021-03-02T12:01:30.062" v="975" actId="207"/>
          <ac:spMkLst>
            <pc:docMk/>
            <pc:sldMk cId="1826878759" sldId="265"/>
            <ac:spMk id="2" creationId="{EC722F7B-C7CB-4B97-BDD7-D0093C18781D}"/>
          </ac:spMkLst>
        </pc:spChg>
        <pc:spChg chg="mod">
          <ac:chgData name="Paul Bloemers" userId="fe3832ff3b233e04" providerId="LiveId" clId="{ED95636A-82AB-4EC4-8F77-66A675871895}" dt="2021-03-03T14:42:38.499" v="3052" actId="207"/>
          <ac:spMkLst>
            <pc:docMk/>
            <pc:sldMk cId="1826878759" sldId="265"/>
            <ac:spMk id="3" creationId="{93E66157-4D37-44B9-8F5D-4429C875EB78}"/>
          </ac:spMkLst>
        </pc:spChg>
        <pc:spChg chg="add del mod">
          <ac:chgData name="Paul Bloemers" userId="fe3832ff3b233e04" providerId="LiveId" clId="{ED95636A-82AB-4EC4-8F77-66A675871895}" dt="2021-03-03T14:35:35.612" v="2977" actId="21"/>
          <ac:spMkLst>
            <pc:docMk/>
            <pc:sldMk cId="1826878759" sldId="265"/>
            <ac:spMk id="8" creationId="{870ABB4B-DB53-4FF0-A529-6E3A258ED07F}"/>
          </ac:spMkLst>
        </pc:spChg>
        <pc:spChg chg="add del mod">
          <ac:chgData name="Paul Bloemers" userId="fe3832ff3b233e04" providerId="LiveId" clId="{ED95636A-82AB-4EC4-8F77-66A675871895}" dt="2021-03-03T14:35:35.612" v="2977" actId="21"/>
          <ac:spMkLst>
            <pc:docMk/>
            <pc:sldMk cId="1826878759" sldId="265"/>
            <ac:spMk id="9" creationId="{666C7569-8BC8-4287-AAE2-4BBFBD154505}"/>
          </ac:spMkLst>
        </pc:spChg>
        <pc:spChg chg="mod">
          <ac:chgData name="Paul Bloemers" userId="fe3832ff3b233e04" providerId="LiveId" clId="{ED95636A-82AB-4EC4-8F77-66A675871895}" dt="2021-03-02T12:01:36.639" v="976"/>
          <ac:spMkLst>
            <pc:docMk/>
            <pc:sldMk cId="1826878759" sldId="265"/>
            <ac:spMk id="15" creationId="{4121BB4E-F33A-4F62-8E00-71E30E32B60B}"/>
          </ac:spMkLst>
        </pc:spChg>
        <pc:spChg chg="add del">
          <ac:chgData name="Paul Bloemers" userId="fe3832ff3b233e04" providerId="LiveId" clId="{ED95636A-82AB-4EC4-8F77-66A675871895}" dt="2021-03-03T14:39:22.055" v="2997" actId="478"/>
          <ac:spMkLst>
            <pc:docMk/>
            <pc:sldMk cId="1826878759" sldId="265"/>
            <ac:spMk id="18" creationId="{AD53A28A-D2A4-436E-B2E4-EE7E6CC359AF}"/>
          </ac:spMkLst>
        </pc:spChg>
        <pc:spChg chg="add mod">
          <ac:chgData name="Paul Bloemers" userId="fe3832ff3b233e04" providerId="LiveId" clId="{ED95636A-82AB-4EC4-8F77-66A675871895}" dt="2021-03-03T14:40:41.326" v="3017" actId="1076"/>
          <ac:spMkLst>
            <pc:docMk/>
            <pc:sldMk cId="1826878759" sldId="265"/>
            <ac:spMk id="19" creationId="{E1BFA335-CE5D-4E85-AE96-F6419B708E2A}"/>
          </ac:spMkLst>
        </pc:spChg>
        <pc:spChg chg="mod">
          <ac:chgData name="Paul Bloemers" userId="fe3832ff3b233e04" providerId="LiveId" clId="{ED95636A-82AB-4EC4-8F77-66A675871895}" dt="2021-03-02T12:01:38.359" v="977"/>
          <ac:spMkLst>
            <pc:docMk/>
            <pc:sldMk cId="1826878759" sldId="265"/>
            <ac:spMk id="20" creationId="{AA619894-B92C-4ED4-8091-2C4C824F6BD7}"/>
          </ac:spMkLst>
        </pc:spChg>
        <pc:spChg chg="mod">
          <ac:chgData name="Paul Bloemers" userId="fe3832ff3b233e04" providerId="LiveId" clId="{ED95636A-82AB-4EC4-8F77-66A675871895}" dt="2021-03-02T12:01:39.479" v="978"/>
          <ac:spMkLst>
            <pc:docMk/>
            <pc:sldMk cId="1826878759" sldId="265"/>
            <ac:spMk id="21" creationId="{BD76D38D-9A7F-48DE-B110-C47554E2AD4E}"/>
          </ac:spMkLst>
        </pc:spChg>
        <pc:spChg chg="mod">
          <ac:chgData name="Paul Bloemers" userId="fe3832ff3b233e04" providerId="LiveId" clId="{ED95636A-82AB-4EC4-8F77-66A675871895}" dt="2021-03-03T14:33:13.957" v="2914" actId="207"/>
          <ac:spMkLst>
            <pc:docMk/>
            <pc:sldMk cId="1826878759" sldId="265"/>
            <ac:spMk id="22" creationId="{7595F261-C17E-4A51-86F6-5577FF0C189C}"/>
          </ac:spMkLst>
        </pc:spChg>
        <pc:spChg chg="mod">
          <ac:chgData name="Paul Bloemers" userId="fe3832ff3b233e04" providerId="LiveId" clId="{ED95636A-82AB-4EC4-8F77-66A675871895}" dt="2021-03-03T14:33:24.252" v="2915" actId="207"/>
          <ac:spMkLst>
            <pc:docMk/>
            <pc:sldMk cId="1826878759" sldId="265"/>
            <ac:spMk id="23" creationId="{F22F119C-6C1D-4A50-94CC-D379262A96ED}"/>
          </ac:spMkLst>
        </pc:spChg>
        <pc:spChg chg="mod">
          <ac:chgData name="Paul Bloemers" userId="fe3832ff3b233e04" providerId="LiveId" clId="{ED95636A-82AB-4EC4-8F77-66A675871895}" dt="2021-03-03T14:38:23.175" v="2983" actId="207"/>
          <ac:spMkLst>
            <pc:docMk/>
            <pc:sldMk cId="1826878759" sldId="265"/>
            <ac:spMk id="24" creationId="{0FC61CD7-9D18-485F-BBEE-DA7C66F583F3}"/>
          </ac:spMkLst>
        </pc:spChg>
        <pc:spChg chg="mod">
          <ac:chgData name="Paul Bloemers" userId="fe3832ff3b233e04" providerId="LiveId" clId="{ED95636A-82AB-4EC4-8F77-66A675871895}" dt="2021-03-02T12:04:57.643" v="1219" actId="20577"/>
          <ac:spMkLst>
            <pc:docMk/>
            <pc:sldMk cId="1826878759" sldId="265"/>
            <ac:spMk id="25" creationId="{B227A0E4-DFAB-47DF-8509-7E7B097C58B0}"/>
          </ac:spMkLst>
        </pc:spChg>
        <pc:spChg chg="mod">
          <ac:chgData name="Paul Bloemers" userId="fe3832ff3b233e04" providerId="LiveId" clId="{ED95636A-82AB-4EC4-8F77-66A675871895}" dt="2021-03-02T12:05:26.166" v="1226" actId="108"/>
          <ac:spMkLst>
            <pc:docMk/>
            <pc:sldMk cId="1826878759" sldId="265"/>
            <ac:spMk id="26" creationId="{A940E429-5CDC-4F83-B986-B4B98BE65170}"/>
          </ac:spMkLst>
        </pc:spChg>
        <pc:spChg chg="mod">
          <ac:chgData name="Paul Bloemers" userId="fe3832ff3b233e04" providerId="LiveId" clId="{ED95636A-82AB-4EC4-8F77-66A675871895}" dt="2021-03-02T12:05:29.865" v="1227" actId="108"/>
          <ac:spMkLst>
            <pc:docMk/>
            <pc:sldMk cId="1826878759" sldId="265"/>
            <ac:spMk id="27" creationId="{808822D8-6D07-42E2-A12A-AC404C5F116B}"/>
          </ac:spMkLst>
        </pc:spChg>
        <pc:spChg chg="mod">
          <ac:chgData name="Paul Bloemers" userId="fe3832ff3b233e04" providerId="LiveId" clId="{ED95636A-82AB-4EC4-8F77-66A675871895}" dt="2021-03-02T12:05:32.154" v="1228" actId="108"/>
          <ac:spMkLst>
            <pc:docMk/>
            <pc:sldMk cId="1826878759" sldId="265"/>
            <ac:spMk id="28" creationId="{B6F0AD49-F29C-4D25-BB27-82D603612FB7}"/>
          </ac:spMkLst>
        </pc:spChg>
        <pc:spChg chg="add mod">
          <ac:chgData name="Paul Bloemers" userId="fe3832ff3b233e04" providerId="LiveId" clId="{ED95636A-82AB-4EC4-8F77-66A675871895}" dt="2021-03-03T14:41:35.294" v="3051" actId="1076"/>
          <ac:spMkLst>
            <pc:docMk/>
            <pc:sldMk cId="1826878759" sldId="265"/>
            <ac:spMk id="29" creationId="{70404C4A-0339-4E3F-B0B3-315D8D230A4C}"/>
          </ac:spMkLst>
        </pc:spChg>
        <pc:picChg chg="add mod">
          <ac:chgData name="Paul Bloemers" userId="fe3832ff3b233e04" providerId="LiveId" clId="{ED95636A-82AB-4EC4-8F77-66A675871895}" dt="2021-03-03T14:18:39.327" v="2913" actId="29295"/>
          <ac:picMkLst>
            <pc:docMk/>
            <pc:sldMk cId="1826878759" sldId="265"/>
            <ac:picMk id="5" creationId="{529601D7-7EFB-4A7B-8805-94ABC94089F3}"/>
          </ac:picMkLst>
        </pc:picChg>
        <pc:picChg chg="add del mod">
          <ac:chgData name="Paul Bloemers" userId="fe3832ff3b233e04" providerId="LiveId" clId="{ED95636A-82AB-4EC4-8F77-66A675871895}" dt="2021-03-03T14:35:35.612" v="2977" actId="21"/>
          <ac:picMkLst>
            <pc:docMk/>
            <pc:sldMk cId="1826878759" sldId="265"/>
            <ac:picMk id="7" creationId="{E952768B-8BB5-4BBC-9688-A24F75AE76AB}"/>
          </ac:picMkLst>
        </pc:picChg>
        <pc:picChg chg="add mod">
          <ac:chgData name="Paul Bloemers" userId="fe3832ff3b233e04" providerId="LiveId" clId="{ED95636A-82AB-4EC4-8F77-66A675871895}" dt="2021-03-03T14:35:42.727" v="2980" actId="1076"/>
          <ac:picMkLst>
            <pc:docMk/>
            <pc:sldMk cId="1826878759" sldId="265"/>
            <ac:picMk id="10" creationId="{3743216E-CEE5-467B-9B5D-E4D491BDA627}"/>
          </ac:picMkLst>
        </pc:picChg>
        <pc:picChg chg="add mod">
          <ac:chgData name="Paul Bloemers" userId="fe3832ff3b233e04" providerId="LiveId" clId="{ED95636A-82AB-4EC4-8F77-66A675871895}" dt="2021-03-03T14:38:44.513" v="2995" actId="1037"/>
          <ac:picMkLst>
            <pc:docMk/>
            <pc:sldMk cId="1826878759" sldId="265"/>
            <ac:picMk id="17" creationId="{453FED94-8649-43DA-BF39-05D54CEB11A3}"/>
          </ac:picMkLst>
        </pc:picChg>
      </pc:sldChg>
      <pc:sldChg chg="modSp add mod ord">
        <pc:chgData name="Paul Bloemers" userId="fe3832ff3b233e04" providerId="LiveId" clId="{ED95636A-82AB-4EC4-8F77-66A675871895}" dt="2021-03-03T11:32:31.331" v="2661" actId="2085"/>
        <pc:sldMkLst>
          <pc:docMk/>
          <pc:sldMk cId="836984362" sldId="266"/>
        </pc:sldMkLst>
        <pc:spChg chg="mod">
          <ac:chgData name="Paul Bloemers" userId="fe3832ff3b233e04" providerId="LiveId" clId="{ED95636A-82AB-4EC4-8F77-66A675871895}" dt="2021-03-03T11:32:31.331" v="2661" actId="2085"/>
          <ac:spMkLst>
            <pc:docMk/>
            <pc:sldMk cId="836984362" sldId="266"/>
            <ac:spMk id="11" creationId="{037628C3-559F-4913-AD8D-46D647F0AC82}"/>
          </ac:spMkLst>
        </pc:spChg>
        <pc:spChg chg="mod">
          <ac:chgData name="Paul Bloemers" userId="fe3832ff3b233e04" providerId="LiveId" clId="{ED95636A-82AB-4EC4-8F77-66A675871895}" dt="2021-03-03T11:32:31.331" v="2661" actId="2085"/>
          <ac:spMkLst>
            <pc:docMk/>
            <pc:sldMk cId="836984362" sldId="266"/>
            <ac:spMk id="12" creationId="{E7411D46-829D-473C-A433-0407C6199CCE}"/>
          </ac:spMkLst>
        </pc:spChg>
        <pc:spChg chg="mod">
          <ac:chgData name="Paul Bloemers" userId="fe3832ff3b233e04" providerId="LiveId" clId="{ED95636A-82AB-4EC4-8F77-66A675871895}" dt="2021-03-03T11:32:31.331" v="2661" actId="2085"/>
          <ac:spMkLst>
            <pc:docMk/>
            <pc:sldMk cId="836984362" sldId="266"/>
            <ac:spMk id="13" creationId="{29752EE3-8AA2-4720-84E4-BC069AC73471}"/>
          </ac:spMkLst>
        </pc:spChg>
        <pc:spChg chg="mod">
          <ac:chgData name="Paul Bloemers" userId="fe3832ff3b233e04" providerId="LiveId" clId="{ED95636A-82AB-4EC4-8F77-66A675871895}" dt="2021-03-03T11:32:31.331" v="2661" actId="2085"/>
          <ac:spMkLst>
            <pc:docMk/>
            <pc:sldMk cId="836984362" sldId="266"/>
            <ac:spMk id="14" creationId="{CDD6B39B-6A7B-4202-90A2-9084ED588969}"/>
          </ac:spMkLst>
        </pc:spChg>
      </pc:sldChg>
      <pc:sldChg chg="addSp modSp add mod ord">
        <pc:chgData name="Paul Bloemers" userId="fe3832ff3b233e04" providerId="LiveId" clId="{ED95636A-82AB-4EC4-8F77-66A675871895}" dt="2021-03-03T14:14:43.601" v="2905" actId="404"/>
        <pc:sldMkLst>
          <pc:docMk/>
          <pc:sldMk cId="2873978265" sldId="267"/>
        </pc:sldMkLst>
        <pc:spChg chg="mod">
          <ac:chgData name="Paul Bloemers" userId="fe3832ff3b233e04" providerId="LiveId" clId="{ED95636A-82AB-4EC4-8F77-66A675871895}" dt="2021-03-02T12:06:21.432" v="1241" actId="20577"/>
          <ac:spMkLst>
            <pc:docMk/>
            <pc:sldMk cId="2873978265" sldId="267"/>
            <ac:spMk id="2" creationId="{EC722F7B-C7CB-4B97-BDD7-D0093C18781D}"/>
          </ac:spMkLst>
        </pc:spChg>
        <pc:spChg chg="mod">
          <ac:chgData name="Paul Bloemers" userId="fe3832ff3b233e04" providerId="LiveId" clId="{ED95636A-82AB-4EC4-8F77-66A675871895}" dt="2021-03-02T18:51:11.958" v="2209" actId="207"/>
          <ac:spMkLst>
            <pc:docMk/>
            <pc:sldMk cId="2873978265" sldId="267"/>
            <ac:spMk id="3" creationId="{93E66157-4D37-44B9-8F5D-4429C875EB78}"/>
          </ac:spMkLst>
        </pc:spChg>
        <pc:spChg chg="add mod">
          <ac:chgData name="Paul Bloemers" userId="fe3832ff3b233e04" providerId="LiveId" clId="{ED95636A-82AB-4EC4-8F77-66A675871895}" dt="2021-03-03T13:47:40.832" v="2773" actId="20577"/>
          <ac:spMkLst>
            <pc:docMk/>
            <pc:sldMk cId="2873978265" sldId="267"/>
            <ac:spMk id="5" creationId="{201C5108-127E-4335-94A9-57D8AE040A75}"/>
          </ac:spMkLst>
        </pc:spChg>
        <pc:spChg chg="mod">
          <ac:chgData name="Paul Bloemers" userId="fe3832ff3b233e04" providerId="LiveId" clId="{ED95636A-82AB-4EC4-8F77-66A675871895}" dt="2021-03-02T12:06:25.782" v="1242"/>
          <ac:spMkLst>
            <pc:docMk/>
            <pc:sldMk cId="2873978265" sldId="267"/>
            <ac:spMk id="15" creationId="{4121BB4E-F33A-4F62-8E00-71E30E32B60B}"/>
          </ac:spMkLst>
        </pc:spChg>
        <pc:spChg chg="mod">
          <ac:chgData name="Paul Bloemers" userId="fe3832ff3b233e04" providerId="LiveId" clId="{ED95636A-82AB-4EC4-8F77-66A675871895}" dt="2021-03-02T12:06:27.359" v="1243"/>
          <ac:spMkLst>
            <pc:docMk/>
            <pc:sldMk cId="2873978265" sldId="267"/>
            <ac:spMk id="20" creationId="{AA619894-B92C-4ED4-8091-2C4C824F6BD7}"/>
          </ac:spMkLst>
        </pc:spChg>
        <pc:spChg chg="mod">
          <ac:chgData name="Paul Bloemers" userId="fe3832ff3b233e04" providerId="LiveId" clId="{ED95636A-82AB-4EC4-8F77-66A675871895}" dt="2021-03-02T12:06:28.375" v="1244"/>
          <ac:spMkLst>
            <pc:docMk/>
            <pc:sldMk cId="2873978265" sldId="267"/>
            <ac:spMk id="21" creationId="{BD76D38D-9A7F-48DE-B110-C47554E2AD4E}"/>
          </ac:spMkLst>
        </pc:spChg>
        <pc:spChg chg="mod">
          <ac:chgData name="Paul Bloemers" userId="fe3832ff3b233e04" providerId="LiveId" clId="{ED95636A-82AB-4EC4-8F77-66A675871895}" dt="2021-03-02T18:51:11.958" v="2209" actId="207"/>
          <ac:spMkLst>
            <pc:docMk/>
            <pc:sldMk cId="2873978265" sldId="267"/>
            <ac:spMk id="22" creationId="{7595F261-C17E-4A51-86F6-5577FF0C189C}"/>
          </ac:spMkLst>
        </pc:spChg>
        <pc:spChg chg="mod">
          <ac:chgData name="Paul Bloemers" userId="fe3832ff3b233e04" providerId="LiveId" clId="{ED95636A-82AB-4EC4-8F77-66A675871895}" dt="2021-03-02T18:51:11.958" v="2209" actId="207"/>
          <ac:spMkLst>
            <pc:docMk/>
            <pc:sldMk cId="2873978265" sldId="267"/>
            <ac:spMk id="23" creationId="{F22F119C-6C1D-4A50-94CC-D379262A96ED}"/>
          </ac:spMkLst>
        </pc:spChg>
        <pc:spChg chg="mod">
          <ac:chgData name="Paul Bloemers" userId="fe3832ff3b233e04" providerId="LiveId" clId="{ED95636A-82AB-4EC4-8F77-66A675871895}" dt="2021-03-02T18:51:11.958" v="2209" actId="207"/>
          <ac:spMkLst>
            <pc:docMk/>
            <pc:sldMk cId="2873978265" sldId="267"/>
            <ac:spMk id="24" creationId="{0FC61CD7-9D18-485F-BBEE-DA7C66F583F3}"/>
          </ac:spMkLst>
        </pc:spChg>
        <pc:spChg chg="mod">
          <ac:chgData name="Paul Bloemers" userId="fe3832ff3b233e04" providerId="LiveId" clId="{ED95636A-82AB-4EC4-8F77-66A675871895}" dt="2021-03-02T12:07:29.071" v="1329" actId="20577"/>
          <ac:spMkLst>
            <pc:docMk/>
            <pc:sldMk cId="2873978265" sldId="267"/>
            <ac:spMk id="25" creationId="{B227A0E4-DFAB-47DF-8509-7E7B097C58B0}"/>
          </ac:spMkLst>
        </pc:spChg>
        <pc:spChg chg="mod">
          <ac:chgData name="Paul Bloemers" userId="fe3832ff3b233e04" providerId="LiveId" clId="{ED95636A-82AB-4EC4-8F77-66A675871895}" dt="2021-03-02T12:07:53.815" v="1336" actId="108"/>
          <ac:spMkLst>
            <pc:docMk/>
            <pc:sldMk cId="2873978265" sldId="267"/>
            <ac:spMk id="26" creationId="{A940E429-5CDC-4F83-B986-B4B98BE65170}"/>
          </ac:spMkLst>
        </pc:spChg>
        <pc:spChg chg="mod">
          <ac:chgData name="Paul Bloemers" userId="fe3832ff3b233e04" providerId="LiveId" clId="{ED95636A-82AB-4EC4-8F77-66A675871895}" dt="2021-03-02T12:07:55.406" v="1337" actId="108"/>
          <ac:spMkLst>
            <pc:docMk/>
            <pc:sldMk cId="2873978265" sldId="267"/>
            <ac:spMk id="27" creationId="{808822D8-6D07-42E2-A12A-AC404C5F116B}"/>
          </ac:spMkLst>
        </pc:spChg>
        <pc:spChg chg="mod">
          <ac:chgData name="Paul Bloemers" userId="fe3832ff3b233e04" providerId="LiveId" clId="{ED95636A-82AB-4EC4-8F77-66A675871895}" dt="2021-03-02T12:07:56.798" v="1338" actId="108"/>
          <ac:spMkLst>
            <pc:docMk/>
            <pc:sldMk cId="2873978265" sldId="267"/>
            <ac:spMk id="28" creationId="{B6F0AD49-F29C-4D25-BB27-82D603612FB7}"/>
          </ac:spMkLst>
        </pc:spChg>
        <pc:spChg chg="add mod">
          <ac:chgData name="Paul Bloemers" userId="fe3832ff3b233e04" providerId="LiveId" clId="{ED95636A-82AB-4EC4-8F77-66A675871895}" dt="2021-03-03T13:52:18.856" v="2798" actId="1076"/>
          <ac:spMkLst>
            <pc:docMk/>
            <pc:sldMk cId="2873978265" sldId="267"/>
            <ac:spMk id="29" creationId="{E88109F0-6197-4967-929C-B442BC1DD945}"/>
          </ac:spMkLst>
        </pc:spChg>
        <pc:spChg chg="add mod">
          <ac:chgData name="Paul Bloemers" userId="fe3832ff3b233e04" providerId="LiveId" clId="{ED95636A-82AB-4EC4-8F77-66A675871895}" dt="2021-03-03T14:02:14.400" v="2845" actId="20577"/>
          <ac:spMkLst>
            <pc:docMk/>
            <pc:sldMk cId="2873978265" sldId="267"/>
            <ac:spMk id="30" creationId="{4D2F0951-DDBE-4154-9017-450A0DDBFBBC}"/>
          </ac:spMkLst>
        </pc:spChg>
        <pc:spChg chg="add mod">
          <ac:chgData name="Paul Bloemers" userId="fe3832ff3b233e04" providerId="LiveId" clId="{ED95636A-82AB-4EC4-8F77-66A675871895}" dt="2021-03-03T14:14:43.601" v="2905" actId="404"/>
          <ac:spMkLst>
            <pc:docMk/>
            <pc:sldMk cId="2873978265" sldId="267"/>
            <ac:spMk id="31" creationId="{3B300F4C-97DC-4A6C-A5B8-2D7C6665C394}"/>
          </ac:spMkLst>
        </pc:spChg>
        <pc:picChg chg="add mod">
          <ac:chgData name="Paul Bloemers" userId="fe3832ff3b233e04" providerId="LiveId" clId="{ED95636A-82AB-4EC4-8F77-66A675871895}" dt="2021-03-03T13:46:25.850" v="2709" actId="1037"/>
          <ac:picMkLst>
            <pc:docMk/>
            <pc:sldMk cId="2873978265" sldId="267"/>
            <ac:picMk id="4" creationId="{FCF660DA-D2CC-4350-B40F-061534539B8C}"/>
          </ac:picMkLst>
        </pc:picChg>
        <pc:picChg chg="add mod">
          <ac:chgData name="Paul Bloemers" userId="fe3832ff3b233e04" providerId="LiveId" clId="{ED95636A-82AB-4EC4-8F77-66A675871895}" dt="2021-03-03T13:51:23.880" v="2780" actId="1035"/>
          <ac:picMkLst>
            <pc:docMk/>
            <pc:sldMk cId="2873978265" sldId="267"/>
            <ac:picMk id="6" creationId="{37219B59-93BA-411B-9B37-10A85D8101C5}"/>
          </ac:picMkLst>
        </pc:picChg>
        <pc:picChg chg="add mod">
          <ac:chgData name="Paul Bloemers" userId="fe3832ff3b233e04" providerId="LiveId" clId="{ED95636A-82AB-4EC4-8F77-66A675871895}" dt="2021-03-03T14:01:52.386" v="2814" actId="1038"/>
          <ac:picMkLst>
            <pc:docMk/>
            <pc:sldMk cId="2873978265" sldId="267"/>
            <ac:picMk id="7" creationId="{5F4EA94C-AFD5-4AEF-8DBD-02E63822F01F}"/>
          </ac:picMkLst>
        </pc:picChg>
        <pc:picChg chg="add mod">
          <ac:chgData name="Paul Bloemers" userId="fe3832ff3b233e04" providerId="LiveId" clId="{ED95636A-82AB-4EC4-8F77-66A675871895}" dt="2021-03-03T14:14:11.706" v="2855" actId="1038"/>
          <ac:picMkLst>
            <pc:docMk/>
            <pc:sldMk cId="2873978265" sldId="267"/>
            <ac:picMk id="8" creationId="{9E86AB80-B13B-40CC-8739-37460D18F06F}"/>
          </ac:picMkLst>
        </pc:picChg>
      </pc:sldChg>
      <pc:sldChg chg="modSp add mod ord">
        <pc:chgData name="Paul Bloemers" userId="fe3832ff3b233e04" providerId="LiveId" clId="{ED95636A-82AB-4EC4-8F77-66A675871895}" dt="2021-03-03T11:32:41.755" v="2662" actId="2085"/>
        <pc:sldMkLst>
          <pc:docMk/>
          <pc:sldMk cId="3293027082" sldId="268"/>
        </pc:sldMkLst>
        <pc:spChg chg="mod">
          <ac:chgData name="Paul Bloemers" userId="fe3832ff3b233e04" providerId="LiveId" clId="{ED95636A-82AB-4EC4-8F77-66A675871895}" dt="2021-03-03T11:32:41.755" v="2662" actId="2085"/>
          <ac:spMkLst>
            <pc:docMk/>
            <pc:sldMk cId="3293027082" sldId="268"/>
            <ac:spMk id="11" creationId="{037628C3-559F-4913-AD8D-46D647F0AC82}"/>
          </ac:spMkLst>
        </pc:spChg>
        <pc:spChg chg="mod">
          <ac:chgData name="Paul Bloemers" userId="fe3832ff3b233e04" providerId="LiveId" clId="{ED95636A-82AB-4EC4-8F77-66A675871895}" dt="2021-03-03T11:32:41.755" v="2662" actId="2085"/>
          <ac:spMkLst>
            <pc:docMk/>
            <pc:sldMk cId="3293027082" sldId="268"/>
            <ac:spMk id="12" creationId="{E7411D46-829D-473C-A433-0407C6199CCE}"/>
          </ac:spMkLst>
        </pc:spChg>
        <pc:spChg chg="mod">
          <ac:chgData name="Paul Bloemers" userId="fe3832ff3b233e04" providerId="LiveId" clId="{ED95636A-82AB-4EC4-8F77-66A675871895}" dt="2021-03-03T11:32:41.755" v="2662" actId="2085"/>
          <ac:spMkLst>
            <pc:docMk/>
            <pc:sldMk cId="3293027082" sldId="268"/>
            <ac:spMk id="13" creationId="{29752EE3-8AA2-4720-84E4-BC069AC73471}"/>
          </ac:spMkLst>
        </pc:spChg>
        <pc:spChg chg="mod">
          <ac:chgData name="Paul Bloemers" userId="fe3832ff3b233e04" providerId="LiveId" clId="{ED95636A-82AB-4EC4-8F77-66A675871895}" dt="2021-03-03T11:32:41.755" v="2662" actId="2085"/>
          <ac:spMkLst>
            <pc:docMk/>
            <pc:sldMk cId="3293027082" sldId="268"/>
            <ac:spMk id="14" creationId="{CDD6B39B-6A7B-4202-90A2-9084ED588969}"/>
          </ac:spMkLst>
        </pc:spChg>
      </pc:sldChg>
      <pc:sldChg chg="addSp modSp add mod ord">
        <pc:chgData name="Paul Bloemers" userId="fe3832ff3b233e04" providerId="LiveId" clId="{ED95636A-82AB-4EC4-8F77-66A675871895}" dt="2021-03-02T18:50:48.677" v="2208" actId="1076"/>
        <pc:sldMkLst>
          <pc:docMk/>
          <pc:sldMk cId="2781515303" sldId="269"/>
        </pc:sldMkLst>
        <pc:spChg chg="mod">
          <ac:chgData name="Paul Bloemers" userId="fe3832ff3b233e04" providerId="LiveId" clId="{ED95636A-82AB-4EC4-8F77-66A675871895}" dt="2021-03-02T12:09:10.947" v="1355" actId="207"/>
          <ac:spMkLst>
            <pc:docMk/>
            <pc:sldMk cId="2781515303" sldId="269"/>
            <ac:spMk id="2" creationId="{EC722F7B-C7CB-4B97-BDD7-D0093C18781D}"/>
          </ac:spMkLst>
        </pc:spChg>
        <pc:spChg chg="mod">
          <ac:chgData name="Paul Bloemers" userId="fe3832ff3b233e04" providerId="LiveId" clId="{ED95636A-82AB-4EC4-8F77-66A675871895}" dt="2021-03-02T18:41:48.806" v="2149" actId="207"/>
          <ac:spMkLst>
            <pc:docMk/>
            <pc:sldMk cId="2781515303" sldId="269"/>
            <ac:spMk id="3" creationId="{93E66157-4D37-44B9-8F5D-4429C875EB78}"/>
          </ac:spMkLst>
        </pc:spChg>
        <pc:spChg chg="mod">
          <ac:chgData name="Paul Bloemers" userId="fe3832ff3b233e04" providerId="LiveId" clId="{ED95636A-82AB-4EC4-8F77-66A675871895}" dt="2021-03-02T12:09:14.816" v="1356"/>
          <ac:spMkLst>
            <pc:docMk/>
            <pc:sldMk cId="2781515303" sldId="269"/>
            <ac:spMk id="15" creationId="{4121BB4E-F33A-4F62-8E00-71E30E32B60B}"/>
          </ac:spMkLst>
        </pc:spChg>
        <pc:spChg chg="mod">
          <ac:chgData name="Paul Bloemers" userId="fe3832ff3b233e04" providerId="LiveId" clId="{ED95636A-82AB-4EC4-8F77-66A675871895}" dt="2021-03-02T12:09:16.231" v="1357"/>
          <ac:spMkLst>
            <pc:docMk/>
            <pc:sldMk cId="2781515303" sldId="269"/>
            <ac:spMk id="20" creationId="{AA619894-B92C-4ED4-8091-2C4C824F6BD7}"/>
          </ac:spMkLst>
        </pc:spChg>
        <pc:spChg chg="mod">
          <ac:chgData name="Paul Bloemers" userId="fe3832ff3b233e04" providerId="LiveId" clId="{ED95636A-82AB-4EC4-8F77-66A675871895}" dt="2021-03-02T12:09:17.365" v="1358"/>
          <ac:spMkLst>
            <pc:docMk/>
            <pc:sldMk cId="2781515303" sldId="269"/>
            <ac:spMk id="21" creationId="{BD76D38D-9A7F-48DE-B110-C47554E2AD4E}"/>
          </ac:spMkLst>
        </pc:spChg>
        <pc:spChg chg="mod">
          <ac:chgData name="Paul Bloemers" userId="fe3832ff3b233e04" providerId="LiveId" clId="{ED95636A-82AB-4EC4-8F77-66A675871895}" dt="2021-03-02T18:41:48.806" v="2149" actId="207"/>
          <ac:spMkLst>
            <pc:docMk/>
            <pc:sldMk cId="2781515303" sldId="269"/>
            <ac:spMk id="22" creationId="{7595F261-C17E-4A51-86F6-5577FF0C189C}"/>
          </ac:spMkLst>
        </pc:spChg>
        <pc:spChg chg="mod">
          <ac:chgData name="Paul Bloemers" userId="fe3832ff3b233e04" providerId="LiveId" clId="{ED95636A-82AB-4EC4-8F77-66A675871895}" dt="2021-03-02T18:41:48.806" v="2149" actId="207"/>
          <ac:spMkLst>
            <pc:docMk/>
            <pc:sldMk cId="2781515303" sldId="269"/>
            <ac:spMk id="23" creationId="{F22F119C-6C1D-4A50-94CC-D379262A96ED}"/>
          </ac:spMkLst>
        </pc:spChg>
        <pc:spChg chg="mod">
          <ac:chgData name="Paul Bloemers" userId="fe3832ff3b233e04" providerId="LiveId" clId="{ED95636A-82AB-4EC4-8F77-66A675871895}" dt="2021-03-02T18:41:48.806" v="2149" actId="207"/>
          <ac:spMkLst>
            <pc:docMk/>
            <pc:sldMk cId="2781515303" sldId="269"/>
            <ac:spMk id="24" creationId="{0FC61CD7-9D18-485F-BBEE-DA7C66F583F3}"/>
          </ac:spMkLst>
        </pc:spChg>
        <pc:spChg chg="mod">
          <ac:chgData name="Paul Bloemers" userId="fe3832ff3b233e04" providerId="LiveId" clId="{ED95636A-82AB-4EC4-8F77-66A675871895}" dt="2021-03-02T18:43:08.774" v="2189" actId="20577"/>
          <ac:spMkLst>
            <pc:docMk/>
            <pc:sldMk cId="2781515303" sldId="269"/>
            <ac:spMk id="25" creationId="{B227A0E4-DFAB-47DF-8509-7E7B097C58B0}"/>
          </ac:spMkLst>
        </pc:spChg>
        <pc:spChg chg="mod">
          <ac:chgData name="Paul Bloemers" userId="fe3832ff3b233e04" providerId="LiveId" clId="{ED95636A-82AB-4EC4-8F77-66A675871895}" dt="2021-03-02T18:43:17.311" v="2193" actId="108"/>
          <ac:spMkLst>
            <pc:docMk/>
            <pc:sldMk cId="2781515303" sldId="269"/>
            <ac:spMk id="26" creationId="{A940E429-5CDC-4F83-B986-B4B98BE65170}"/>
          </ac:spMkLst>
        </pc:spChg>
        <pc:spChg chg="mod">
          <ac:chgData name="Paul Bloemers" userId="fe3832ff3b233e04" providerId="LiveId" clId="{ED95636A-82AB-4EC4-8F77-66A675871895}" dt="2021-03-02T18:43:18.310" v="2194" actId="108"/>
          <ac:spMkLst>
            <pc:docMk/>
            <pc:sldMk cId="2781515303" sldId="269"/>
            <ac:spMk id="27" creationId="{808822D8-6D07-42E2-A12A-AC404C5F116B}"/>
          </ac:spMkLst>
        </pc:spChg>
        <pc:spChg chg="mod">
          <ac:chgData name="Paul Bloemers" userId="fe3832ff3b233e04" providerId="LiveId" clId="{ED95636A-82AB-4EC4-8F77-66A675871895}" dt="2021-03-02T18:43:19.983" v="2195" actId="108"/>
          <ac:spMkLst>
            <pc:docMk/>
            <pc:sldMk cId="2781515303" sldId="269"/>
            <ac:spMk id="28" creationId="{B6F0AD49-F29C-4D25-BB27-82D603612FB7}"/>
          </ac:spMkLst>
        </pc:spChg>
        <pc:picChg chg="add mod">
          <ac:chgData name="Paul Bloemers" userId="fe3832ff3b233e04" providerId="LiveId" clId="{ED95636A-82AB-4EC4-8F77-66A675871895}" dt="2021-03-02T18:45:48.311" v="2199" actId="1036"/>
          <ac:picMkLst>
            <pc:docMk/>
            <pc:sldMk cId="2781515303" sldId="269"/>
            <ac:picMk id="4" creationId="{CA5FE9AB-7CF5-4B76-A67E-934BA0944ACA}"/>
          </ac:picMkLst>
        </pc:picChg>
        <pc:picChg chg="add mod">
          <ac:chgData name="Paul Bloemers" userId="fe3832ff3b233e04" providerId="LiveId" clId="{ED95636A-82AB-4EC4-8F77-66A675871895}" dt="2021-03-02T18:48:21.558" v="2202" actId="1076"/>
          <ac:picMkLst>
            <pc:docMk/>
            <pc:sldMk cId="2781515303" sldId="269"/>
            <ac:picMk id="5" creationId="{8CA27486-5FA8-45DB-9256-6B15CE86DB43}"/>
          </ac:picMkLst>
        </pc:picChg>
        <pc:picChg chg="add mod">
          <ac:chgData name="Paul Bloemers" userId="fe3832ff3b233e04" providerId="LiveId" clId="{ED95636A-82AB-4EC4-8F77-66A675871895}" dt="2021-03-02T18:49:36.165" v="2205" actId="1076"/>
          <ac:picMkLst>
            <pc:docMk/>
            <pc:sldMk cId="2781515303" sldId="269"/>
            <ac:picMk id="6" creationId="{01D8FE90-E82F-4654-A1D3-B0D306A879DA}"/>
          </ac:picMkLst>
        </pc:picChg>
        <pc:picChg chg="add mod">
          <ac:chgData name="Paul Bloemers" userId="fe3832ff3b233e04" providerId="LiveId" clId="{ED95636A-82AB-4EC4-8F77-66A675871895}" dt="2021-03-02T18:50:48.677" v="2208" actId="1076"/>
          <ac:picMkLst>
            <pc:docMk/>
            <pc:sldMk cId="2781515303" sldId="269"/>
            <ac:picMk id="7" creationId="{23360FED-A14F-4AF5-93FB-020DFAAB6C83}"/>
          </ac:picMkLst>
        </pc:picChg>
      </pc:sldChg>
      <pc:sldChg chg="modSp add mod ord">
        <pc:chgData name="Paul Bloemers" userId="fe3832ff3b233e04" providerId="LiveId" clId="{ED95636A-82AB-4EC4-8F77-66A675871895}" dt="2021-03-03T11:32:51.771" v="2663" actId="2085"/>
        <pc:sldMkLst>
          <pc:docMk/>
          <pc:sldMk cId="2828522111" sldId="270"/>
        </pc:sldMkLst>
        <pc:spChg chg="mod">
          <ac:chgData name="Paul Bloemers" userId="fe3832ff3b233e04" providerId="LiveId" clId="{ED95636A-82AB-4EC4-8F77-66A675871895}" dt="2021-03-03T11:32:51.771" v="2663" actId="2085"/>
          <ac:spMkLst>
            <pc:docMk/>
            <pc:sldMk cId="2828522111" sldId="270"/>
            <ac:spMk id="11" creationId="{037628C3-559F-4913-AD8D-46D647F0AC82}"/>
          </ac:spMkLst>
        </pc:spChg>
        <pc:spChg chg="mod">
          <ac:chgData name="Paul Bloemers" userId="fe3832ff3b233e04" providerId="LiveId" clId="{ED95636A-82AB-4EC4-8F77-66A675871895}" dt="2021-03-03T11:32:51.771" v="2663" actId="2085"/>
          <ac:spMkLst>
            <pc:docMk/>
            <pc:sldMk cId="2828522111" sldId="270"/>
            <ac:spMk id="12" creationId="{E7411D46-829D-473C-A433-0407C6199CCE}"/>
          </ac:spMkLst>
        </pc:spChg>
        <pc:spChg chg="mod">
          <ac:chgData name="Paul Bloemers" userId="fe3832ff3b233e04" providerId="LiveId" clId="{ED95636A-82AB-4EC4-8F77-66A675871895}" dt="2021-03-03T11:32:51.771" v="2663" actId="2085"/>
          <ac:spMkLst>
            <pc:docMk/>
            <pc:sldMk cId="2828522111" sldId="270"/>
            <ac:spMk id="13" creationId="{29752EE3-8AA2-4720-84E4-BC069AC73471}"/>
          </ac:spMkLst>
        </pc:spChg>
        <pc:spChg chg="mod">
          <ac:chgData name="Paul Bloemers" userId="fe3832ff3b233e04" providerId="LiveId" clId="{ED95636A-82AB-4EC4-8F77-66A675871895}" dt="2021-03-03T11:32:51.771" v="2663" actId="2085"/>
          <ac:spMkLst>
            <pc:docMk/>
            <pc:sldMk cId="2828522111" sldId="270"/>
            <ac:spMk id="14" creationId="{CDD6B39B-6A7B-4202-90A2-9084ED588969}"/>
          </ac:spMkLst>
        </pc:spChg>
      </pc:sldChg>
      <pc:sldChg chg="addSp modSp add mod ord">
        <pc:chgData name="Paul Bloemers" userId="fe3832ff3b233e04" providerId="LiveId" clId="{ED95636A-82AB-4EC4-8F77-66A675871895}" dt="2021-03-02T18:41:10.904" v="2148" actId="1035"/>
        <pc:sldMkLst>
          <pc:docMk/>
          <pc:sldMk cId="2048734980" sldId="271"/>
        </pc:sldMkLst>
        <pc:spChg chg="mod">
          <ac:chgData name="Paul Bloemers" userId="fe3832ff3b233e04" providerId="LiveId" clId="{ED95636A-82AB-4EC4-8F77-66A675871895}" dt="2021-03-02T12:15:49.165" v="1515" actId="207"/>
          <ac:spMkLst>
            <pc:docMk/>
            <pc:sldMk cId="2048734980" sldId="271"/>
            <ac:spMk id="2" creationId="{EC722F7B-C7CB-4B97-BDD7-D0093C18781D}"/>
          </ac:spMkLst>
        </pc:spChg>
        <pc:spChg chg="mod">
          <ac:chgData name="Paul Bloemers" userId="fe3832ff3b233e04" providerId="LiveId" clId="{ED95636A-82AB-4EC4-8F77-66A675871895}" dt="2021-03-02T18:17:26.174" v="2087" actId="207"/>
          <ac:spMkLst>
            <pc:docMk/>
            <pc:sldMk cId="2048734980" sldId="271"/>
            <ac:spMk id="3" creationId="{93E66157-4D37-44B9-8F5D-4429C875EB78}"/>
          </ac:spMkLst>
        </pc:spChg>
        <pc:spChg chg="add mod">
          <ac:chgData name="Paul Bloemers" userId="fe3832ff3b233e04" providerId="LiveId" clId="{ED95636A-82AB-4EC4-8F77-66A675871895}" dt="2021-03-02T18:22:25.430" v="2132" actId="20577"/>
          <ac:spMkLst>
            <pc:docMk/>
            <pc:sldMk cId="2048734980" sldId="271"/>
            <ac:spMk id="7" creationId="{80570444-4B81-4897-ABCA-91042A94679E}"/>
          </ac:spMkLst>
        </pc:spChg>
        <pc:spChg chg="mod">
          <ac:chgData name="Paul Bloemers" userId="fe3832ff3b233e04" providerId="LiveId" clId="{ED95636A-82AB-4EC4-8F77-66A675871895}" dt="2021-03-02T12:15:54.885" v="1516"/>
          <ac:spMkLst>
            <pc:docMk/>
            <pc:sldMk cId="2048734980" sldId="271"/>
            <ac:spMk id="15" creationId="{4121BB4E-F33A-4F62-8E00-71E30E32B60B}"/>
          </ac:spMkLst>
        </pc:spChg>
        <pc:spChg chg="mod">
          <ac:chgData name="Paul Bloemers" userId="fe3832ff3b233e04" providerId="LiveId" clId="{ED95636A-82AB-4EC4-8F77-66A675871895}" dt="2021-03-02T12:15:57.327" v="1517"/>
          <ac:spMkLst>
            <pc:docMk/>
            <pc:sldMk cId="2048734980" sldId="271"/>
            <ac:spMk id="20" creationId="{AA619894-B92C-4ED4-8091-2C4C824F6BD7}"/>
          </ac:spMkLst>
        </pc:spChg>
        <pc:spChg chg="mod">
          <ac:chgData name="Paul Bloemers" userId="fe3832ff3b233e04" providerId="LiveId" clId="{ED95636A-82AB-4EC4-8F77-66A675871895}" dt="2021-03-02T12:15:58.559" v="1518"/>
          <ac:spMkLst>
            <pc:docMk/>
            <pc:sldMk cId="2048734980" sldId="271"/>
            <ac:spMk id="21" creationId="{BD76D38D-9A7F-48DE-B110-C47554E2AD4E}"/>
          </ac:spMkLst>
        </pc:spChg>
        <pc:spChg chg="mod">
          <ac:chgData name="Paul Bloemers" userId="fe3832ff3b233e04" providerId="LiveId" clId="{ED95636A-82AB-4EC4-8F77-66A675871895}" dt="2021-03-02T18:17:26.174" v="2087" actId="207"/>
          <ac:spMkLst>
            <pc:docMk/>
            <pc:sldMk cId="2048734980" sldId="271"/>
            <ac:spMk id="22" creationId="{7595F261-C17E-4A51-86F6-5577FF0C189C}"/>
          </ac:spMkLst>
        </pc:spChg>
        <pc:spChg chg="mod">
          <ac:chgData name="Paul Bloemers" userId="fe3832ff3b233e04" providerId="LiveId" clId="{ED95636A-82AB-4EC4-8F77-66A675871895}" dt="2021-03-02T18:17:26.174" v="2087" actId="207"/>
          <ac:spMkLst>
            <pc:docMk/>
            <pc:sldMk cId="2048734980" sldId="271"/>
            <ac:spMk id="23" creationId="{F22F119C-6C1D-4A50-94CC-D379262A96ED}"/>
          </ac:spMkLst>
        </pc:spChg>
        <pc:spChg chg="mod">
          <ac:chgData name="Paul Bloemers" userId="fe3832ff3b233e04" providerId="LiveId" clId="{ED95636A-82AB-4EC4-8F77-66A675871895}" dt="2021-03-02T18:17:26.174" v="2087" actId="207"/>
          <ac:spMkLst>
            <pc:docMk/>
            <pc:sldMk cId="2048734980" sldId="271"/>
            <ac:spMk id="24" creationId="{0FC61CD7-9D18-485F-BBEE-DA7C66F583F3}"/>
          </ac:spMkLst>
        </pc:spChg>
        <pc:spChg chg="mod">
          <ac:chgData name="Paul Bloemers" userId="fe3832ff3b233e04" providerId="LiveId" clId="{ED95636A-82AB-4EC4-8F77-66A675871895}" dt="2021-03-02T12:21:32.363" v="1607" actId="207"/>
          <ac:spMkLst>
            <pc:docMk/>
            <pc:sldMk cId="2048734980" sldId="271"/>
            <ac:spMk id="25" creationId="{B227A0E4-DFAB-47DF-8509-7E7B097C58B0}"/>
          </ac:spMkLst>
        </pc:spChg>
        <pc:spChg chg="mod">
          <ac:chgData name="Paul Bloemers" userId="fe3832ff3b233e04" providerId="LiveId" clId="{ED95636A-82AB-4EC4-8F77-66A675871895}" dt="2021-03-02T12:22:06.920" v="1615" actId="108"/>
          <ac:spMkLst>
            <pc:docMk/>
            <pc:sldMk cId="2048734980" sldId="271"/>
            <ac:spMk id="26" creationId="{A940E429-5CDC-4F83-B986-B4B98BE65170}"/>
          </ac:spMkLst>
        </pc:spChg>
        <pc:spChg chg="mod">
          <ac:chgData name="Paul Bloemers" userId="fe3832ff3b233e04" providerId="LiveId" clId="{ED95636A-82AB-4EC4-8F77-66A675871895}" dt="2021-03-02T12:22:09.386" v="1616" actId="108"/>
          <ac:spMkLst>
            <pc:docMk/>
            <pc:sldMk cId="2048734980" sldId="271"/>
            <ac:spMk id="27" creationId="{808822D8-6D07-42E2-A12A-AC404C5F116B}"/>
          </ac:spMkLst>
        </pc:spChg>
        <pc:spChg chg="mod">
          <ac:chgData name="Paul Bloemers" userId="fe3832ff3b233e04" providerId="LiveId" clId="{ED95636A-82AB-4EC4-8F77-66A675871895}" dt="2021-03-02T12:22:10.966" v="1617" actId="108"/>
          <ac:spMkLst>
            <pc:docMk/>
            <pc:sldMk cId="2048734980" sldId="271"/>
            <ac:spMk id="28" creationId="{B6F0AD49-F29C-4D25-BB27-82D603612FB7}"/>
          </ac:spMkLst>
        </pc:spChg>
        <pc:spChg chg="add mod">
          <ac:chgData name="Paul Bloemers" userId="fe3832ff3b233e04" providerId="LiveId" clId="{ED95636A-82AB-4EC4-8F77-66A675871895}" dt="2021-03-02T18:22:29.766" v="2135" actId="1076"/>
          <ac:spMkLst>
            <pc:docMk/>
            <pc:sldMk cId="2048734980" sldId="271"/>
            <ac:spMk id="29" creationId="{7E4CE9CE-9F04-483B-B6B0-A3EC6AD54961}"/>
          </ac:spMkLst>
        </pc:spChg>
        <pc:spChg chg="add mod">
          <ac:chgData name="Paul Bloemers" userId="fe3832ff3b233e04" providerId="LiveId" clId="{ED95636A-82AB-4EC4-8F77-66A675871895}" dt="2021-03-02T18:22:40.110" v="2139" actId="1076"/>
          <ac:spMkLst>
            <pc:docMk/>
            <pc:sldMk cId="2048734980" sldId="271"/>
            <ac:spMk id="30" creationId="{ED882B6B-C950-4A06-8932-9F8B729684A8}"/>
          </ac:spMkLst>
        </pc:spChg>
        <pc:picChg chg="add mod">
          <ac:chgData name="Paul Bloemers" userId="fe3832ff3b233e04" providerId="LiveId" clId="{ED95636A-82AB-4EC4-8F77-66A675871895}" dt="2021-03-02T18:17:40.945" v="2100" actId="1035"/>
          <ac:picMkLst>
            <pc:docMk/>
            <pc:sldMk cId="2048734980" sldId="271"/>
            <ac:picMk id="4" creationId="{6A7B04A5-56BC-44B2-BA3B-0F09C180D4CD}"/>
          </ac:picMkLst>
        </pc:picChg>
        <pc:picChg chg="add mod">
          <ac:chgData name="Paul Bloemers" userId="fe3832ff3b233e04" providerId="LiveId" clId="{ED95636A-82AB-4EC4-8F77-66A675871895}" dt="2021-03-02T18:20:20.123" v="2112" actId="1035"/>
          <ac:picMkLst>
            <pc:docMk/>
            <pc:sldMk cId="2048734980" sldId="271"/>
            <ac:picMk id="5" creationId="{A83101AF-8583-41E5-80F5-EC6D42104B45}"/>
          </ac:picMkLst>
        </pc:picChg>
        <pc:picChg chg="add mod">
          <ac:chgData name="Paul Bloemers" userId="fe3832ff3b233e04" providerId="LiveId" clId="{ED95636A-82AB-4EC4-8F77-66A675871895}" dt="2021-03-02T18:21:30.294" v="2116" actId="1035"/>
          <ac:picMkLst>
            <pc:docMk/>
            <pc:sldMk cId="2048734980" sldId="271"/>
            <ac:picMk id="6" creationId="{A223B5C4-19F0-4DCB-A927-7CF5BB1F86B9}"/>
          </ac:picMkLst>
        </pc:picChg>
        <pc:picChg chg="add mod">
          <ac:chgData name="Paul Bloemers" userId="fe3832ff3b233e04" providerId="LiveId" clId="{ED95636A-82AB-4EC4-8F77-66A675871895}" dt="2021-03-02T18:41:10.904" v="2148" actId="1035"/>
          <ac:picMkLst>
            <pc:docMk/>
            <pc:sldMk cId="2048734980" sldId="271"/>
            <ac:picMk id="8" creationId="{9624EE80-8DCC-49D9-9966-52F8CD7D84D3}"/>
          </ac:picMkLst>
        </pc:picChg>
      </pc:sldChg>
      <pc:sldChg chg="modSp add mod ord">
        <pc:chgData name="Paul Bloemers" userId="fe3832ff3b233e04" providerId="LiveId" clId="{ED95636A-82AB-4EC4-8F77-66A675871895}" dt="2021-03-03T11:33:00.219" v="2664" actId="2085"/>
        <pc:sldMkLst>
          <pc:docMk/>
          <pc:sldMk cId="691128483" sldId="272"/>
        </pc:sldMkLst>
        <pc:spChg chg="mod">
          <ac:chgData name="Paul Bloemers" userId="fe3832ff3b233e04" providerId="LiveId" clId="{ED95636A-82AB-4EC4-8F77-66A675871895}" dt="2021-03-03T11:33:00.219" v="2664" actId="2085"/>
          <ac:spMkLst>
            <pc:docMk/>
            <pc:sldMk cId="691128483" sldId="272"/>
            <ac:spMk id="11" creationId="{037628C3-559F-4913-AD8D-46D647F0AC82}"/>
          </ac:spMkLst>
        </pc:spChg>
        <pc:spChg chg="mod">
          <ac:chgData name="Paul Bloemers" userId="fe3832ff3b233e04" providerId="LiveId" clId="{ED95636A-82AB-4EC4-8F77-66A675871895}" dt="2021-03-03T11:33:00.219" v="2664" actId="2085"/>
          <ac:spMkLst>
            <pc:docMk/>
            <pc:sldMk cId="691128483" sldId="272"/>
            <ac:spMk id="12" creationId="{E7411D46-829D-473C-A433-0407C6199CCE}"/>
          </ac:spMkLst>
        </pc:spChg>
        <pc:spChg chg="mod">
          <ac:chgData name="Paul Bloemers" userId="fe3832ff3b233e04" providerId="LiveId" clId="{ED95636A-82AB-4EC4-8F77-66A675871895}" dt="2021-03-03T11:33:00.219" v="2664" actId="2085"/>
          <ac:spMkLst>
            <pc:docMk/>
            <pc:sldMk cId="691128483" sldId="272"/>
            <ac:spMk id="13" creationId="{29752EE3-8AA2-4720-84E4-BC069AC73471}"/>
          </ac:spMkLst>
        </pc:spChg>
        <pc:spChg chg="mod">
          <ac:chgData name="Paul Bloemers" userId="fe3832ff3b233e04" providerId="LiveId" clId="{ED95636A-82AB-4EC4-8F77-66A675871895}" dt="2021-03-03T11:33:00.219" v="2664" actId="2085"/>
          <ac:spMkLst>
            <pc:docMk/>
            <pc:sldMk cId="691128483" sldId="272"/>
            <ac:spMk id="14" creationId="{CDD6B39B-6A7B-4202-90A2-9084ED588969}"/>
          </ac:spMkLst>
        </pc:spChg>
      </pc:sldChg>
      <pc:sldChg chg="modSp add mod ord">
        <pc:chgData name="Paul Bloemers" userId="fe3832ff3b233e04" providerId="LiveId" clId="{ED95636A-82AB-4EC4-8F77-66A675871895}" dt="2021-03-02T15:31:35" v="2086" actId="207"/>
        <pc:sldMkLst>
          <pc:docMk/>
          <pc:sldMk cId="1858292508" sldId="273"/>
        </pc:sldMkLst>
        <pc:spChg chg="mod">
          <ac:chgData name="Paul Bloemers" userId="fe3832ff3b233e04" providerId="LiveId" clId="{ED95636A-82AB-4EC4-8F77-66A675871895}" dt="2021-03-02T13:30:46.332" v="1638" actId="207"/>
          <ac:spMkLst>
            <pc:docMk/>
            <pc:sldMk cId="1858292508" sldId="273"/>
            <ac:spMk id="2" creationId="{EC722F7B-C7CB-4B97-BDD7-D0093C18781D}"/>
          </ac:spMkLst>
        </pc:spChg>
        <pc:spChg chg="mod">
          <ac:chgData name="Paul Bloemers" userId="fe3832ff3b233e04" providerId="LiveId" clId="{ED95636A-82AB-4EC4-8F77-66A675871895}" dt="2021-03-02T15:31:35" v="2086" actId="207"/>
          <ac:spMkLst>
            <pc:docMk/>
            <pc:sldMk cId="1858292508" sldId="273"/>
            <ac:spMk id="3" creationId="{93E66157-4D37-44B9-8F5D-4429C875EB78}"/>
          </ac:spMkLst>
        </pc:spChg>
        <pc:spChg chg="mod">
          <ac:chgData name="Paul Bloemers" userId="fe3832ff3b233e04" providerId="LiveId" clId="{ED95636A-82AB-4EC4-8F77-66A675871895}" dt="2021-03-02T13:30:51.758" v="1639"/>
          <ac:spMkLst>
            <pc:docMk/>
            <pc:sldMk cId="1858292508" sldId="273"/>
            <ac:spMk id="15" creationId="{4121BB4E-F33A-4F62-8E00-71E30E32B60B}"/>
          </ac:spMkLst>
        </pc:spChg>
        <pc:spChg chg="mod">
          <ac:chgData name="Paul Bloemers" userId="fe3832ff3b233e04" providerId="LiveId" clId="{ED95636A-82AB-4EC4-8F77-66A675871895}" dt="2021-03-02T13:30:53.158" v="1640"/>
          <ac:spMkLst>
            <pc:docMk/>
            <pc:sldMk cId="1858292508" sldId="273"/>
            <ac:spMk id="20" creationId="{AA619894-B92C-4ED4-8091-2C4C824F6BD7}"/>
          </ac:spMkLst>
        </pc:spChg>
        <pc:spChg chg="mod">
          <ac:chgData name="Paul Bloemers" userId="fe3832ff3b233e04" providerId="LiveId" clId="{ED95636A-82AB-4EC4-8F77-66A675871895}" dt="2021-03-02T13:30:54.089" v="1641"/>
          <ac:spMkLst>
            <pc:docMk/>
            <pc:sldMk cId="1858292508" sldId="273"/>
            <ac:spMk id="21" creationId="{BD76D38D-9A7F-48DE-B110-C47554E2AD4E}"/>
          </ac:spMkLst>
        </pc:spChg>
        <pc:spChg chg="mod">
          <ac:chgData name="Paul Bloemers" userId="fe3832ff3b233e04" providerId="LiveId" clId="{ED95636A-82AB-4EC4-8F77-66A675871895}" dt="2021-03-02T15:30:36.942" v="2065" actId="207"/>
          <ac:spMkLst>
            <pc:docMk/>
            <pc:sldMk cId="1858292508" sldId="273"/>
            <ac:spMk id="22" creationId="{7595F261-C17E-4A51-86F6-5577FF0C189C}"/>
          </ac:spMkLst>
        </pc:spChg>
        <pc:spChg chg="mod">
          <ac:chgData name="Paul Bloemers" userId="fe3832ff3b233e04" providerId="LiveId" clId="{ED95636A-82AB-4EC4-8F77-66A675871895}" dt="2021-03-02T15:30:49.671" v="2066" actId="207"/>
          <ac:spMkLst>
            <pc:docMk/>
            <pc:sldMk cId="1858292508" sldId="273"/>
            <ac:spMk id="23" creationId="{F22F119C-6C1D-4A50-94CC-D379262A96ED}"/>
          </ac:spMkLst>
        </pc:spChg>
        <pc:spChg chg="mod">
          <ac:chgData name="Paul Bloemers" userId="fe3832ff3b233e04" providerId="LiveId" clId="{ED95636A-82AB-4EC4-8F77-66A675871895}" dt="2021-03-02T15:30:59.438" v="2067" actId="207"/>
          <ac:spMkLst>
            <pc:docMk/>
            <pc:sldMk cId="1858292508" sldId="273"/>
            <ac:spMk id="24" creationId="{0FC61CD7-9D18-485F-BBEE-DA7C66F583F3}"/>
          </ac:spMkLst>
        </pc:spChg>
        <pc:spChg chg="mod">
          <ac:chgData name="Paul Bloemers" userId="fe3832ff3b233e04" providerId="LiveId" clId="{ED95636A-82AB-4EC4-8F77-66A675871895}" dt="2021-03-02T13:31:51.430" v="1696" actId="20577"/>
          <ac:spMkLst>
            <pc:docMk/>
            <pc:sldMk cId="1858292508" sldId="273"/>
            <ac:spMk id="25" creationId="{B227A0E4-DFAB-47DF-8509-7E7B097C58B0}"/>
          </ac:spMkLst>
        </pc:spChg>
        <pc:spChg chg="mod">
          <ac:chgData name="Paul Bloemers" userId="fe3832ff3b233e04" providerId="LiveId" clId="{ED95636A-82AB-4EC4-8F77-66A675871895}" dt="2021-03-02T13:32:19.093" v="1703" actId="108"/>
          <ac:spMkLst>
            <pc:docMk/>
            <pc:sldMk cId="1858292508" sldId="273"/>
            <ac:spMk id="26" creationId="{A940E429-5CDC-4F83-B986-B4B98BE65170}"/>
          </ac:spMkLst>
        </pc:spChg>
        <pc:spChg chg="mod">
          <ac:chgData name="Paul Bloemers" userId="fe3832ff3b233e04" providerId="LiveId" clId="{ED95636A-82AB-4EC4-8F77-66A675871895}" dt="2021-03-02T13:32:20.269" v="1704" actId="108"/>
          <ac:spMkLst>
            <pc:docMk/>
            <pc:sldMk cId="1858292508" sldId="273"/>
            <ac:spMk id="27" creationId="{808822D8-6D07-42E2-A12A-AC404C5F116B}"/>
          </ac:spMkLst>
        </pc:spChg>
        <pc:spChg chg="mod">
          <ac:chgData name="Paul Bloemers" userId="fe3832ff3b233e04" providerId="LiveId" clId="{ED95636A-82AB-4EC4-8F77-66A675871895}" dt="2021-03-02T13:32:21.069" v="1705" actId="108"/>
          <ac:spMkLst>
            <pc:docMk/>
            <pc:sldMk cId="1858292508" sldId="273"/>
            <ac:spMk id="28" creationId="{B6F0AD49-F29C-4D25-BB27-82D603612FB7}"/>
          </ac:spMkLst>
        </pc:spChg>
      </pc:sldChg>
      <pc:sldChg chg="modSp add mod ord">
        <pc:chgData name="Paul Bloemers" userId="fe3832ff3b233e04" providerId="LiveId" clId="{ED95636A-82AB-4EC4-8F77-66A675871895}" dt="2021-03-03T11:33:09.091" v="2665" actId="2085"/>
        <pc:sldMkLst>
          <pc:docMk/>
          <pc:sldMk cId="3381690728" sldId="274"/>
        </pc:sldMkLst>
        <pc:spChg chg="mod">
          <ac:chgData name="Paul Bloemers" userId="fe3832ff3b233e04" providerId="LiveId" clId="{ED95636A-82AB-4EC4-8F77-66A675871895}" dt="2021-03-03T11:33:09.091" v="2665" actId="2085"/>
          <ac:spMkLst>
            <pc:docMk/>
            <pc:sldMk cId="3381690728" sldId="274"/>
            <ac:spMk id="11" creationId="{037628C3-559F-4913-AD8D-46D647F0AC82}"/>
          </ac:spMkLst>
        </pc:spChg>
        <pc:spChg chg="mod">
          <ac:chgData name="Paul Bloemers" userId="fe3832ff3b233e04" providerId="LiveId" clId="{ED95636A-82AB-4EC4-8F77-66A675871895}" dt="2021-03-03T11:33:09.091" v="2665" actId="2085"/>
          <ac:spMkLst>
            <pc:docMk/>
            <pc:sldMk cId="3381690728" sldId="274"/>
            <ac:spMk id="12" creationId="{E7411D46-829D-473C-A433-0407C6199CCE}"/>
          </ac:spMkLst>
        </pc:spChg>
        <pc:spChg chg="mod">
          <ac:chgData name="Paul Bloemers" userId="fe3832ff3b233e04" providerId="LiveId" clId="{ED95636A-82AB-4EC4-8F77-66A675871895}" dt="2021-03-03T11:33:09.091" v="2665" actId="2085"/>
          <ac:spMkLst>
            <pc:docMk/>
            <pc:sldMk cId="3381690728" sldId="274"/>
            <ac:spMk id="13" creationId="{29752EE3-8AA2-4720-84E4-BC069AC73471}"/>
          </ac:spMkLst>
        </pc:spChg>
        <pc:spChg chg="mod">
          <ac:chgData name="Paul Bloemers" userId="fe3832ff3b233e04" providerId="LiveId" clId="{ED95636A-82AB-4EC4-8F77-66A675871895}" dt="2021-03-03T11:33:09.091" v="2665" actId="2085"/>
          <ac:spMkLst>
            <pc:docMk/>
            <pc:sldMk cId="3381690728" sldId="274"/>
            <ac:spMk id="14" creationId="{CDD6B39B-6A7B-4202-90A2-9084ED588969}"/>
          </ac:spMkLst>
        </pc:spChg>
      </pc:sldChg>
      <pc:sldChg chg="addSp modSp add mod ord">
        <pc:chgData name="Paul Bloemers" userId="fe3832ff3b233e04" providerId="LiveId" clId="{ED95636A-82AB-4EC4-8F77-66A675871895}" dt="2021-03-02T15:26:08.092" v="2063" actId="20577"/>
        <pc:sldMkLst>
          <pc:docMk/>
          <pc:sldMk cId="4121482332" sldId="275"/>
        </pc:sldMkLst>
        <pc:spChg chg="mod">
          <ac:chgData name="Paul Bloemers" userId="fe3832ff3b233e04" providerId="LiveId" clId="{ED95636A-82AB-4EC4-8F77-66A675871895}" dt="2021-03-02T15:26:01.923" v="2060" actId="20577"/>
          <ac:spMkLst>
            <pc:docMk/>
            <pc:sldMk cId="4121482332" sldId="275"/>
            <ac:spMk id="2" creationId="{EC722F7B-C7CB-4B97-BDD7-D0093C18781D}"/>
          </ac:spMkLst>
        </pc:spChg>
        <pc:spChg chg="mod">
          <ac:chgData name="Paul Bloemers" userId="fe3832ff3b233e04" providerId="LiveId" clId="{ED95636A-82AB-4EC4-8F77-66A675871895}" dt="2021-03-02T14:15:52.915" v="1974" actId="207"/>
          <ac:spMkLst>
            <pc:docMk/>
            <pc:sldMk cId="4121482332" sldId="275"/>
            <ac:spMk id="3" creationId="{93E66157-4D37-44B9-8F5D-4429C875EB78}"/>
          </ac:spMkLst>
        </pc:spChg>
        <pc:spChg chg="mod">
          <ac:chgData name="Paul Bloemers" userId="fe3832ff3b233e04" providerId="LiveId" clId="{ED95636A-82AB-4EC4-8F77-66A675871895}" dt="2021-03-02T15:26:04.003" v="2061" actId="20577"/>
          <ac:spMkLst>
            <pc:docMk/>
            <pc:sldMk cId="4121482332" sldId="275"/>
            <ac:spMk id="15" creationId="{4121BB4E-F33A-4F62-8E00-71E30E32B60B}"/>
          </ac:spMkLst>
        </pc:spChg>
        <pc:spChg chg="mod">
          <ac:chgData name="Paul Bloemers" userId="fe3832ff3b233e04" providerId="LiveId" clId="{ED95636A-82AB-4EC4-8F77-66A675871895}" dt="2021-03-02T15:26:06.444" v="2062" actId="20577"/>
          <ac:spMkLst>
            <pc:docMk/>
            <pc:sldMk cId="4121482332" sldId="275"/>
            <ac:spMk id="20" creationId="{AA619894-B92C-4ED4-8091-2C4C824F6BD7}"/>
          </ac:spMkLst>
        </pc:spChg>
        <pc:spChg chg="mod">
          <ac:chgData name="Paul Bloemers" userId="fe3832ff3b233e04" providerId="LiveId" clId="{ED95636A-82AB-4EC4-8F77-66A675871895}" dt="2021-03-02T15:26:08.092" v="2063" actId="20577"/>
          <ac:spMkLst>
            <pc:docMk/>
            <pc:sldMk cId="4121482332" sldId="275"/>
            <ac:spMk id="21" creationId="{BD76D38D-9A7F-48DE-B110-C47554E2AD4E}"/>
          </ac:spMkLst>
        </pc:spChg>
        <pc:spChg chg="mod">
          <ac:chgData name="Paul Bloemers" userId="fe3832ff3b233e04" providerId="LiveId" clId="{ED95636A-82AB-4EC4-8F77-66A675871895}" dt="2021-03-02T14:15:52.915" v="1974" actId="207"/>
          <ac:spMkLst>
            <pc:docMk/>
            <pc:sldMk cId="4121482332" sldId="275"/>
            <ac:spMk id="22" creationId="{7595F261-C17E-4A51-86F6-5577FF0C189C}"/>
          </ac:spMkLst>
        </pc:spChg>
        <pc:spChg chg="mod">
          <ac:chgData name="Paul Bloemers" userId="fe3832ff3b233e04" providerId="LiveId" clId="{ED95636A-82AB-4EC4-8F77-66A675871895}" dt="2021-03-02T14:15:52.915" v="1974" actId="207"/>
          <ac:spMkLst>
            <pc:docMk/>
            <pc:sldMk cId="4121482332" sldId="275"/>
            <ac:spMk id="23" creationId="{F22F119C-6C1D-4A50-94CC-D379262A96ED}"/>
          </ac:spMkLst>
        </pc:spChg>
        <pc:spChg chg="mod">
          <ac:chgData name="Paul Bloemers" userId="fe3832ff3b233e04" providerId="LiveId" clId="{ED95636A-82AB-4EC4-8F77-66A675871895}" dt="2021-03-02T14:15:52.915" v="1974" actId="207"/>
          <ac:spMkLst>
            <pc:docMk/>
            <pc:sldMk cId="4121482332" sldId="275"/>
            <ac:spMk id="24" creationId="{0FC61CD7-9D18-485F-BBEE-DA7C66F583F3}"/>
          </ac:spMkLst>
        </pc:spChg>
        <pc:spChg chg="mod">
          <ac:chgData name="Paul Bloemers" userId="fe3832ff3b233e04" providerId="LiveId" clId="{ED95636A-82AB-4EC4-8F77-66A675871895}" dt="2021-03-02T13:43:35.668" v="1797" actId="20577"/>
          <ac:spMkLst>
            <pc:docMk/>
            <pc:sldMk cId="4121482332" sldId="275"/>
            <ac:spMk id="25" creationId="{B227A0E4-DFAB-47DF-8509-7E7B097C58B0}"/>
          </ac:spMkLst>
        </pc:spChg>
        <pc:spChg chg="mod">
          <ac:chgData name="Paul Bloemers" userId="fe3832ff3b233e04" providerId="LiveId" clId="{ED95636A-82AB-4EC4-8F77-66A675871895}" dt="2021-03-02T13:44:14.549" v="1810" actId="108"/>
          <ac:spMkLst>
            <pc:docMk/>
            <pc:sldMk cId="4121482332" sldId="275"/>
            <ac:spMk id="26" creationId="{A940E429-5CDC-4F83-B986-B4B98BE65170}"/>
          </ac:spMkLst>
        </pc:spChg>
        <pc:spChg chg="mod">
          <ac:chgData name="Paul Bloemers" userId="fe3832ff3b233e04" providerId="LiveId" clId="{ED95636A-82AB-4EC4-8F77-66A675871895}" dt="2021-03-02T13:44:15.749" v="1811" actId="108"/>
          <ac:spMkLst>
            <pc:docMk/>
            <pc:sldMk cId="4121482332" sldId="275"/>
            <ac:spMk id="27" creationId="{808822D8-6D07-42E2-A12A-AC404C5F116B}"/>
          </ac:spMkLst>
        </pc:spChg>
        <pc:spChg chg="mod">
          <ac:chgData name="Paul Bloemers" userId="fe3832ff3b233e04" providerId="LiveId" clId="{ED95636A-82AB-4EC4-8F77-66A675871895}" dt="2021-03-02T13:44:20.372" v="1812" actId="108"/>
          <ac:spMkLst>
            <pc:docMk/>
            <pc:sldMk cId="4121482332" sldId="275"/>
            <ac:spMk id="28" creationId="{B6F0AD49-F29C-4D25-BB27-82D603612FB7}"/>
          </ac:spMkLst>
        </pc:spChg>
        <pc:picChg chg="add mod">
          <ac:chgData name="Paul Bloemers" userId="fe3832ff3b233e04" providerId="LiveId" clId="{ED95636A-82AB-4EC4-8F77-66A675871895}" dt="2021-03-02T14:22:23.706" v="2044" actId="554"/>
          <ac:picMkLst>
            <pc:docMk/>
            <pc:sldMk cId="4121482332" sldId="275"/>
            <ac:picMk id="4" creationId="{7B29AC93-1B5D-4A32-9B37-86B2BF0A22EC}"/>
          </ac:picMkLst>
        </pc:picChg>
        <pc:picChg chg="add mod">
          <ac:chgData name="Paul Bloemers" userId="fe3832ff3b233e04" providerId="LiveId" clId="{ED95636A-82AB-4EC4-8F77-66A675871895}" dt="2021-03-02T14:22:23.706" v="2044" actId="554"/>
          <ac:picMkLst>
            <pc:docMk/>
            <pc:sldMk cId="4121482332" sldId="275"/>
            <ac:picMk id="5" creationId="{C85409F5-F3D3-417D-A746-5880CC421095}"/>
          </ac:picMkLst>
        </pc:picChg>
        <pc:picChg chg="add mod">
          <ac:chgData name="Paul Bloemers" userId="fe3832ff3b233e04" providerId="LiveId" clId="{ED95636A-82AB-4EC4-8F77-66A675871895}" dt="2021-03-02T15:25:08.806" v="2056" actId="1038"/>
          <ac:picMkLst>
            <pc:docMk/>
            <pc:sldMk cId="4121482332" sldId="275"/>
            <ac:picMk id="6" creationId="{06525421-A4E6-47A3-B3FC-6C0BCB5EF0AB}"/>
          </ac:picMkLst>
        </pc:picChg>
        <pc:picChg chg="add mod">
          <ac:chgData name="Paul Bloemers" userId="fe3832ff3b233e04" providerId="LiveId" clId="{ED95636A-82AB-4EC4-8F77-66A675871895}" dt="2021-03-02T15:25:51.305" v="2059" actId="1076"/>
          <ac:picMkLst>
            <pc:docMk/>
            <pc:sldMk cId="4121482332" sldId="275"/>
            <ac:picMk id="7" creationId="{951425B6-6607-498B-A66D-4C8096DDBF78}"/>
          </ac:picMkLst>
        </pc:picChg>
      </pc:sldChg>
      <pc:sldChg chg="modSp add mod ord">
        <pc:chgData name="Paul Bloemers" userId="fe3832ff3b233e04" providerId="LiveId" clId="{ED95636A-82AB-4EC4-8F77-66A675871895}" dt="2021-03-03T11:33:18.019" v="2666" actId="2085"/>
        <pc:sldMkLst>
          <pc:docMk/>
          <pc:sldMk cId="2131290144" sldId="276"/>
        </pc:sldMkLst>
        <pc:spChg chg="mod">
          <ac:chgData name="Paul Bloemers" userId="fe3832ff3b233e04" providerId="LiveId" clId="{ED95636A-82AB-4EC4-8F77-66A675871895}" dt="2021-03-03T11:33:18.019" v="2666" actId="2085"/>
          <ac:spMkLst>
            <pc:docMk/>
            <pc:sldMk cId="2131290144" sldId="276"/>
            <ac:spMk id="11" creationId="{037628C3-559F-4913-AD8D-46D647F0AC82}"/>
          </ac:spMkLst>
        </pc:spChg>
        <pc:spChg chg="mod">
          <ac:chgData name="Paul Bloemers" userId="fe3832ff3b233e04" providerId="LiveId" clId="{ED95636A-82AB-4EC4-8F77-66A675871895}" dt="2021-03-03T11:33:18.019" v="2666" actId="2085"/>
          <ac:spMkLst>
            <pc:docMk/>
            <pc:sldMk cId="2131290144" sldId="276"/>
            <ac:spMk id="12" creationId="{E7411D46-829D-473C-A433-0407C6199CCE}"/>
          </ac:spMkLst>
        </pc:spChg>
        <pc:spChg chg="mod">
          <ac:chgData name="Paul Bloemers" userId="fe3832ff3b233e04" providerId="LiveId" clId="{ED95636A-82AB-4EC4-8F77-66A675871895}" dt="2021-03-03T11:33:18.019" v="2666" actId="2085"/>
          <ac:spMkLst>
            <pc:docMk/>
            <pc:sldMk cId="2131290144" sldId="276"/>
            <ac:spMk id="13" creationId="{29752EE3-8AA2-4720-84E4-BC069AC73471}"/>
          </ac:spMkLst>
        </pc:spChg>
        <pc:spChg chg="mod">
          <ac:chgData name="Paul Bloemers" userId="fe3832ff3b233e04" providerId="LiveId" clId="{ED95636A-82AB-4EC4-8F77-66A675871895}" dt="2021-03-03T11:33:18.019" v="2666" actId="2085"/>
          <ac:spMkLst>
            <pc:docMk/>
            <pc:sldMk cId="2131290144" sldId="276"/>
            <ac:spMk id="14" creationId="{CDD6B39B-6A7B-4202-90A2-9084ED588969}"/>
          </ac:spMkLst>
        </pc:spChg>
      </pc:sldChg>
      <pc:sldChg chg="modSp add mod ord">
        <pc:chgData name="Paul Bloemers" userId="fe3832ff3b233e04" providerId="LiveId" clId="{ED95636A-82AB-4EC4-8F77-66A675871895}" dt="2021-03-02T14:12:45.760" v="1971" actId="207"/>
        <pc:sldMkLst>
          <pc:docMk/>
          <pc:sldMk cId="1802279248" sldId="277"/>
        </pc:sldMkLst>
        <pc:spChg chg="mod">
          <ac:chgData name="Paul Bloemers" userId="fe3832ff3b233e04" providerId="LiveId" clId="{ED95636A-82AB-4EC4-8F77-66A675871895}" dt="2021-03-02T13:46:38.323" v="1840" actId="947"/>
          <ac:spMkLst>
            <pc:docMk/>
            <pc:sldMk cId="1802279248" sldId="277"/>
            <ac:spMk id="2" creationId="{EC722F7B-C7CB-4B97-BDD7-D0093C18781D}"/>
          </ac:spMkLst>
        </pc:spChg>
        <pc:spChg chg="mod">
          <ac:chgData name="Paul Bloemers" userId="fe3832ff3b233e04" providerId="LiveId" clId="{ED95636A-82AB-4EC4-8F77-66A675871895}" dt="2021-03-02T13:59:17.121" v="1966" actId="207"/>
          <ac:spMkLst>
            <pc:docMk/>
            <pc:sldMk cId="1802279248" sldId="277"/>
            <ac:spMk id="3" creationId="{93E66157-4D37-44B9-8F5D-4429C875EB78}"/>
          </ac:spMkLst>
        </pc:spChg>
        <pc:spChg chg="mod">
          <ac:chgData name="Paul Bloemers" userId="fe3832ff3b233e04" providerId="LiveId" clId="{ED95636A-82AB-4EC4-8F77-66A675871895}" dt="2021-03-02T13:46:45.657" v="1842" actId="20577"/>
          <ac:spMkLst>
            <pc:docMk/>
            <pc:sldMk cId="1802279248" sldId="277"/>
            <ac:spMk id="15" creationId="{4121BB4E-F33A-4F62-8E00-71E30E32B60B}"/>
          </ac:spMkLst>
        </pc:spChg>
        <pc:spChg chg="mod">
          <ac:chgData name="Paul Bloemers" userId="fe3832ff3b233e04" providerId="LiveId" clId="{ED95636A-82AB-4EC4-8F77-66A675871895}" dt="2021-03-02T13:46:48.193" v="1844" actId="20577"/>
          <ac:spMkLst>
            <pc:docMk/>
            <pc:sldMk cId="1802279248" sldId="277"/>
            <ac:spMk id="20" creationId="{AA619894-B92C-4ED4-8091-2C4C824F6BD7}"/>
          </ac:spMkLst>
        </pc:spChg>
        <pc:spChg chg="mod">
          <ac:chgData name="Paul Bloemers" userId="fe3832ff3b233e04" providerId="LiveId" clId="{ED95636A-82AB-4EC4-8F77-66A675871895}" dt="2021-03-02T13:46:52.189" v="1847" actId="20577"/>
          <ac:spMkLst>
            <pc:docMk/>
            <pc:sldMk cId="1802279248" sldId="277"/>
            <ac:spMk id="21" creationId="{BD76D38D-9A7F-48DE-B110-C47554E2AD4E}"/>
          </ac:spMkLst>
        </pc:spChg>
        <pc:spChg chg="mod">
          <ac:chgData name="Paul Bloemers" userId="fe3832ff3b233e04" providerId="LiveId" clId="{ED95636A-82AB-4EC4-8F77-66A675871895}" dt="2021-03-02T13:55:31.844" v="1960" actId="207"/>
          <ac:spMkLst>
            <pc:docMk/>
            <pc:sldMk cId="1802279248" sldId="277"/>
            <ac:spMk id="22" creationId="{7595F261-C17E-4A51-86F6-5577FF0C189C}"/>
          </ac:spMkLst>
        </pc:spChg>
        <pc:spChg chg="mod">
          <ac:chgData name="Paul Bloemers" userId="fe3832ff3b233e04" providerId="LiveId" clId="{ED95636A-82AB-4EC4-8F77-66A675871895}" dt="2021-03-02T14:02:07.517" v="1967" actId="207"/>
          <ac:spMkLst>
            <pc:docMk/>
            <pc:sldMk cId="1802279248" sldId="277"/>
            <ac:spMk id="23" creationId="{F22F119C-6C1D-4A50-94CC-D379262A96ED}"/>
          </ac:spMkLst>
        </pc:spChg>
        <pc:spChg chg="mod">
          <ac:chgData name="Paul Bloemers" userId="fe3832ff3b233e04" providerId="LiveId" clId="{ED95636A-82AB-4EC4-8F77-66A675871895}" dt="2021-03-02T14:12:45.760" v="1971" actId="207"/>
          <ac:spMkLst>
            <pc:docMk/>
            <pc:sldMk cId="1802279248" sldId="277"/>
            <ac:spMk id="24" creationId="{0FC61CD7-9D18-485F-BBEE-DA7C66F583F3}"/>
          </ac:spMkLst>
        </pc:spChg>
        <pc:spChg chg="mod">
          <ac:chgData name="Paul Bloemers" userId="fe3832ff3b233e04" providerId="LiveId" clId="{ED95636A-82AB-4EC4-8F77-66A675871895}" dt="2021-03-02T13:47:50.557" v="1950" actId="20577"/>
          <ac:spMkLst>
            <pc:docMk/>
            <pc:sldMk cId="1802279248" sldId="277"/>
            <ac:spMk id="25" creationId="{B227A0E4-DFAB-47DF-8509-7E7B097C58B0}"/>
          </ac:spMkLst>
        </pc:spChg>
        <pc:spChg chg="mod">
          <ac:chgData name="Paul Bloemers" userId="fe3832ff3b233e04" providerId="LiveId" clId="{ED95636A-82AB-4EC4-8F77-66A675871895}" dt="2021-03-02T13:48:14.212" v="1957" actId="108"/>
          <ac:spMkLst>
            <pc:docMk/>
            <pc:sldMk cId="1802279248" sldId="277"/>
            <ac:spMk id="26" creationId="{A940E429-5CDC-4F83-B986-B4B98BE65170}"/>
          </ac:spMkLst>
        </pc:spChg>
        <pc:spChg chg="mod">
          <ac:chgData name="Paul Bloemers" userId="fe3832ff3b233e04" providerId="LiveId" clId="{ED95636A-82AB-4EC4-8F77-66A675871895}" dt="2021-03-02T13:48:15.708" v="1958" actId="108"/>
          <ac:spMkLst>
            <pc:docMk/>
            <pc:sldMk cId="1802279248" sldId="277"/>
            <ac:spMk id="27" creationId="{808822D8-6D07-42E2-A12A-AC404C5F116B}"/>
          </ac:spMkLst>
        </pc:spChg>
        <pc:spChg chg="mod">
          <ac:chgData name="Paul Bloemers" userId="fe3832ff3b233e04" providerId="LiveId" clId="{ED95636A-82AB-4EC4-8F77-66A675871895}" dt="2021-03-02T13:48:16.942" v="1959" actId="108"/>
          <ac:spMkLst>
            <pc:docMk/>
            <pc:sldMk cId="1802279248" sldId="277"/>
            <ac:spMk id="28" creationId="{B6F0AD49-F29C-4D25-BB27-82D603612FB7}"/>
          </ac:spMkLst>
        </pc:spChg>
      </pc:sldChg>
    </pc:docChg>
  </pc:docChgLst>
  <pc:docChgLst>
    <pc:chgData name="Paul Bloemers" userId="fe3832ff3b233e04" providerId="LiveId" clId="{5AE972CA-36DB-4C6D-84F3-99BDC5196678}"/>
    <pc:docChg chg="modSld">
      <pc:chgData name="Paul Bloemers" userId="fe3832ff3b233e04" providerId="LiveId" clId="{5AE972CA-36DB-4C6D-84F3-99BDC5196678}" dt="2021-03-26T13:40:34.423" v="3" actId="108"/>
      <pc:docMkLst>
        <pc:docMk/>
      </pc:docMkLst>
      <pc:sldChg chg="modSp mod">
        <pc:chgData name="Paul Bloemers" userId="fe3832ff3b233e04" providerId="LiveId" clId="{5AE972CA-36DB-4C6D-84F3-99BDC5196678}" dt="2021-03-26T13:40:34.423" v="3" actId="108"/>
        <pc:sldMkLst>
          <pc:docMk/>
          <pc:sldMk cId="4121482332" sldId="275"/>
        </pc:sldMkLst>
        <pc:spChg chg="mod">
          <ac:chgData name="Paul Bloemers" userId="fe3832ff3b233e04" providerId="LiveId" clId="{5AE972CA-36DB-4C6D-84F3-99BDC5196678}" dt="2021-03-26T13:40:22.100" v="0" actId="207"/>
          <ac:spMkLst>
            <pc:docMk/>
            <pc:sldMk cId="4121482332" sldId="275"/>
            <ac:spMk id="2" creationId="{EC722F7B-C7CB-4B97-BDD7-D0093C18781D}"/>
          </ac:spMkLst>
        </pc:spChg>
        <pc:spChg chg="mod">
          <ac:chgData name="Paul Bloemers" userId="fe3832ff3b233e04" providerId="LiveId" clId="{5AE972CA-36DB-4C6D-84F3-99BDC5196678}" dt="2021-03-26T13:40:26.103" v="1" actId="108"/>
          <ac:spMkLst>
            <pc:docMk/>
            <pc:sldMk cId="4121482332" sldId="275"/>
            <ac:spMk id="15" creationId="{4121BB4E-F33A-4F62-8E00-71E30E32B60B}"/>
          </ac:spMkLst>
        </pc:spChg>
        <pc:spChg chg="mod">
          <ac:chgData name="Paul Bloemers" userId="fe3832ff3b233e04" providerId="LiveId" clId="{5AE972CA-36DB-4C6D-84F3-99BDC5196678}" dt="2021-03-26T13:40:32.102" v="2" actId="108"/>
          <ac:spMkLst>
            <pc:docMk/>
            <pc:sldMk cId="4121482332" sldId="275"/>
            <ac:spMk id="20" creationId="{AA619894-B92C-4ED4-8091-2C4C824F6BD7}"/>
          </ac:spMkLst>
        </pc:spChg>
        <pc:spChg chg="mod">
          <ac:chgData name="Paul Bloemers" userId="fe3832ff3b233e04" providerId="LiveId" clId="{5AE972CA-36DB-4C6D-84F3-99BDC5196678}" dt="2021-03-26T13:40:34.423" v="3" actId="108"/>
          <ac:spMkLst>
            <pc:docMk/>
            <pc:sldMk cId="4121482332" sldId="275"/>
            <ac:spMk id="21" creationId="{BD76D38D-9A7F-48DE-B110-C47554E2AD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EFD-34B3-4030-BF92-91F15413EB20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8954-74A6-48FF-8B9D-85823970D9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72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EFD-34B3-4030-BF92-91F15413EB20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8954-74A6-48FF-8B9D-85823970D9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9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EFD-34B3-4030-BF92-91F15413EB20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8954-74A6-48FF-8B9D-85823970D9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44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EFD-34B3-4030-BF92-91F15413EB20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8954-74A6-48FF-8B9D-85823970D9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40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EFD-34B3-4030-BF92-91F15413EB20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8954-74A6-48FF-8B9D-85823970D9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6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EFD-34B3-4030-BF92-91F15413EB20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8954-74A6-48FF-8B9D-85823970D9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41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EFD-34B3-4030-BF92-91F15413EB20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8954-74A6-48FF-8B9D-85823970D9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51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EFD-34B3-4030-BF92-91F15413EB20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8954-74A6-48FF-8B9D-85823970D9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06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EFD-34B3-4030-BF92-91F15413EB20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8954-74A6-48FF-8B9D-85823970D9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77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EFD-34B3-4030-BF92-91F15413EB20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8954-74A6-48FF-8B9D-85823970D9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35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EFD-34B3-4030-BF92-91F15413EB20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8954-74A6-48FF-8B9D-85823970D9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88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D0EFD-34B3-4030-BF92-91F15413EB20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8954-74A6-48FF-8B9D-85823970D9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g"/><Relationship Id="rId7" Type="http://schemas.openxmlformats.org/officeDocument/2006/relationships/image" Target="../media/image3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EA1562-D677-431E-ACCC-6BB79F25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923198"/>
            <a:ext cx="2703582" cy="337414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17CDBB5-08C0-4A8D-BE34-7BA6B6F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923197"/>
            <a:ext cx="2703582" cy="33741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82DEA8B-4ED0-45C4-911D-5722C3A5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5603197"/>
            <a:ext cx="2703582" cy="33741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E34AF4E-02AD-42BF-A08A-865B434F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5603196"/>
            <a:ext cx="2703582" cy="33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2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722F7B-C7CB-4B97-BDD7-D0093C18781D}"/>
              </a:ext>
            </a:extLst>
          </p:cNvPr>
          <p:cNvSpPr txBox="1"/>
          <p:nvPr/>
        </p:nvSpPr>
        <p:spPr>
          <a:xfrm>
            <a:off x="189000" y="242488"/>
            <a:ext cx="324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E646CF"/>
                </a:solidFill>
                <a:latin typeface="Museo Sans 900" panose="02000000000000000000" pitchFamily="50" charset="0"/>
              </a:rPr>
              <a:t>Minimumprijs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21BB4E-F33A-4F62-8E00-71E30E32B60B}"/>
              </a:ext>
            </a:extLst>
          </p:cNvPr>
          <p:cNvSpPr txBox="1"/>
          <p:nvPr/>
        </p:nvSpPr>
        <p:spPr>
          <a:xfrm>
            <a:off x="3437982" y="242488"/>
            <a:ext cx="32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E646CF"/>
                </a:solidFill>
                <a:latin typeface="Museo Sans 900" panose="02000000000000000000" pitchFamily="50" charset="0"/>
              </a:rPr>
              <a:t>Minimumprijs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619894-B92C-4ED4-8091-2C4C824F6BD7}"/>
              </a:ext>
            </a:extLst>
          </p:cNvPr>
          <p:cNvSpPr txBox="1"/>
          <p:nvPr/>
        </p:nvSpPr>
        <p:spPr>
          <a:xfrm>
            <a:off x="189000" y="4909962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E646CF"/>
                </a:solidFill>
                <a:latin typeface="Museo Sans 900" panose="02000000000000000000" pitchFamily="50" charset="0"/>
              </a:rPr>
              <a:t>Minimumprijs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6D38D-9A7F-48DE-B110-C47554E2AD4E}"/>
              </a:ext>
            </a:extLst>
          </p:cNvPr>
          <p:cNvSpPr txBox="1"/>
          <p:nvPr/>
        </p:nvSpPr>
        <p:spPr>
          <a:xfrm>
            <a:off x="3429000" y="4909962"/>
            <a:ext cx="32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E646CF"/>
                </a:solidFill>
                <a:latin typeface="Museo Sans 900" panose="02000000000000000000" pitchFamily="50" charset="0"/>
              </a:rPr>
              <a:t>Minimumprijs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3E66157-4D37-44B9-8F5D-4429C875EB78}"/>
              </a:ext>
            </a:extLst>
          </p:cNvPr>
          <p:cNvSpPr/>
          <p:nvPr/>
        </p:nvSpPr>
        <p:spPr>
          <a:xfrm>
            <a:off x="281379" y="634142"/>
            <a:ext cx="3055241" cy="201864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E64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595F261-C17E-4A51-86F6-5577FF0C189C}"/>
              </a:ext>
            </a:extLst>
          </p:cNvPr>
          <p:cNvSpPr/>
          <p:nvPr/>
        </p:nvSpPr>
        <p:spPr>
          <a:xfrm>
            <a:off x="3521379" y="634142"/>
            <a:ext cx="3055241" cy="201864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rgbClr val="E64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F22F119C-6C1D-4A50-94CC-D379262A96ED}"/>
              </a:ext>
            </a:extLst>
          </p:cNvPr>
          <p:cNvSpPr/>
          <p:nvPr/>
        </p:nvSpPr>
        <p:spPr>
          <a:xfrm>
            <a:off x="281379" y="5314142"/>
            <a:ext cx="3055241" cy="201864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rgbClr val="E64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FC61CD7-9D18-485F-BBEE-DA7C66F583F3}"/>
              </a:ext>
            </a:extLst>
          </p:cNvPr>
          <p:cNvSpPr/>
          <p:nvPr/>
        </p:nvSpPr>
        <p:spPr>
          <a:xfrm>
            <a:off x="3521379" y="5314142"/>
            <a:ext cx="3055241" cy="2018646"/>
          </a:xfrm>
          <a:prstGeom prst="roundRect">
            <a:avLst/>
          </a:prstGeom>
          <a:noFill/>
          <a:ln w="19050">
            <a:solidFill>
              <a:srgbClr val="E64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227A0E4-DFAB-47DF-8509-7E7B097C58B0}"/>
              </a:ext>
            </a:extLst>
          </p:cNvPr>
          <p:cNvSpPr/>
          <p:nvPr/>
        </p:nvSpPr>
        <p:spPr>
          <a:xfrm>
            <a:off x="281379" y="2765654"/>
            <a:ext cx="3055241" cy="2018646"/>
          </a:xfrm>
          <a:prstGeom prst="roundRect">
            <a:avLst/>
          </a:prstGeom>
          <a:noFill/>
          <a:ln w="19050">
            <a:solidFill>
              <a:srgbClr val="E64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E646CF"/>
                </a:solidFill>
              </a:rPr>
              <a:t>de evenwichtsprijs is te laag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er ontstaat een aanbodoverschot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overschotten zorgen voor opkoopkosten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invoerheffingen voorkomen buitenlandse concurrentie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940E429-5CDC-4F83-B986-B4B98BE65170}"/>
              </a:ext>
            </a:extLst>
          </p:cNvPr>
          <p:cNvSpPr/>
          <p:nvPr/>
        </p:nvSpPr>
        <p:spPr>
          <a:xfrm>
            <a:off x="3521379" y="2765654"/>
            <a:ext cx="3055241" cy="2018646"/>
          </a:xfrm>
          <a:prstGeom prst="roundRect">
            <a:avLst/>
          </a:prstGeom>
          <a:noFill/>
          <a:ln w="19050">
            <a:solidFill>
              <a:srgbClr val="E64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de evenwichtsprijs is te laag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E646CF"/>
                </a:solidFill>
              </a:rPr>
              <a:t>er ontstaat een aanbodoverschot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overschotten zorgen voor opkoopkosten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invoerheffingen voorkomen buitenlandse concurrentie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08822D8-6D07-42E2-A12A-AC404C5F116B}"/>
              </a:ext>
            </a:extLst>
          </p:cNvPr>
          <p:cNvSpPr/>
          <p:nvPr/>
        </p:nvSpPr>
        <p:spPr>
          <a:xfrm>
            <a:off x="281379" y="7445654"/>
            <a:ext cx="3055241" cy="2018646"/>
          </a:xfrm>
          <a:prstGeom prst="roundRect">
            <a:avLst/>
          </a:prstGeom>
          <a:noFill/>
          <a:ln w="19050">
            <a:solidFill>
              <a:srgbClr val="E64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de evenwichtsprijs is te laag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er ontstaat een aanbodoverschot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E646CF"/>
                </a:solidFill>
              </a:rPr>
              <a:t>overschotten zorgen voor opkoopkosten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invoerheffingen voorkomen buitenlandse concurrentie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B6F0AD49-F29C-4D25-BB27-82D603612FB7}"/>
              </a:ext>
            </a:extLst>
          </p:cNvPr>
          <p:cNvSpPr/>
          <p:nvPr/>
        </p:nvSpPr>
        <p:spPr>
          <a:xfrm>
            <a:off x="3521379" y="7445654"/>
            <a:ext cx="3055241" cy="2018646"/>
          </a:xfrm>
          <a:prstGeom prst="roundRect">
            <a:avLst/>
          </a:prstGeom>
          <a:noFill/>
          <a:ln w="19050">
            <a:solidFill>
              <a:srgbClr val="E64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de evenwichtsprijs is te laag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er ontstaat een aanbodoverschot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overschotten zorgen voor opkoopkosten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E646CF"/>
                </a:solidFill>
              </a:rPr>
              <a:t>invoerheffingen voorkomen buitenlandse concurrentie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9601D7-7EFB-4A7B-8805-94ABC94089F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0" y="674920"/>
            <a:ext cx="2714810" cy="197213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43216E-CEE5-467B-9B5D-E4D491BDA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88" y="6259021"/>
            <a:ext cx="1309207" cy="106803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53FED94-8649-43DA-BF39-05D54CEB1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72" y="5349231"/>
            <a:ext cx="1949251" cy="1949251"/>
          </a:xfrm>
          <a:prstGeom prst="rect">
            <a:avLst/>
          </a:prstGeom>
        </p:spPr>
      </p:pic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E1BFA335-CE5D-4E85-AE96-F6419B708E2A}"/>
              </a:ext>
            </a:extLst>
          </p:cNvPr>
          <p:cNvSpPr/>
          <p:nvPr/>
        </p:nvSpPr>
        <p:spPr>
          <a:xfrm>
            <a:off x="3531697" y="6025163"/>
            <a:ext cx="3048000" cy="1019175"/>
          </a:xfrm>
          <a:custGeom>
            <a:avLst/>
            <a:gdLst>
              <a:gd name="connsiteX0" fmla="*/ 0 w 3048000"/>
              <a:gd name="connsiteY0" fmla="*/ 647700 h 1019175"/>
              <a:gd name="connsiteX1" fmla="*/ 0 w 3048000"/>
              <a:gd name="connsiteY1" fmla="*/ 1019175 h 1019175"/>
              <a:gd name="connsiteX2" fmla="*/ 3048000 w 3048000"/>
              <a:gd name="connsiteY2" fmla="*/ 466725 h 1019175"/>
              <a:gd name="connsiteX3" fmla="*/ 3048000 w 3048000"/>
              <a:gd name="connsiteY3" fmla="*/ 0 h 1019175"/>
              <a:gd name="connsiteX4" fmla="*/ 0 w 3048000"/>
              <a:gd name="connsiteY4" fmla="*/ 561975 h 1019175"/>
              <a:gd name="connsiteX5" fmla="*/ 0 w 3048000"/>
              <a:gd name="connsiteY5" fmla="*/ 876300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0" h="1019175">
                <a:moveTo>
                  <a:pt x="0" y="647700"/>
                </a:moveTo>
                <a:lnTo>
                  <a:pt x="0" y="1019175"/>
                </a:lnTo>
                <a:lnTo>
                  <a:pt x="3048000" y="466725"/>
                </a:lnTo>
                <a:lnTo>
                  <a:pt x="3048000" y="0"/>
                </a:lnTo>
                <a:lnTo>
                  <a:pt x="0" y="561975"/>
                </a:lnTo>
                <a:lnTo>
                  <a:pt x="0" y="876300"/>
                </a:lnTo>
              </a:path>
            </a:pathLst>
          </a:custGeom>
          <a:solidFill>
            <a:srgbClr val="E646C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70404C4A-0339-4E3F-B0B3-315D8D230A4C}"/>
              </a:ext>
            </a:extLst>
          </p:cNvPr>
          <p:cNvSpPr txBox="1"/>
          <p:nvPr/>
        </p:nvSpPr>
        <p:spPr>
          <a:xfrm rot="20961142">
            <a:off x="3692256" y="6363907"/>
            <a:ext cx="27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importheffing € 2,- per kilo</a:t>
            </a:r>
          </a:p>
        </p:txBody>
      </p:sp>
    </p:spTree>
    <p:extLst>
      <p:ext uri="{BB962C8B-B14F-4D97-AF65-F5344CB8AC3E}">
        <p14:creationId xmlns:p14="http://schemas.microsoft.com/office/powerpoint/2010/main" val="182687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EA1562-D677-431E-ACCC-6BB79F25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923198"/>
            <a:ext cx="2703582" cy="337414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17CDBB5-08C0-4A8D-BE34-7BA6B6F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923197"/>
            <a:ext cx="2703582" cy="33741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82DEA8B-4ED0-45C4-911D-5722C3A5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5603197"/>
            <a:ext cx="2703582" cy="33741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E34AF4E-02AD-42BF-A08A-865B434F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5603196"/>
            <a:ext cx="2703582" cy="33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722F7B-C7CB-4B97-BDD7-D0093C18781D}"/>
              </a:ext>
            </a:extLst>
          </p:cNvPr>
          <p:cNvSpPr txBox="1"/>
          <p:nvPr/>
        </p:nvSpPr>
        <p:spPr>
          <a:xfrm>
            <a:off x="189000" y="242488"/>
            <a:ext cx="324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C000"/>
                </a:solidFill>
                <a:latin typeface="Museo Sans 900" panose="02000000000000000000" pitchFamily="50" charset="0"/>
              </a:rPr>
              <a:t>Kosten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21BB4E-F33A-4F62-8E00-71E30E32B60B}"/>
              </a:ext>
            </a:extLst>
          </p:cNvPr>
          <p:cNvSpPr txBox="1"/>
          <p:nvPr/>
        </p:nvSpPr>
        <p:spPr>
          <a:xfrm>
            <a:off x="3437982" y="242488"/>
            <a:ext cx="32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C000"/>
                </a:solidFill>
                <a:latin typeface="Museo Sans 900" panose="02000000000000000000" pitchFamily="50" charset="0"/>
              </a:rPr>
              <a:t>Kosten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619894-B92C-4ED4-8091-2C4C824F6BD7}"/>
              </a:ext>
            </a:extLst>
          </p:cNvPr>
          <p:cNvSpPr txBox="1"/>
          <p:nvPr/>
        </p:nvSpPr>
        <p:spPr>
          <a:xfrm>
            <a:off x="189000" y="4909962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C000"/>
                </a:solidFill>
                <a:latin typeface="Museo Sans 900" panose="02000000000000000000" pitchFamily="50" charset="0"/>
              </a:rPr>
              <a:t>Kosten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6D38D-9A7F-48DE-B110-C47554E2AD4E}"/>
              </a:ext>
            </a:extLst>
          </p:cNvPr>
          <p:cNvSpPr txBox="1"/>
          <p:nvPr/>
        </p:nvSpPr>
        <p:spPr>
          <a:xfrm>
            <a:off x="3429000" y="4909962"/>
            <a:ext cx="32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C000"/>
                </a:solidFill>
                <a:latin typeface="Museo Sans 900" panose="02000000000000000000" pitchFamily="50" charset="0"/>
              </a:rPr>
              <a:t>Kosten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3E66157-4D37-44B9-8F5D-4429C875EB78}"/>
              </a:ext>
            </a:extLst>
          </p:cNvPr>
          <p:cNvSpPr/>
          <p:nvPr/>
        </p:nvSpPr>
        <p:spPr>
          <a:xfrm>
            <a:off x="281379" y="634142"/>
            <a:ext cx="3055241" cy="201864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595F261-C17E-4A51-86F6-5577FF0C189C}"/>
              </a:ext>
            </a:extLst>
          </p:cNvPr>
          <p:cNvSpPr/>
          <p:nvPr/>
        </p:nvSpPr>
        <p:spPr>
          <a:xfrm>
            <a:off x="3521379" y="634142"/>
            <a:ext cx="3055241" cy="201864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F22F119C-6C1D-4A50-94CC-D379262A96ED}"/>
              </a:ext>
            </a:extLst>
          </p:cNvPr>
          <p:cNvSpPr/>
          <p:nvPr/>
        </p:nvSpPr>
        <p:spPr>
          <a:xfrm>
            <a:off x="281379" y="5314142"/>
            <a:ext cx="3055241" cy="201864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FC61CD7-9D18-485F-BBEE-DA7C66F583F3}"/>
              </a:ext>
            </a:extLst>
          </p:cNvPr>
          <p:cNvSpPr/>
          <p:nvPr/>
        </p:nvSpPr>
        <p:spPr>
          <a:xfrm>
            <a:off x="3521379" y="5314142"/>
            <a:ext cx="3055241" cy="201864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227A0E4-DFAB-47DF-8509-7E7B097C58B0}"/>
              </a:ext>
            </a:extLst>
          </p:cNvPr>
          <p:cNvSpPr/>
          <p:nvPr/>
        </p:nvSpPr>
        <p:spPr>
          <a:xfrm>
            <a:off x="281379" y="2765654"/>
            <a:ext cx="3055241" cy="201864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FFC000"/>
                </a:solidFill>
              </a:rPr>
              <a:t>proportioneel variabele 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totale 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constante 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marginale kosten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940E429-5CDC-4F83-B986-B4B98BE65170}"/>
              </a:ext>
            </a:extLst>
          </p:cNvPr>
          <p:cNvSpPr/>
          <p:nvPr/>
        </p:nvSpPr>
        <p:spPr>
          <a:xfrm>
            <a:off x="3521379" y="2765654"/>
            <a:ext cx="3055241" cy="201864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proportioneel variabele 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FFC000"/>
                </a:solidFill>
              </a:rPr>
              <a:t>totale 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constante 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marginale kosten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08822D8-6D07-42E2-A12A-AC404C5F116B}"/>
              </a:ext>
            </a:extLst>
          </p:cNvPr>
          <p:cNvSpPr/>
          <p:nvPr/>
        </p:nvSpPr>
        <p:spPr>
          <a:xfrm>
            <a:off x="281379" y="7445654"/>
            <a:ext cx="3055241" cy="201864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proportioneel variabele 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totale 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FFC000"/>
                </a:solidFill>
              </a:rPr>
              <a:t>constante 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marginale kosten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B6F0AD49-F29C-4D25-BB27-82D603612FB7}"/>
              </a:ext>
            </a:extLst>
          </p:cNvPr>
          <p:cNvSpPr/>
          <p:nvPr/>
        </p:nvSpPr>
        <p:spPr>
          <a:xfrm>
            <a:off x="3521379" y="7445654"/>
            <a:ext cx="3055241" cy="201864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proportioneel variabele 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totale 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constante kosten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FFC000"/>
                </a:solidFill>
              </a:rPr>
              <a:t>marginale kosten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F660DA-D2CC-4350-B40F-06153453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4" y="658526"/>
            <a:ext cx="2008425" cy="1980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01C5108-127E-4335-94A9-57D8AE040A75}"/>
              </a:ext>
            </a:extLst>
          </p:cNvPr>
          <p:cNvSpPr/>
          <p:nvPr/>
        </p:nvSpPr>
        <p:spPr>
          <a:xfrm>
            <a:off x="281379" y="1643465"/>
            <a:ext cx="3055241" cy="290110"/>
          </a:xfrm>
          <a:prstGeom prst="rect">
            <a:avLst/>
          </a:prstGeom>
          <a:solidFill>
            <a:srgbClr val="FFC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dirty="0">
                <a:solidFill>
                  <a:srgbClr val="26519E"/>
                </a:solidFill>
              </a:rPr>
              <a:t>GVK blijft gelijk 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7219B59-93BA-411B-9B37-10A85D810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67" y="660637"/>
            <a:ext cx="2005264" cy="1980000"/>
          </a:xfrm>
          <a:prstGeom prst="rect">
            <a:avLst/>
          </a:prstGeom>
        </p:spPr>
      </p:pic>
      <p:sp>
        <p:nvSpPr>
          <p:cNvPr id="29" name="Rechthoek 28">
            <a:extLst>
              <a:ext uri="{FF2B5EF4-FFF2-40B4-BE49-F238E27FC236}">
                <a16:creationId xmlns:a16="http://schemas.microsoft.com/office/drawing/2014/main" id="{E88109F0-6197-4967-929C-B442BC1DD945}"/>
              </a:ext>
            </a:extLst>
          </p:cNvPr>
          <p:cNvSpPr/>
          <p:nvPr/>
        </p:nvSpPr>
        <p:spPr>
          <a:xfrm>
            <a:off x="3521378" y="2110190"/>
            <a:ext cx="3055241" cy="290110"/>
          </a:xfrm>
          <a:prstGeom prst="rect">
            <a:avLst/>
          </a:prstGeom>
          <a:solidFill>
            <a:srgbClr val="FFC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rgbClr val="26519E"/>
                </a:solidFill>
              </a:rPr>
              <a:t>TK = TCK + TVK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4EA94C-AFD5-4AEF-8DBD-02E63822F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775" y="5334374"/>
            <a:ext cx="1986735" cy="1980000"/>
          </a:xfrm>
          <a:prstGeom prst="rect">
            <a:avLst/>
          </a:prstGeom>
        </p:spPr>
      </p:pic>
      <p:sp>
        <p:nvSpPr>
          <p:cNvPr id="30" name="Rechthoek 29">
            <a:extLst>
              <a:ext uri="{FF2B5EF4-FFF2-40B4-BE49-F238E27FC236}">
                <a16:creationId xmlns:a16="http://schemas.microsoft.com/office/drawing/2014/main" id="{4D2F0951-DDBE-4154-9017-450A0DDBFBBC}"/>
              </a:ext>
            </a:extLst>
          </p:cNvPr>
          <p:cNvSpPr/>
          <p:nvPr/>
        </p:nvSpPr>
        <p:spPr>
          <a:xfrm>
            <a:off x="3529145" y="5686973"/>
            <a:ext cx="3055241" cy="290110"/>
          </a:xfrm>
          <a:prstGeom prst="rect">
            <a:avLst/>
          </a:prstGeom>
          <a:solidFill>
            <a:srgbClr val="FFC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rgbClr val="26519E"/>
                </a:solidFill>
              </a:rPr>
              <a:t>MK: differentieer TK (of TVK)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E86AB80-B13B-40CC-8739-37460D18F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32" y="5336468"/>
            <a:ext cx="2057647" cy="1980000"/>
          </a:xfrm>
          <a:prstGeom prst="rect">
            <a:avLst/>
          </a:prstGeom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3B300F4C-97DC-4A6C-A5B8-2D7C6665C394}"/>
              </a:ext>
            </a:extLst>
          </p:cNvPr>
          <p:cNvSpPr/>
          <p:nvPr/>
        </p:nvSpPr>
        <p:spPr>
          <a:xfrm>
            <a:off x="289145" y="5706849"/>
            <a:ext cx="3055241" cy="290110"/>
          </a:xfrm>
          <a:prstGeom prst="rect">
            <a:avLst/>
          </a:prstGeom>
          <a:solidFill>
            <a:srgbClr val="FFC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rgbClr val="26519E"/>
                </a:solidFill>
              </a:rPr>
              <a:t>Totaal gelijk, per product steeds minder</a:t>
            </a:r>
          </a:p>
        </p:txBody>
      </p:sp>
    </p:spTree>
    <p:extLst>
      <p:ext uri="{BB962C8B-B14F-4D97-AF65-F5344CB8AC3E}">
        <p14:creationId xmlns:p14="http://schemas.microsoft.com/office/powerpoint/2010/main" val="287397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EA1562-D677-431E-ACCC-6BB79F25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923198"/>
            <a:ext cx="2703582" cy="337414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17CDBB5-08C0-4A8D-BE34-7BA6B6F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923197"/>
            <a:ext cx="2703582" cy="33741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82DEA8B-4ED0-45C4-911D-5722C3A5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5603197"/>
            <a:ext cx="2703582" cy="33741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E34AF4E-02AD-42BF-A08A-865B434F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5603196"/>
            <a:ext cx="2703582" cy="33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2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722F7B-C7CB-4B97-BDD7-D0093C18781D}"/>
              </a:ext>
            </a:extLst>
          </p:cNvPr>
          <p:cNvSpPr txBox="1"/>
          <p:nvPr/>
        </p:nvSpPr>
        <p:spPr>
          <a:xfrm>
            <a:off x="189000" y="242488"/>
            <a:ext cx="324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  <a:latin typeface="Museo Sans 900" panose="02000000000000000000" pitchFamily="50" charset="0"/>
              </a:rPr>
              <a:t>Arceringen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21BB4E-F33A-4F62-8E00-71E30E32B60B}"/>
              </a:ext>
            </a:extLst>
          </p:cNvPr>
          <p:cNvSpPr txBox="1"/>
          <p:nvPr/>
        </p:nvSpPr>
        <p:spPr>
          <a:xfrm>
            <a:off x="3437982" y="242488"/>
            <a:ext cx="32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  <a:latin typeface="Museo Sans 900" panose="02000000000000000000" pitchFamily="50" charset="0"/>
              </a:rPr>
              <a:t>Arceringen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619894-B92C-4ED4-8091-2C4C824F6BD7}"/>
              </a:ext>
            </a:extLst>
          </p:cNvPr>
          <p:cNvSpPr txBox="1"/>
          <p:nvPr/>
        </p:nvSpPr>
        <p:spPr>
          <a:xfrm>
            <a:off x="189000" y="4909962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  <a:latin typeface="Museo Sans 900" panose="02000000000000000000" pitchFamily="50" charset="0"/>
              </a:rPr>
              <a:t>Arceringen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6D38D-9A7F-48DE-B110-C47554E2AD4E}"/>
              </a:ext>
            </a:extLst>
          </p:cNvPr>
          <p:cNvSpPr txBox="1"/>
          <p:nvPr/>
        </p:nvSpPr>
        <p:spPr>
          <a:xfrm>
            <a:off x="3429000" y="4909962"/>
            <a:ext cx="32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  <a:latin typeface="Museo Sans 900" panose="02000000000000000000" pitchFamily="50" charset="0"/>
              </a:rPr>
              <a:t>Arceringen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3E66157-4D37-44B9-8F5D-4429C875EB78}"/>
              </a:ext>
            </a:extLst>
          </p:cNvPr>
          <p:cNvSpPr/>
          <p:nvPr/>
        </p:nvSpPr>
        <p:spPr>
          <a:xfrm>
            <a:off x="281379" y="634142"/>
            <a:ext cx="3055241" cy="201864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595F261-C17E-4A51-86F6-5577FF0C189C}"/>
              </a:ext>
            </a:extLst>
          </p:cNvPr>
          <p:cNvSpPr/>
          <p:nvPr/>
        </p:nvSpPr>
        <p:spPr>
          <a:xfrm>
            <a:off x="3521379" y="634142"/>
            <a:ext cx="3055241" cy="201864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F22F119C-6C1D-4A50-94CC-D379262A96ED}"/>
              </a:ext>
            </a:extLst>
          </p:cNvPr>
          <p:cNvSpPr/>
          <p:nvPr/>
        </p:nvSpPr>
        <p:spPr>
          <a:xfrm>
            <a:off x="281379" y="5314142"/>
            <a:ext cx="3055241" cy="201864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FC61CD7-9D18-485F-BBEE-DA7C66F583F3}"/>
              </a:ext>
            </a:extLst>
          </p:cNvPr>
          <p:cNvSpPr/>
          <p:nvPr/>
        </p:nvSpPr>
        <p:spPr>
          <a:xfrm>
            <a:off x="3521379" y="5314142"/>
            <a:ext cx="3055241" cy="201864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227A0E4-DFAB-47DF-8509-7E7B097C58B0}"/>
              </a:ext>
            </a:extLst>
          </p:cNvPr>
          <p:cNvSpPr/>
          <p:nvPr/>
        </p:nvSpPr>
        <p:spPr>
          <a:xfrm>
            <a:off x="281379" y="2765654"/>
            <a:ext cx="3055241" cy="201864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nl-NL" sz="1400" b="1" dirty="0">
                <a:solidFill>
                  <a:schemeClr val="tx1"/>
                </a:solidFill>
              </a:rPr>
              <a:t>Bij volkomen concurrentie: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002060"/>
                </a:solidFill>
              </a:rPr>
              <a:t>marktomzet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consumentensurplus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 err="1">
                <a:solidFill>
                  <a:schemeClr val="tx1"/>
                </a:solidFill>
              </a:rPr>
              <a:t>producentensurplus</a:t>
            </a:r>
            <a:endParaRPr lang="nl-NL" sz="14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opbrengst overheid van een heffing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940E429-5CDC-4F83-B986-B4B98BE65170}"/>
              </a:ext>
            </a:extLst>
          </p:cNvPr>
          <p:cNvSpPr/>
          <p:nvPr/>
        </p:nvSpPr>
        <p:spPr>
          <a:xfrm>
            <a:off x="3521379" y="2765654"/>
            <a:ext cx="3055241" cy="201864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nl-NL" sz="1400" b="1" dirty="0">
                <a:solidFill>
                  <a:schemeClr val="tx1"/>
                </a:solidFill>
              </a:rPr>
              <a:t>Bij volkomen concurrentie: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marktomzet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002060"/>
                </a:solidFill>
              </a:rPr>
              <a:t>consumentensurplus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 err="1">
                <a:solidFill>
                  <a:schemeClr val="tx1"/>
                </a:solidFill>
              </a:rPr>
              <a:t>producentensurplus</a:t>
            </a:r>
            <a:endParaRPr lang="nl-NL" sz="14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opbrengst overheid van een heffing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08822D8-6D07-42E2-A12A-AC404C5F116B}"/>
              </a:ext>
            </a:extLst>
          </p:cNvPr>
          <p:cNvSpPr/>
          <p:nvPr/>
        </p:nvSpPr>
        <p:spPr>
          <a:xfrm>
            <a:off x="281379" y="7445654"/>
            <a:ext cx="3055241" cy="201864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nl-NL" sz="1400" b="1" dirty="0">
                <a:solidFill>
                  <a:schemeClr val="tx1"/>
                </a:solidFill>
              </a:rPr>
              <a:t>Bij volkomen concurrentie: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marktomzet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consumentensurplus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 err="1">
                <a:solidFill>
                  <a:srgbClr val="002060"/>
                </a:solidFill>
              </a:rPr>
              <a:t>producentensurplus</a:t>
            </a:r>
            <a:endParaRPr lang="nl-NL" sz="14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opbrengst overheid van een heffing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B6F0AD49-F29C-4D25-BB27-82D603612FB7}"/>
              </a:ext>
            </a:extLst>
          </p:cNvPr>
          <p:cNvSpPr/>
          <p:nvPr/>
        </p:nvSpPr>
        <p:spPr>
          <a:xfrm>
            <a:off x="3521379" y="7445654"/>
            <a:ext cx="3055241" cy="201864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nl-NL" sz="1400" b="1" dirty="0">
                <a:solidFill>
                  <a:schemeClr val="tx1"/>
                </a:solidFill>
              </a:rPr>
              <a:t>Bij volkomen concurrentie: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marktomzet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consumentensurplus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 err="1">
                <a:solidFill>
                  <a:schemeClr val="tx1"/>
                </a:solidFill>
              </a:rPr>
              <a:t>producentensurplus</a:t>
            </a:r>
            <a:endParaRPr lang="nl-NL" sz="14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002060"/>
                </a:solidFill>
              </a:rPr>
              <a:t>opbrengst overheid van een heffing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5FE9AB-7CF5-4B76-A67E-934BA0944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22" y="644112"/>
            <a:ext cx="2092554" cy="1987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CA27486-5FA8-45DB-9256-6B15CE86D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723" y="659858"/>
            <a:ext cx="2092554" cy="1987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1D8FE90-E82F-4654-A1D3-B0D306A87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22" y="5329865"/>
            <a:ext cx="2092362" cy="19872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3360FED-A14F-4AF5-93FB-020DFAAB6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818" y="5339858"/>
            <a:ext cx="2092362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15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EA1562-D677-431E-ACCC-6BB79F25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923198"/>
            <a:ext cx="2703582" cy="337414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17CDBB5-08C0-4A8D-BE34-7BA6B6F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923197"/>
            <a:ext cx="2703582" cy="33741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82DEA8B-4ED0-45C4-911D-5722C3A5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5603197"/>
            <a:ext cx="2703582" cy="33741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E34AF4E-02AD-42BF-A08A-865B434F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5603196"/>
            <a:ext cx="2703582" cy="33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2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722F7B-C7CB-4B97-BDD7-D0093C18781D}"/>
              </a:ext>
            </a:extLst>
          </p:cNvPr>
          <p:cNvSpPr txBox="1"/>
          <p:nvPr/>
        </p:nvSpPr>
        <p:spPr>
          <a:xfrm>
            <a:off x="189000" y="242488"/>
            <a:ext cx="324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174921"/>
                </a:solidFill>
                <a:latin typeface="Museo Sans 900" panose="02000000000000000000" pitchFamily="50" charset="0"/>
              </a:rPr>
              <a:t>Doelstellingen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21BB4E-F33A-4F62-8E00-71E30E32B60B}"/>
              </a:ext>
            </a:extLst>
          </p:cNvPr>
          <p:cNvSpPr txBox="1"/>
          <p:nvPr/>
        </p:nvSpPr>
        <p:spPr>
          <a:xfrm>
            <a:off x="3437982" y="242488"/>
            <a:ext cx="32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174921"/>
                </a:solidFill>
                <a:latin typeface="Museo Sans 900" panose="02000000000000000000" pitchFamily="50" charset="0"/>
              </a:rPr>
              <a:t>Doelstellingen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619894-B92C-4ED4-8091-2C4C824F6BD7}"/>
              </a:ext>
            </a:extLst>
          </p:cNvPr>
          <p:cNvSpPr txBox="1"/>
          <p:nvPr/>
        </p:nvSpPr>
        <p:spPr>
          <a:xfrm>
            <a:off x="189000" y="4909962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174921"/>
                </a:solidFill>
                <a:latin typeface="Museo Sans 900" panose="02000000000000000000" pitchFamily="50" charset="0"/>
              </a:rPr>
              <a:t>Doelstellingen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6D38D-9A7F-48DE-B110-C47554E2AD4E}"/>
              </a:ext>
            </a:extLst>
          </p:cNvPr>
          <p:cNvSpPr txBox="1"/>
          <p:nvPr/>
        </p:nvSpPr>
        <p:spPr>
          <a:xfrm>
            <a:off x="3429000" y="4909962"/>
            <a:ext cx="32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174921"/>
                </a:solidFill>
                <a:latin typeface="Museo Sans 900" panose="02000000000000000000" pitchFamily="50" charset="0"/>
              </a:rPr>
              <a:t>Doelstellingen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3E66157-4D37-44B9-8F5D-4429C875EB78}"/>
              </a:ext>
            </a:extLst>
          </p:cNvPr>
          <p:cNvSpPr/>
          <p:nvPr/>
        </p:nvSpPr>
        <p:spPr>
          <a:xfrm>
            <a:off x="281379" y="634142"/>
            <a:ext cx="3055241" cy="2018646"/>
          </a:xfrm>
          <a:prstGeom prst="roundRect">
            <a:avLst/>
          </a:prstGeom>
          <a:noFill/>
          <a:ln w="19050">
            <a:solidFill>
              <a:srgbClr val="174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595F261-C17E-4A51-86F6-5577FF0C189C}"/>
              </a:ext>
            </a:extLst>
          </p:cNvPr>
          <p:cNvSpPr/>
          <p:nvPr/>
        </p:nvSpPr>
        <p:spPr>
          <a:xfrm>
            <a:off x="3521379" y="634142"/>
            <a:ext cx="3055241" cy="2018646"/>
          </a:xfrm>
          <a:prstGeom prst="roundRect">
            <a:avLst/>
          </a:prstGeom>
          <a:noFill/>
          <a:ln w="19050">
            <a:solidFill>
              <a:srgbClr val="174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F22F119C-6C1D-4A50-94CC-D379262A96ED}"/>
              </a:ext>
            </a:extLst>
          </p:cNvPr>
          <p:cNvSpPr/>
          <p:nvPr/>
        </p:nvSpPr>
        <p:spPr>
          <a:xfrm>
            <a:off x="281379" y="5314142"/>
            <a:ext cx="3055241" cy="2018646"/>
          </a:xfrm>
          <a:prstGeom prst="roundRect">
            <a:avLst/>
          </a:prstGeom>
          <a:noFill/>
          <a:ln w="19050">
            <a:solidFill>
              <a:srgbClr val="174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FC61CD7-9D18-485F-BBEE-DA7C66F583F3}"/>
              </a:ext>
            </a:extLst>
          </p:cNvPr>
          <p:cNvSpPr/>
          <p:nvPr/>
        </p:nvSpPr>
        <p:spPr>
          <a:xfrm>
            <a:off x="3521379" y="5314142"/>
            <a:ext cx="3055241" cy="2018646"/>
          </a:xfrm>
          <a:prstGeom prst="roundRect">
            <a:avLst/>
          </a:prstGeom>
          <a:noFill/>
          <a:ln w="19050">
            <a:solidFill>
              <a:srgbClr val="174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227A0E4-DFAB-47DF-8509-7E7B097C58B0}"/>
              </a:ext>
            </a:extLst>
          </p:cNvPr>
          <p:cNvSpPr/>
          <p:nvPr/>
        </p:nvSpPr>
        <p:spPr>
          <a:xfrm>
            <a:off x="281379" y="2765654"/>
            <a:ext cx="3055241" cy="2018646"/>
          </a:xfrm>
          <a:prstGeom prst="roundRect">
            <a:avLst/>
          </a:prstGeom>
          <a:noFill/>
          <a:ln w="19050">
            <a:solidFill>
              <a:srgbClr val="174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174921"/>
                </a:solidFill>
              </a:rPr>
              <a:t>break even (volkomen concurrentie)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maximale omzet (monopolist)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maximale winst (monopolist)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arcering maximale winst monopolist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940E429-5CDC-4F83-B986-B4B98BE65170}"/>
              </a:ext>
            </a:extLst>
          </p:cNvPr>
          <p:cNvSpPr/>
          <p:nvPr/>
        </p:nvSpPr>
        <p:spPr>
          <a:xfrm>
            <a:off x="3521379" y="2765654"/>
            <a:ext cx="3055241" cy="2018646"/>
          </a:xfrm>
          <a:prstGeom prst="roundRect">
            <a:avLst/>
          </a:prstGeom>
          <a:noFill/>
          <a:ln w="19050">
            <a:solidFill>
              <a:srgbClr val="174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break even (volkomen concurrentie)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174921"/>
                </a:solidFill>
              </a:rPr>
              <a:t>maximale omzet (monopolist)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maximale winst (monopolist)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arcering maximale winst monopolist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08822D8-6D07-42E2-A12A-AC404C5F116B}"/>
              </a:ext>
            </a:extLst>
          </p:cNvPr>
          <p:cNvSpPr/>
          <p:nvPr/>
        </p:nvSpPr>
        <p:spPr>
          <a:xfrm>
            <a:off x="281379" y="7445654"/>
            <a:ext cx="3055241" cy="2018646"/>
          </a:xfrm>
          <a:prstGeom prst="roundRect">
            <a:avLst/>
          </a:prstGeom>
          <a:noFill/>
          <a:ln w="19050">
            <a:solidFill>
              <a:srgbClr val="174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break even (volkomen concurrentie)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maximale omzet (monopolist)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174921"/>
                </a:solidFill>
              </a:rPr>
              <a:t>maximale winst (monopolist)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arcering maximale winst monopolist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B6F0AD49-F29C-4D25-BB27-82D603612FB7}"/>
              </a:ext>
            </a:extLst>
          </p:cNvPr>
          <p:cNvSpPr/>
          <p:nvPr/>
        </p:nvSpPr>
        <p:spPr>
          <a:xfrm>
            <a:off x="3521379" y="7445654"/>
            <a:ext cx="3055241" cy="2018646"/>
          </a:xfrm>
          <a:prstGeom prst="roundRect">
            <a:avLst/>
          </a:prstGeom>
          <a:noFill/>
          <a:ln w="19050">
            <a:solidFill>
              <a:srgbClr val="174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break even (volkomen concurrentie)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maximale omzet (monopolist)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maximale winst (monopolist)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174921"/>
                </a:solidFill>
              </a:rPr>
              <a:t>arcering maximale winst monopolist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7B04A5-56BC-44B2-BA3B-0F09C180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06" y="654379"/>
            <a:ext cx="2158585" cy="198752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3101AF-8583-41E5-80F5-EC6D42104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28" y="5330774"/>
            <a:ext cx="2160944" cy="1987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23B5C4-19F0-4DCB-A927-7CF5BB1F8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81" y="649888"/>
            <a:ext cx="2160944" cy="19872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0570444-4B81-4897-ABCA-91042A94679E}"/>
              </a:ext>
            </a:extLst>
          </p:cNvPr>
          <p:cNvSpPr txBox="1"/>
          <p:nvPr/>
        </p:nvSpPr>
        <p:spPr>
          <a:xfrm>
            <a:off x="2215476" y="724686"/>
            <a:ext cx="109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174921"/>
                </a:solidFill>
              </a:rPr>
              <a:t>GO = GTK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7E4CE9CE-9F04-483B-B6B0-A3EC6AD54961}"/>
              </a:ext>
            </a:extLst>
          </p:cNvPr>
          <p:cNvSpPr txBox="1"/>
          <p:nvPr/>
        </p:nvSpPr>
        <p:spPr>
          <a:xfrm>
            <a:off x="5472803" y="724686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174921"/>
                </a:solidFill>
              </a:rPr>
              <a:t>MO = 0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D882B6B-C950-4A06-8932-9F8B729684A8}"/>
              </a:ext>
            </a:extLst>
          </p:cNvPr>
          <p:cNvSpPr txBox="1"/>
          <p:nvPr/>
        </p:nvSpPr>
        <p:spPr>
          <a:xfrm>
            <a:off x="2193248" y="5451383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174921"/>
                </a:solidFill>
              </a:rPr>
              <a:t>MO = MK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624EE80-8DCC-49D9-9966-52F8CD7D8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527" y="5315960"/>
            <a:ext cx="2160944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3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EA1562-D677-431E-ACCC-6BB79F25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923198"/>
            <a:ext cx="2703582" cy="337414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17CDBB5-08C0-4A8D-BE34-7BA6B6F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923197"/>
            <a:ext cx="2703582" cy="33741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82DEA8B-4ED0-45C4-911D-5722C3A5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5603197"/>
            <a:ext cx="2703582" cy="33741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E34AF4E-02AD-42BF-A08A-865B434F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5603196"/>
            <a:ext cx="2703582" cy="33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28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722F7B-C7CB-4B97-BDD7-D0093C18781D}"/>
              </a:ext>
            </a:extLst>
          </p:cNvPr>
          <p:cNvSpPr txBox="1"/>
          <p:nvPr/>
        </p:nvSpPr>
        <p:spPr>
          <a:xfrm>
            <a:off x="189000" y="242488"/>
            <a:ext cx="324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580808"/>
                </a:solidFill>
                <a:latin typeface="Museo Sans 900" panose="02000000000000000000" pitchFamily="50" charset="0"/>
              </a:rPr>
              <a:t>Marktvormen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21BB4E-F33A-4F62-8E00-71E30E32B60B}"/>
              </a:ext>
            </a:extLst>
          </p:cNvPr>
          <p:cNvSpPr txBox="1"/>
          <p:nvPr/>
        </p:nvSpPr>
        <p:spPr>
          <a:xfrm>
            <a:off x="3437982" y="242488"/>
            <a:ext cx="32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580808"/>
                </a:solidFill>
                <a:latin typeface="Museo Sans 900" panose="02000000000000000000" pitchFamily="50" charset="0"/>
              </a:rPr>
              <a:t>Marktvormen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619894-B92C-4ED4-8091-2C4C824F6BD7}"/>
              </a:ext>
            </a:extLst>
          </p:cNvPr>
          <p:cNvSpPr txBox="1"/>
          <p:nvPr/>
        </p:nvSpPr>
        <p:spPr>
          <a:xfrm>
            <a:off x="189000" y="4909962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580808"/>
                </a:solidFill>
                <a:latin typeface="Museo Sans 900" panose="02000000000000000000" pitchFamily="50" charset="0"/>
              </a:rPr>
              <a:t>Marktvormen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6D38D-9A7F-48DE-B110-C47554E2AD4E}"/>
              </a:ext>
            </a:extLst>
          </p:cNvPr>
          <p:cNvSpPr txBox="1"/>
          <p:nvPr/>
        </p:nvSpPr>
        <p:spPr>
          <a:xfrm>
            <a:off x="3429000" y="4909962"/>
            <a:ext cx="32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580808"/>
                </a:solidFill>
                <a:latin typeface="Museo Sans 900" panose="02000000000000000000" pitchFamily="50" charset="0"/>
              </a:rPr>
              <a:t>Marktvormen</a:t>
            </a:r>
            <a:endParaRPr lang="nl-NL" dirty="0">
              <a:solidFill>
                <a:srgbClr val="C00000"/>
              </a:solidFill>
              <a:latin typeface="Museo Sans 900" panose="02000000000000000000" pitchFamily="50" charset="0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3E66157-4D37-44B9-8F5D-4429C875EB78}"/>
              </a:ext>
            </a:extLst>
          </p:cNvPr>
          <p:cNvSpPr/>
          <p:nvPr/>
        </p:nvSpPr>
        <p:spPr>
          <a:xfrm>
            <a:off x="281379" y="634142"/>
            <a:ext cx="3055241" cy="2018646"/>
          </a:xfrm>
          <a:prstGeom prst="roundRect">
            <a:avLst/>
          </a:prstGeom>
          <a:blipFill dpi="0" rotWithShape="1">
            <a:blip r:embed="rId2"/>
            <a:srcRect/>
            <a:stretch>
              <a:fillRect r="-6000" b="-7000"/>
            </a:stretch>
          </a:blipFill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595F261-C17E-4A51-86F6-5577FF0C189C}"/>
              </a:ext>
            </a:extLst>
          </p:cNvPr>
          <p:cNvSpPr/>
          <p:nvPr/>
        </p:nvSpPr>
        <p:spPr>
          <a:xfrm>
            <a:off x="3521379" y="634142"/>
            <a:ext cx="3055241" cy="201864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F22F119C-6C1D-4A50-94CC-D379262A96ED}"/>
              </a:ext>
            </a:extLst>
          </p:cNvPr>
          <p:cNvSpPr/>
          <p:nvPr/>
        </p:nvSpPr>
        <p:spPr>
          <a:xfrm>
            <a:off x="281379" y="5314142"/>
            <a:ext cx="3055241" cy="201864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FC61CD7-9D18-485F-BBEE-DA7C66F583F3}"/>
              </a:ext>
            </a:extLst>
          </p:cNvPr>
          <p:cNvSpPr/>
          <p:nvPr/>
        </p:nvSpPr>
        <p:spPr>
          <a:xfrm>
            <a:off x="3521379" y="5314142"/>
            <a:ext cx="3055241" cy="201864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227A0E4-DFAB-47DF-8509-7E7B097C58B0}"/>
              </a:ext>
            </a:extLst>
          </p:cNvPr>
          <p:cNvSpPr/>
          <p:nvPr/>
        </p:nvSpPr>
        <p:spPr>
          <a:xfrm>
            <a:off x="281379" y="2765654"/>
            <a:ext cx="3055241" cy="2018646"/>
          </a:xfrm>
          <a:prstGeom prst="roundRect">
            <a:avLst/>
          </a:prstGeom>
          <a:noFill/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580808"/>
                </a:solidFill>
              </a:rPr>
              <a:t>volkomen concurrentie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monopolistische concurrentie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oligopolie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monopolie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940E429-5CDC-4F83-B986-B4B98BE65170}"/>
              </a:ext>
            </a:extLst>
          </p:cNvPr>
          <p:cNvSpPr/>
          <p:nvPr/>
        </p:nvSpPr>
        <p:spPr>
          <a:xfrm>
            <a:off x="3521379" y="2765654"/>
            <a:ext cx="3055241" cy="2018646"/>
          </a:xfrm>
          <a:prstGeom prst="roundRect">
            <a:avLst/>
          </a:prstGeom>
          <a:noFill/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volkomen concurrentie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580808"/>
                </a:solidFill>
              </a:rPr>
              <a:t>monopolistische concurrentie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oligopolie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monopolie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08822D8-6D07-42E2-A12A-AC404C5F116B}"/>
              </a:ext>
            </a:extLst>
          </p:cNvPr>
          <p:cNvSpPr/>
          <p:nvPr/>
        </p:nvSpPr>
        <p:spPr>
          <a:xfrm>
            <a:off x="281379" y="7445654"/>
            <a:ext cx="3055241" cy="2018646"/>
          </a:xfrm>
          <a:prstGeom prst="roundRect">
            <a:avLst/>
          </a:prstGeom>
          <a:noFill/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volkomen concurrentie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monopolistische concurrentie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580808"/>
                </a:solidFill>
              </a:rPr>
              <a:t>oligopolie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monopolie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B6F0AD49-F29C-4D25-BB27-82D603612FB7}"/>
              </a:ext>
            </a:extLst>
          </p:cNvPr>
          <p:cNvSpPr/>
          <p:nvPr/>
        </p:nvSpPr>
        <p:spPr>
          <a:xfrm>
            <a:off x="3521379" y="7445654"/>
            <a:ext cx="3055241" cy="2018646"/>
          </a:xfrm>
          <a:prstGeom prst="roundRect">
            <a:avLst/>
          </a:prstGeom>
          <a:noFill/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volkomen concurrentie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monopolistische concurrentie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oligopolie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580808"/>
                </a:solidFill>
              </a:rPr>
              <a:t>monopolie</a:t>
            </a:r>
          </a:p>
        </p:txBody>
      </p:sp>
    </p:spTree>
    <p:extLst>
      <p:ext uri="{BB962C8B-B14F-4D97-AF65-F5344CB8AC3E}">
        <p14:creationId xmlns:p14="http://schemas.microsoft.com/office/powerpoint/2010/main" val="1858292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EA1562-D677-431E-ACCC-6BB79F25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923198"/>
            <a:ext cx="2703582" cy="337414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17CDBB5-08C0-4A8D-BE34-7BA6B6F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923197"/>
            <a:ext cx="2703582" cy="33741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82DEA8B-4ED0-45C4-911D-5722C3A5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5603197"/>
            <a:ext cx="2703582" cy="33741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E34AF4E-02AD-42BF-A08A-865B434F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5603196"/>
            <a:ext cx="2703582" cy="33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9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722F7B-C7CB-4B97-BDD7-D0093C18781D}"/>
              </a:ext>
            </a:extLst>
          </p:cNvPr>
          <p:cNvSpPr txBox="1"/>
          <p:nvPr/>
        </p:nvSpPr>
        <p:spPr>
          <a:xfrm>
            <a:off x="189000" y="242488"/>
            <a:ext cx="324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7030A0"/>
                </a:solidFill>
                <a:latin typeface="Museo Sans 900" panose="02000000000000000000" pitchFamily="50" charset="0"/>
              </a:rPr>
              <a:t>Volkomen concurrentie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21BB4E-F33A-4F62-8E00-71E30E32B60B}"/>
              </a:ext>
            </a:extLst>
          </p:cNvPr>
          <p:cNvSpPr txBox="1"/>
          <p:nvPr/>
        </p:nvSpPr>
        <p:spPr>
          <a:xfrm>
            <a:off x="3437982" y="242488"/>
            <a:ext cx="32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7030A0"/>
                </a:solidFill>
                <a:latin typeface="Museo Sans 900" panose="02000000000000000000" pitchFamily="50" charset="0"/>
              </a:rPr>
              <a:t>Volkomen concurrentie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619894-B92C-4ED4-8091-2C4C824F6BD7}"/>
              </a:ext>
            </a:extLst>
          </p:cNvPr>
          <p:cNvSpPr txBox="1"/>
          <p:nvPr/>
        </p:nvSpPr>
        <p:spPr>
          <a:xfrm>
            <a:off x="189000" y="4909962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7030A0"/>
                </a:solidFill>
                <a:latin typeface="Museo Sans 900" panose="02000000000000000000" pitchFamily="50" charset="0"/>
              </a:rPr>
              <a:t>Volkomen concurrentie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6D38D-9A7F-48DE-B110-C47554E2AD4E}"/>
              </a:ext>
            </a:extLst>
          </p:cNvPr>
          <p:cNvSpPr txBox="1"/>
          <p:nvPr/>
        </p:nvSpPr>
        <p:spPr>
          <a:xfrm>
            <a:off x="3429000" y="4909962"/>
            <a:ext cx="32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7030A0"/>
                </a:solidFill>
                <a:latin typeface="Museo Sans 900" panose="02000000000000000000" pitchFamily="50" charset="0"/>
              </a:rPr>
              <a:t>Volkomen concurrentie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3E66157-4D37-44B9-8F5D-4429C875EB78}"/>
              </a:ext>
            </a:extLst>
          </p:cNvPr>
          <p:cNvSpPr/>
          <p:nvPr/>
        </p:nvSpPr>
        <p:spPr>
          <a:xfrm>
            <a:off x="281379" y="634142"/>
            <a:ext cx="3055241" cy="201864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595F261-C17E-4A51-86F6-5577FF0C189C}"/>
              </a:ext>
            </a:extLst>
          </p:cNvPr>
          <p:cNvSpPr/>
          <p:nvPr/>
        </p:nvSpPr>
        <p:spPr>
          <a:xfrm>
            <a:off x="3521379" y="634142"/>
            <a:ext cx="3055241" cy="201864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F22F119C-6C1D-4A50-94CC-D379262A96ED}"/>
              </a:ext>
            </a:extLst>
          </p:cNvPr>
          <p:cNvSpPr/>
          <p:nvPr/>
        </p:nvSpPr>
        <p:spPr>
          <a:xfrm>
            <a:off x="281379" y="5314142"/>
            <a:ext cx="3055241" cy="201864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FC61CD7-9D18-485F-BBEE-DA7C66F583F3}"/>
              </a:ext>
            </a:extLst>
          </p:cNvPr>
          <p:cNvSpPr/>
          <p:nvPr/>
        </p:nvSpPr>
        <p:spPr>
          <a:xfrm>
            <a:off x="3521379" y="5314142"/>
            <a:ext cx="3055241" cy="201864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227A0E4-DFAB-47DF-8509-7E7B097C58B0}"/>
              </a:ext>
            </a:extLst>
          </p:cNvPr>
          <p:cNvSpPr/>
          <p:nvPr/>
        </p:nvSpPr>
        <p:spPr>
          <a:xfrm>
            <a:off x="281379" y="2765654"/>
            <a:ext cx="3055241" cy="201864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7030A0"/>
                </a:solidFill>
              </a:rPr>
              <a:t>veel vragers &amp; veel aanbieders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homogeen product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transparante markt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vrij toe- en uittreding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940E429-5CDC-4F83-B986-B4B98BE65170}"/>
              </a:ext>
            </a:extLst>
          </p:cNvPr>
          <p:cNvSpPr/>
          <p:nvPr/>
        </p:nvSpPr>
        <p:spPr>
          <a:xfrm>
            <a:off x="3521379" y="2765654"/>
            <a:ext cx="3055241" cy="201864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veel vragers &amp; veel aanbieders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7030A0"/>
                </a:solidFill>
              </a:rPr>
              <a:t>homogeen product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transparante markt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vrij toe- en uittreding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08822D8-6D07-42E2-A12A-AC404C5F116B}"/>
              </a:ext>
            </a:extLst>
          </p:cNvPr>
          <p:cNvSpPr/>
          <p:nvPr/>
        </p:nvSpPr>
        <p:spPr>
          <a:xfrm>
            <a:off x="281379" y="7445654"/>
            <a:ext cx="3055241" cy="201864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veel vragers &amp; veel aanbieders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homogeen product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7030A0"/>
                </a:solidFill>
              </a:rPr>
              <a:t>transparante markt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vrij toe- en uittreding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B6F0AD49-F29C-4D25-BB27-82D603612FB7}"/>
              </a:ext>
            </a:extLst>
          </p:cNvPr>
          <p:cNvSpPr/>
          <p:nvPr/>
        </p:nvSpPr>
        <p:spPr>
          <a:xfrm>
            <a:off x="3521379" y="7445654"/>
            <a:ext cx="3055241" cy="2018646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veel vragers &amp; veel aanbieders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homogeen product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transparante markt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7030A0"/>
                </a:solidFill>
              </a:rPr>
              <a:t>vrij toe- en uittreding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C49834E-BC27-4AE1-A6D5-24E4EC4C1ABB}"/>
              </a:ext>
            </a:extLst>
          </p:cNvPr>
          <p:cNvSpPr/>
          <p:nvPr/>
        </p:nvSpPr>
        <p:spPr>
          <a:xfrm>
            <a:off x="3521379" y="6461125"/>
            <a:ext cx="3055241" cy="422275"/>
          </a:xfrm>
          <a:prstGeom prst="rect">
            <a:avLst/>
          </a:prstGeom>
          <a:solidFill>
            <a:srgbClr val="7030A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punthaak 4">
            <a:extLst>
              <a:ext uri="{FF2B5EF4-FFF2-40B4-BE49-F238E27FC236}">
                <a16:creationId xmlns:a16="http://schemas.microsoft.com/office/drawing/2014/main" id="{F577B37A-4CE8-4C6D-B15E-F621E899E5AD}"/>
              </a:ext>
            </a:extLst>
          </p:cNvPr>
          <p:cNvSpPr/>
          <p:nvPr/>
        </p:nvSpPr>
        <p:spPr>
          <a:xfrm>
            <a:off x="3694710" y="6461123"/>
            <a:ext cx="498475" cy="422275"/>
          </a:xfrm>
          <a:prstGeom prst="chevron">
            <a:avLst/>
          </a:prstGeom>
          <a:solidFill>
            <a:srgbClr val="7030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9" name="Pijl: punthaak 28">
            <a:extLst>
              <a:ext uri="{FF2B5EF4-FFF2-40B4-BE49-F238E27FC236}">
                <a16:creationId xmlns:a16="http://schemas.microsoft.com/office/drawing/2014/main" id="{D875E06E-679F-43A0-9F22-60DD0FF24D9E}"/>
              </a:ext>
            </a:extLst>
          </p:cNvPr>
          <p:cNvSpPr/>
          <p:nvPr/>
        </p:nvSpPr>
        <p:spPr>
          <a:xfrm>
            <a:off x="4170961" y="6461123"/>
            <a:ext cx="426440" cy="422275"/>
          </a:xfrm>
          <a:prstGeom prst="chevron">
            <a:avLst/>
          </a:prstGeom>
          <a:solidFill>
            <a:srgbClr val="7030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" name="Pijl: punthaak 29">
            <a:extLst>
              <a:ext uri="{FF2B5EF4-FFF2-40B4-BE49-F238E27FC236}">
                <a16:creationId xmlns:a16="http://schemas.microsoft.com/office/drawing/2014/main" id="{8CA72553-AB10-467B-8D0E-B22D655C0226}"/>
              </a:ext>
            </a:extLst>
          </p:cNvPr>
          <p:cNvSpPr/>
          <p:nvPr/>
        </p:nvSpPr>
        <p:spPr>
          <a:xfrm>
            <a:off x="4597401" y="6461123"/>
            <a:ext cx="355599" cy="422275"/>
          </a:xfrm>
          <a:prstGeom prst="chevron">
            <a:avLst/>
          </a:prstGeom>
          <a:solidFill>
            <a:srgbClr val="7030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Pijl: punthaak 30">
            <a:extLst>
              <a:ext uri="{FF2B5EF4-FFF2-40B4-BE49-F238E27FC236}">
                <a16:creationId xmlns:a16="http://schemas.microsoft.com/office/drawing/2014/main" id="{5AB0C794-6957-4E5F-93B6-1E470FA32367}"/>
              </a:ext>
            </a:extLst>
          </p:cNvPr>
          <p:cNvSpPr/>
          <p:nvPr/>
        </p:nvSpPr>
        <p:spPr>
          <a:xfrm>
            <a:off x="4953000" y="6461123"/>
            <a:ext cx="244475" cy="422275"/>
          </a:xfrm>
          <a:prstGeom prst="chevron">
            <a:avLst/>
          </a:prstGeom>
          <a:solidFill>
            <a:srgbClr val="7030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2" name="Pijl: punthaak 31">
            <a:extLst>
              <a:ext uri="{FF2B5EF4-FFF2-40B4-BE49-F238E27FC236}">
                <a16:creationId xmlns:a16="http://schemas.microsoft.com/office/drawing/2014/main" id="{128FE6CC-088D-437E-A1C8-F672FDF5F497}"/>
              </a:ext>
            </a:extLst>
          </p:cNvPr>
          <p:cNvSpPr/>
          <p:nvPr/>
        </p:nvSpPr>
        <p:spPr>
          <a:xfrm>
            <a:off x="5234979" y="6461123"/>
            <a:ext cx="175222" cy="422275"/>
          </a:xfrm>
          <a:prstGeom prst="chevron">
            <a:avLst/>
          </a:prstGeom>
          <a:solidFill>
            <a:srgbClr val="7030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AD0A94B-D18D-49A1-A655-A9FB2F2C6143}"/>
              </a:ext>
            </a:extLst>
          </p:cNvPr>
          <p:cNvSpPr txBox="1"/>
          <p:nvPr/>
        </p:nvSpPr>
        <p:spPr>
          <a:xfrm>
            <a:off x="3628086" y="6487467"/>
            <a:ext cx="264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geen toetredingsbarrières</a:t>
            </a:r>
          </a:p>
        </p:txBody>
      </p:sp>
      <p:pic>
        <p:nvPicPr>
          <p:cNvPr id="8" name="Graphic 7" descr="Vrouwelijke kantoormedewerker met effen opvulling">
            <a:extLst>
              <a:ext uri="{FF2B5EF4-FFF2-40B4-BE49-F238E27FC236}">
                <a16:creationId xmlns:a16="http://schemas.microsoft.com/office/drawing/2014/main" id="{EAF586C6-B281-4AF6-A0B0-FF705E363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1901" y="2144072"/>
            <a:ext cx="565149" cy="56514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26B6FAF-E39C-4A93-9299-1CF762C58A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3839" r="59097" b="-3951"/>
          <a:stretch/>
        </p:blipFill>
        <p:spPr>
          <a:xfrm>
            <a:off x="4055386" y="2025476"/>
            <a:ext cx="374043" cy="36681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C906B8B-0973-4E35-B4B9-C2D45631A6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001" b="31424"/>
          <a:stretch/>
        </p:blipFill>
        <p:spPr>
          <a:xfrm>
            <a:off x="3641608" y="641208"/>
            <a:ext cx="2981202" cy="1746250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CEDB13B6-BF98-4003-9D5F-89BE66F367FE}"/>
              </a:ext>
            </a:extLst>
          </p:cNvPr>
          <p:cNvSpPr/>
          <p:nvPr/>
        </p:nvSpPr>
        <p:spPr>
          <a:xfrm>
            <a:off x="4337049" y="2281794"/>
            <a:ext cx="355179" cy="270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BE40CD8-D0FC-4B0E-A7A8-B5B7BE8BB8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111" t="5295" r="6388"/>
          <a:stretch/>
        </p:blipFill>
        <p:spPr>
          <a:xfrm>
            <a:off x="4162964" y="1244546"/>
            <a:ext cx="488952" cy="42580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6D838CF7-0A43-43E1-9AE2-7701973471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111" t="5295" r="6388"/>
          <a:stretch/>
        </p:blipFill>
        <p:spPr>
          <a:xfrm>
            <a:off x="4786445" y="1244546"/>
            <a:ext cx="488952" cy="425802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9DD05A69-0D39-491A-974B-7445F41581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111" t="5295" r="6388"/>
          <a:stretch/>
        </p:blipFill>
        <p:spPr>
          <a:xfrm>
            <a:off x="5367777" y="1244546"/>
            <a:ext cx="488952" cy="425802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DE413148-50E2-4698-BD03-693F8C17CD57}"/>
              </a:ext>
            </a:extLst>
          </p:cNvPr>
          <p:cNvSpPr txBox="1"/>
          <p:nvPr/>
        </p:nvSpPr>
        <p:spPr>
          <a:xfrm>
            <a:off x="4554188" y="933236"/>
            <a:ext cx="953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26519E"/>
                </a:solidFill>
              </a:rPr>
              <a:t>producent</a:t>
            </a:r>
            <a:endParaRPr lang="nl-NL" b="1" dirty="0">
              <a:solidFill>
                <a:srgbClr val="26519E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1172BF6C-6754-4991-B1B8-640A3F1CE6A8}"/>
              </a:ext>
            </a:extLst>
          </p:cNvPr>
          <p:cNvSpPr txBox="1"/>
          <p:nvPr/>
        </p:nvSpPr>
        <p:spPr>
          <a:xfrm>
            <a:off x="4224703" y="1583823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26519E"/>
                </a:solidFill>
              </a:rPr>
              <a:t>A      =     B     =     C …. </a:t>
            </a:r>
            <a:endParaRPr lang="nl-NL" b="1" dirty="0">
              <a:solidFill>
                <a:srgbClr val="26519E"/>
              </a:solidFill>
            </a:endParaRPr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D2B0A200-850E-48C7-BDEF-265F49660A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126" y="654816"/>
            <a:ext cx="2092362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72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722F7B-C7CB-4B97-BDD7-D0093C18781D}"/>
              </a:ext>
            </a:extLst>
          </p:cNvPr>
          <p:cNvSpPr txBox="1"/>
          <p:nvPr/>
        </p:nvSpPr>
        <p:spPr>
          <a:xfrm>
            <a:off x="189000" y="242488"/>
            <a:ext cx="324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580808"/>
                </a:solidFill>
                <a:latin typeface="Museo Sans 900" panose="02000000000000000000" pitchFamily="50" charset="0"/>
              </a:rPr>
              <a:t>Overheidsingrijpen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21BB4E-F33A-4F62-8E00-71E30E32B60B}"/>
              </a:ext>
            </a:extLst>
          </p:cNvPr>
          <p:cNvSpPr txBox="1"/>
          <p:nvPr/>
        </p:nvSpPr>
        <p:spPr>
          <a:xfrm>
            <a:off x="3437982" y="242488"/>
            <a:ext cx="32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580808"/>
                </a:solidFill>
                <a:latin typeface="Museo Sans 900" panose="02000000000000000000" pitchFamily="50" charset="0"/>
              </a:rPr>
              <a:t>Overheidsingrijpen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619894-B92C-4ED4-8091-2C4C824F6BD7}"/>
              </a:ext>
            </a:extLst>
          </p:cNvPr>
          <p:cNvSpPr txBox="1"/>
          <p:nvPr/>
        </p:nvSpPr>
        <p:spPr>
          <a:xfrm>
            <a:off x="189000" y="4909962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580808"/>
                </a:solidFill>
                <a:latin typeface="Museo Sans 900" panose="02000000000000000000" pitchFamily="50" charset="0"/>
              </a:rPr>
              <a:t>Overheidsingrijpen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6D38D-9A7F-48DE-B110-C47554E2AD4E}"/>
              </a:ext>
            </a:extLst>
          </p:cNvPr>
          <p:cNvSpPr txBox="1"/>
          <p:nvPr/>
        </p:nvSpPr>
        <p:spPr>
          <a:xfrm>
            <a:off x="3429000" y="4909962"/>
            <a:ext cx="32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580808"/>
                </a:solidFill>
                <a:latin typeface="Museo Sans 900" panose="02000000000000000000" pitchFamily="50" charset="0"/>
              </a:rPr>
              <a:t>Overheidsingrijpen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3E66157-4D37-44B9-8F5D-4429C875EB78}"/>
              </a:ext>
            </a:extLst>
          </p:cNvPr>
          <p:cNvSpPr/>
          <p:nvPr/>
        </p:nvSpPr>
        <p:spPr>
          <a:xfrm>
            <a:off x="281379" y="634142"/>
            <a:ext cx="3055241" cy="2018646"/>
          </a:xfrm>
          <a:prstGeom prst="roundRect">
            <a:avLst/>
          </a:prstGeom>
          <a:noFill/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595F261-C17E-4A51-86F6-5577FF0C189C}"/>
              </a:ext>
            </a:extLst>
          </p:cNvPr>
          <p:cNvSpPr/>
          <p:nvPr/>
        </p:nvSpPr>
        <p:spPr>
          <a:xfrm>
            <a:off x="3521379" y="634142"/>
            <a:ext cx="3055241" cy="2018646"/>
          </a:xfrm>
          <a:prstGeom prst="roundRect">
            <a:avLst/>
          </a:prstGeom>
          <a:noFill/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F22F119C-6C1D-4A50-94CC-D379262A96ED}"/>
              </a:ext>
            </a:extLst>
          </p:cNvPr>
          <p:cNvSpPr/>
          <p:nvPr/>
        </p:nvSpPr>
        <p:spPr>
          <a:xfrm>
            <a:off x="281379" y="5314142"/>
            <a:ext cx="3055241" cy="2018646"/>
          </a:xfrm>
          <a:prstGeom prst="roundRect">
            <a:avLst/>
          </a:prstGeom>
          <a:noFill/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FC61CD7-9D18-485F-BBEE-DA7C66F583F3}"/>
              </a:ext>
            </a:extLst>
          </p:cNvPr>
          <p:cNvSpPr/>
          <p:nvPr/>
        </p:nvSpPr>
        <p:spPr>
          <a:xfrm>
            <a:off x="3521379" y="5314142"/>
            <a:ext cx="3055241" cy="2018646"/>
          </a:xfrm>
          <a:prstGeom prst="roundRect">
            <a:avLst/>
          </a:prstGeom>
          <a:noFill/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227A0E4-DFAB-47DF-8509-7E7B097C58B0}"/>
              </a:ext>
            </a:extLst>
          </p:cNvPr>
          <p:cNvSpPr/>
          <p:nvPr/>
        </p:nvSpPr>
        <p:spPr>
          <a:xfrm>
            <a:off x="281379" y="2765654"/>
            <a:ext cx="3055241" cy="2018646"/>
          </a:xfrm>
          <a:prstGeom prst="roundRect">
            <a:avLst/>
          </a:prstGeom>
          <a:noFill/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729765"/>
                </a:solidFill>
              </a:rPr>
              <a:t>producentenheffing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consumentensubsidie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minimumprijs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maximumprijs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940E429-5CDC-4F83-B986-B4B98BE65170}"/>
              </a:ext>
            </a:extLst>
          </p:cNvPr>
          <p:cNvSpPr/>
          <p:nvPr/>
        </p:nvSpPr>
        <p:spPr>
          <a:xfrm>
            <a:off x="3521379" y="2765654"/>
            <a:ext cx="3055241" cy="2018646"/>
          </a:xfrm>
          <a:prstGeom prst="roundRect">
            <a:avLst/>
          </a:prstGeom>
          <a:noFill/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producentenheffing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729765"/>
                </a:solidFill>
              </a:rPr>
              <a:t>consumentensubsidie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minimumprijs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maximumprijs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08822D8-6D07-42E2-A12A-AC404C5F116B}"/>
              </a:ext>
            </a:extLst>
          </p:cNvPr>
          <p:cNvSpPr/>
          <p:nvPr/>
        </p:nvSpPr>
        <p:spPr>
          <a:xfrm>
            <a:off x="281379" y="7445654"/>
            <a:ext cx="3055241" cy="2018646"/>
          </a:xfrm>
          <a:prstGeom prst="roundRect">
            <a:avLst/>
          </a:prstGeom>
          <a:noFill/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producentenheffing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consumentensubsidie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729765"/>
                </a:solidFill>
              </a:rPr>
              <a:t>minimumprijs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maximumprijs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B6F0AD49-F29C-4D25-BB27-82D603612FB7}"/>
              </a:ext>
            </a:extLst>
          </p:cNvPr>
          <p:cNvSpPr/>
          <p:nvPr/>
        </p:nvSpPr>
        <p:spPr>
          <a:xfrm>
            <a:off x="3521379" y="7445654"/>
            <a:ext cx="3055241" cy="2018646"/>
          </a:xfrm>
          <a:prstGeom prst="roundRect">
            <a:avLst/>
          </a:prstGeom>
          <a:noFill/>
          <a:ln w="19050">
            <a:solidFill>
              <a:srgbClr val="5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producentenheffing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consumentensubsidie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minimumprijs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729765"/>
                </a:solidFill>
              </a:rPr>
              <a:t>maximumprijs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B29AC93-1B5D-4A32-9B37-86B2BF0A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99" y="667310"/>
            <a:ext cx="2052000" cy="19486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85409F5-F3D3-417D-A746-5880CC421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999" y="667310"/>
            <a:ext cx="2052000" cy="195225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6525421-A4E6-47A3-B3FC-6C0BCB5E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00" y="5342603"/>
            <a:ext cx="2052000" cy="19486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51425B6-6607-498B-A66D-4C8096DDB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572" y="5349031"/>
            <a:ext cx="2052000" cy="19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82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EA1562-D677-431E-ACCC-6BB79F25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923198"/>
            <a:ext cx="2703582" cy="337414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17CDBB5-08C0-4A8D-BE34-7BA6B6F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923197"/>
            <a:ext cx="2703582" cy="33741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82DEA8B-4ED0-45C4-911D-5722C3A5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5603197"/>
            <a:ext cx="2703582" cy="33741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E34AF4E-02AD-42BF-A08A-865B434F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5603196"/>
            <a:ext cx="2703582" cy="33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90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722F7B-C7CB-4B97-BDD7-D0093C18781D}"/>
              </a:ext>
            </a:extLst>
          </p:cNvPr>
          <p:cNvSpPr txBox="1"/>
          <p:nvPr/>
        </p:nvSpPr>
        <p:spPr>
          <a:xfrm>
            <a:off x="189000" y="242488"/>
            <a:ext cx="324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Verschuiving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Q</a:t>
            </a:r>
            <a:r>
              <a:rPr lang="nl-NL" baseline="-25000" dirty="0" err="1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v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-lijn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21BB4E-F33A-4F62-8E00-71E30E32B60B}"/>
              </a:ext>
            </a:extLst>
          </p:cNvPr>
          <p:cNvSpPr txBox="1"/>
          <p:nvPr/>
        </p:nvSpPr>
        <p:spPr>
          <a:xfrm>
            <a:off x="3437982" y="242488"/>
            <a:ext cx="32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Verschuiving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Q</a:t>
            </a:r>
            <a:r>
              <a:rPr lang="nl-NL" baseline="-25000" dirty="0" err="1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v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-lijn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619894-B92C-4ED4-8091-2C4C824F6BD7}"/>
              </a:ext>
            </a:extLst>
          </p:cNvPr>
          <p:cNvSpPr txBox="1"/>
          <p:nvPr/>
        </p:nvSpPr>
        <p:spPr>
          <a:xfrm>
            <a:off x="189000" y="4909962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Verschuiving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Q</a:t>
            </a:r>
            <a:r>
              <a:rPr lang="nl-NL" baseline="-25000" dirty="0" err="1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v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-lijn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6D38D-9A7F-48DE-B110-C47554E2AD4E}"/>
              </a:ext>
            </a:extLst>
          </p:cNvPr>
          <p:cNvSpPr txBox="1"/>
          <p:nvPr/>
        </p:nvSpPr>
        <p:spPr>
          <a:xfrm>
            <a:off x="3429000" y="4909962"/>
            <a:ext cx="32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Verschuiving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Q</a:t>
            </a:r>
            <a:r>
              <a:rPr lang="nl-NL" baseline="-25000" dirty="0" err="1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v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Museo Sans 900" panose="02000000000000000000" pitchFamily="50" charset="0"/>
              </a:rPr>
              <a:t>-lijn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3E66157-4D37-44B9-8F5D-4429C875EB78}"/>
              </a:ext>
            </a:extLst>
          </p:cNvPr>
          <p:cNvSpPr/>
          <p:nvPr/>
        </p:nvSpPr>
        <p:spPr>
          <a:xfrm>
            <a:off x="281379" y="634142"/>
            <a:ext cx="3055241" cy="2018646"/>
          </a:xfrm>
          <a:prstGeom prst="roundRect">
            <a:avLst/>
          </a:prstGeom>
          <a:blipFill dpi="0" rotWithShape="1">
            <a:blip r:embed="rId2"/>
            <a:srcRect/>
            <a:stretch>
              <a:fillRect b="-1000"/>
            </a:stretch>
          </a:blip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595F261-C17E-4A51-86F6-5577FF0C189C}"/>
              </a:ext>
            </a:extLst>
          </p:cNvPr>
          <p:cNvSpPr/>
          <p:nvPr/>
        </p:nvSpPr>
        <p:spPr>
          <a:xfrm>
            <a:off x="3521379" y="634142"/>
            <a:ext cx="3055241" cy="201864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F22F119C-6C1D-4A50-94CC-D379262A96ED}"/>
              </a:ext>
            </a:extLst>
          </p:cNvPr>
          <p:cNvSpPr/>
          <p:nvPr/>
        </p:nvSpPr>
        <p:spPr>
          <a:xfrm>
            <a:off x="281379" y="5314142"/>
            <a:ext cx="3055241" cy="201864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FC61CD7-9D18-485F-BBEE-DA7C66F583F3}"/>
              </a:ext>
            </a:extLst>
          </p:cNvPr>
          <p:cNvSpPr/>
          <p:nvPr/>
        </p:nvSpPr>
        <p:spPr>
          <a:xfrm>
            <a:off x="3521379" y="5314142"/>
            <a:ext cx="3055241" cy="2018646"/>
          </a:xfrm>
          <a:prstGeom prst="roundRect">
            <a:avLst/>
          </a:prstGeom>
          <a:blipFill dpi="0" rotWithShape="1">
            <a:blip r:embed="rId5"/>
            <a:srcRect/>
            <a:stretch>
              <a:fillRect b="-1000"/>
            </a:stretch>
          </a:blip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227A0E4-DFAB-47DF-8509-7E7B097C58B0}"/>
              </a:ext>
            </a:extLst>
          </p:cNvPr>
          <p:cNvSpPr/>
          <p:nvPr/>
        </p:nvSpPr>
        <p:spPr>
          <a:xfrm>
            <a:off x="281379" y="2765654"/>
            <a:ext cx="3055241" cy="2018646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</a:rPr>
              <a:t>aantal consumenten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voorkeur consumenten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inkomen consumenten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prijs van andere producten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940E429-5CDC-4F83-B986-B4B98BE65170}"/>
              </a:ext>
            </a:extLst>
          </p:cNvPr>
          <p:cNvSpPr/>
          <p:nvPr/>
        </p:nvSpPr>
        <p:spPr>
          <a:xfrm>
            <a:off x="3521379" y="2765654"/>
            <a:ext cx="3055241" cy="2018646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aantal consumenten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</a:rPr>
              <a:t>voorkeur consumenten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inkomen consumenten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prijs van andere producten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08822D8-6D07-42E2-A12A-AC404C5F116B}"/>
              </a:ext>
            </a:extLst>
          </p:cNvPr>
          <p:cNvSpPr/>
          <p:nvPr/>
        </p:nvSpPr>
        <p:spPr>
          <a:xfrm>
            <a:off x="281379" y="7445654"/>
            <a:ext cx="3055241" cy="2018646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aantal consumenten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voorkeur consumenten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</a:rPr>
              <a:t>inkomen consumenten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prijs van andere producten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B6F0AD49-F29C-4D25-BB27-82D603612FB7}"/>
              </a:ext>
            </a:extLst>
          </p:cNvPr>
          <p:cNvSpPr/>
          <p:nvPr/>
        </p:nvSpPr>
        <p:spPr>
          <a:xfrm>
            <a:off x="3521379" y="7445654"/>
            <a:ext cx="3055241" cy="2018646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aantal consumenten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voorkeur consumenten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inkomen consumenten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chemeClr val="accent1">
                    <a:lumMod val="75000"/>
                  </a:schemeClr>
                </a:solidFill>
              </a:rPr>
              <a:t>prijs van andere producten</a:t>
            </a:r>
          </a:p>
        </p:txBody>
      </p:sp>
    </p:spTree>
    <p:extLst>
      <p:ext uri="{BB962C8B-B14F-4D97-AF65-F5344CB8AC3E}">
        <p14:creationId xmlns:p14="http://schemas.microsoft.com/office/powerpoint/2010/main" val="180227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EA1562-D677-431E-ACCC-6BB79F25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923198"/>
            <a:ext cx="2703582" cy="337414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17CDBB5-08C0-4A8D-BE34-7BA6B6F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923197"/>
            <a:ext cx="2703582" cy="33741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82DEA8B-4ED0-45C4-911D-5722C3A5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5603197"/>
            <a:ext cx="2703582" cy="33741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E34AF4E-02AD-42BF-A08A-865B434F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5603196"/>
            <a:ext cx="2703582" cy="33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6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722F7B-C7CB-4B97-BDD7-D0093C18781D}"/>
              </a:ext>
            </a:extLst>
          </p:cNvPr>
          <p:cNvSpPr txBox="1"/>
          <p:nvPr/>
        </p:nvSpPr>
        <p:spPr>
          <a:xfrm>
            <a:off x="189000" y="242488"/>
            <a:ext cx="324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58812"/>
                </a:solidFill>
                <a:latin typeface="Museo Sans 900" panose="02000000000000000000" pitchFamily="50" charset="0"/>
              </a:rPr>
              <a:t>Elasticiteiten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21BB4E-F33A-4F62-8E00-71E30E32B60B}"/>
              </a:ext>
            </a:extLst>
          </p:cNvPr>
          <p:cNvSpPr txBox="1"/>
          <p:nvPr/>
        </p:nvSpPr>
        <p:spPr>
          <a:xfrm>
            <a:off x="3437982" y="242488"/>
            <a:ext cx="32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58812"/>
                </a:solidFill>
                <a:latin typeface="Museo Sans 900" panose="02000000000000000000" pitchFamily="50" charset="0"/>
              </a:rPr>
              <a:t>Elasticiteiten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619894-B92C-4ED4-8091-2C4C824F6BD7}"/>
              </a:ext>
            </a:extLst>
          </p:cNvPr>
          <p:cNvSpPr txBox="1"/>
          <p:nvPr/>
        </p:nvSpPr>
        <p:spPr>
          <a:xfrm>
            <a:off x="189000" y="4909962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58812"/>
                </a:solidFill>
                <a:latin typeface="Museo Sans 900" panose="02000000000000000000" pitchFamily="50" charset="0"/>
              </a:rPr>
              <a:t>Elasticiteiten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6D38D-9A7F-48DE-B110-C47554E2AD4E}"/>
              </a:ext>
            </a:extLst>
          </p:cNvPr>
          <p:cNvSpPr txBox="1"/>
          <p:nvPr/>
        </p:nvSpPr>
        <p:spPr>
          <a:xfrm>
            <a:off x="3429000" y="4909962"/>
            <a:ext cx="32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58812"/>
                </a:solidFill>
                <a:latin typeface="Museo Sans 900" panose="02000000000000000000" pitchFamily="50" charset="0"/>
              </a:rPr>
              <a:t>Elasticiteiten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3E66157-4D37-44B9-8F5D-4429C875EB78}"/>
              </a:ext>
            </a:extLst>
          </p:cNvPr>
          <p:cNvSpPr/>
          <p:nvPr/>
        </p:nvSpPr>
        <p:spPr>
          <a:xfrm>
            <a:off x="281379" y="634142"/>
            <a:ext cx="3055241" cy="2018646"/>
          </a:xfrm>
          <a:prstGeom prst="roundRect">
            <a:avLst/>
          </a:prstGeom>
          <a:noFill/>
          <a:ln w="1905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595F261-C17E-4A51-86F6-5577FF0C189C}"/>
              </a:ext>
            </a:extLst>
          </p:cNvPr>
          <p:cNvSpPr/>
          <p:nvPr/>
        </p:nvSpPr>
        <p:spPr>
          <a:xfrm>
            <a:off x="3521379" y="634142"/>
            <a:ext cx="3055241" cy="2018646"/>
          </a:xfrm>
          <a:prstGeom prst="roundRect">
            <a:avLst/>
          </a:prstGeom>
          <a:noFill/>
          <a:ln w="1905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F22F119C-6C1D-4A50-94CC-D379262A96ED}"/>
              </a:ext>
            </a:extLst>
          </p:cNvPr>
          <p:cNvSpPr/>
          <p:nvPr/>
        </p:nvSpPr>
        <p:spPr>
          <a:xfrm>
            <a:off x="281379" y="5314142"/>
            <a:ext cx="3055241" cy="2018646"/>
          </a:xfrm>
          <a:prstGeom prst="roundRect">
            <a:avLst/>
          </a:prstGeom>
          <a:noFill/>
          <a:ln w="1905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FC61CD7-9D18-485F-BBEE-DA7C66F583F3}"/>
              </a:ext>
            </a:extLst>
          </p:cNvPr>
          <p:cNvSpPr/>
          <p:nvPr/>
        </p:nvSpPr>
        <p:spPr>
          <a:xfrm>
            <a:off x="3521379" y="5314142"/>
            <a:ext cx="3055241" cy="2018646"/>
          </a:xfrm>
          <a:prstGeom prst="roundRect">
            <a:avLst/>
          </a:prstGeom>
          <a:noFill/>
          <a:ln w="1905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227A0E4-DFAB-47DF-8509-7E7B097C58B0}"/>
              </a:ext>
            </a:extLst>
          </p:cNvPr>
          <p:cNvSpPr/>
          <p:nvPr/>
        </p:nvSpPr>
        <p:spPr>
          <a:xfrm>
            <a:off x="281379" y="2765654"/>
            <a:ext cx="3055241" cy="2018646"/>
          </a:xfrm>
          <a:prstGeom prst="roundRect">
            <a:avLst/>
          </a:prstGeom>
          <a:noFill/>
          <a:ln w="1905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258812"/>
                </a:solidFill>
              </a:rPr>
              <a:t>prijselasticiteit (van de vraag)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inkomenselasticiteit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kruiselingse elasticiteit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zuiver verband: </a:t>
            </a:r>
            <a:r>
              <a:rPr lang="nl-NL" sz="1400" dirty="0" err="1">
                <a:solidFill>
                  <a:schemeClr val="tx1"/>
                </a:solidFill>
              </a:rPr>
              <a:t>ceteris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paribus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940E429-5CDC-4F83-B986-B4B98BE65170}"/>
              </a:ext>
            </a:extLst>
          </p:cNvPr>
          <p:cNvSpPr/>
          <p:nvPr/>
        </p:nvSpPr>
        <p:spPr>
          <a:xfrm>
            <a:off x="3521379" y="2765654"/>
            <a:ext cx="3055241" cy="2018646"/>
          </a:xfrm>
          <a:prstGeom prst="roundRect">
            <a:avLst/>
          </a:prstGeom>
          <a:noFill/>
          <a:ln w="1905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prijselasticiteit (van de vraag)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258812"/>
                </a:solidFill>
              </a:rPr>
              <a:t>inkomenselasticiteit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kruiselingse elasticiteit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zuiver verband: </a:t>
            </a:r>
            <a:r>
              <a:rPr lang="nl-NL" sz="1400" dirty="0" err="1">
                <a:solidFill>
                  <a:schemeClr val="tx1"/>
                </a:solidFill>
              </a:rPr>
              <a:t>ceteris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paribus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08822D8-6D07-42E2-A12A-AC404C5F116B}"/>
              </a:ext>
            </a:extLst>
          </p:cNvPr>
          <p:cNvSpPr/>
          <p:nvPr/>
        </p:nvSpPr>
        <p:spPr>
          <a:xfrm>
            <a:off x="281379" y="7445654"/>
            <a:ext cx="3055241" cy="2018646"/>
          </a:xfrm>
          <a:prstGeom prst="roundRect">
            <a:avLst/>
          </a:prstGeom>
          <a:noFill/>
          <a:ln w="1905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prijselasticiteit (van de vraag)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inkomenselasticiteit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258812"/>
                </a:solidFill>
              </a:rPr>
              <a:t>kruiselingse elasticiteit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zuiver verband: </a:t>
            </a:r>
            <a:r>
              <a:rPr lang="nl-NL" sz="1400" dirty="0" err="1">
                <a:solidFill>
                  <a:schemeClr val="tx1"/>
                </a:solidFill>
              </a:rPr>
              <a:t>ceteris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paribus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B6F0AD49-F29C-4D25-BB27-82D603612FB7}"/>
              </a:ext>
            </a:extLst>
          </p:cNvPr>
          <p:cNvSpPr/>
          <p:nvPr/>
        </p:nvSpPr>
        <p:spPr>
          <a:xfrm>
            <a:off x="3521379" y="7445654"/>
            <a:ext cx="3055241" cy="2018646"/>
          </a:xfrm>
          <a:prstGeom prst="roundRect">
            <a:avLst/>
          </a:prstGeom>
          <a:noFill/>
          <a:ln w="1905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prijselasticiteit (van de vraag)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inkomenselasticiteit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kruiselingse elasticiteit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258812"/>
                </a:solidFill>
              </a:rPr>
              <a:t>zuiver verband: </a:t>
            </a:r>
            <a:r>
              <a:rPr lang="nl-NL" sz="1400" b="1" dirty="0" err="1">
                <a:solidFill>
                  <a:srgbClr val="258812"/>
                </a:solidFill>
              </a:rPr>
              <a:t>ceteris</a:t>
            </a:r>
            <a:r>
              <a:rPr lang="nl-NL" sz="1400" b="1" dirty="0">
                <a:solidFill>
                  <a:srgbClr val="258812"/>
                </a:solidFill>
              </a:rPr>
              <a:t> </a:t>
            </a:r>
            <a:r>
              <a:rPr lang="nl-NL" sz="1400" b="1" dirty="0" err="1">
                <a:solidFill>
                  <a:srgbClr val="258812"/>
                </a:solidFill>
              </a:rPr>
              <a:t>paribus</a:t>
            </a:r>
            <a:endParaRPr lang="nl-NL" sz="1400" b="1" dirty="0">
              <a:solidFill>
                <a:srgbClr val="25881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09B982-6785-425C-AE4F-11A01675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0" y="1976047"/>
            <a:ext cx="3060000" cy="67101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92253F-AE53-4258-AADD-835246C0B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91" y="6646529"/>
            <a:ext cx="3060000" cy="68052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A13B29-8DA5-4E7F-BEC4-32210960F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620" y="1976047"/>
            <a:ext cx="3060000" cy="6852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1F66743-493C-4351-ADF9-34DB8CA94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17" y="743871"/>
            <a:ext cx="1674933" cy="11856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2349C86-0214-4456-9FD5-EF54630CE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738" y="673023"/>
            <a:ext cx="1848605" cy="1198705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10" name="Afbeelding 9" descr="Afbeelding met tekst, persoon, binnen&#10;&#10;Automatisch gegenereerde beschrijving">
            <a:extLst>
              <a:ext uri="{FF2B5EF4-FFF2-40B4-BE49-F238E27FC236}">
                <a16:creationId xmlns:a16="http://schemas.microsoft.com/office/drawing/2014/main" id="{05E48F39-63E8-45BF-A031-7A72CD1FD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2" y="5393797"/>
            <a:ext cx="2354980" cy="1185705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DEF0E2D-02E4-4914-8BD2-25AC3E657E5C}"/>
              </a:ext>
            </a:extLst>
          </p:cNvPr>
          <p:cNvSpPr/>
          <p:nvPr/>
        </p:nvSpPr>
        <p:spPr>
          <a:xfrm>
            <a:off x="3549954" y="6571508"/>
            <a:ext cx="809625" cy="323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oorzaak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BDDD26CB-0E84-4632-8D0C-9F9EE7EB0909}"/>
              </a:ext>
            </a:extLst>
          </p:cNvPr>
          <p:cNvSpPr/>
          <p:nvPr/>
        </p:nvSpPr>
        <p:spPr>
          <a:xfrm>
            <a:off x="5721654" y="6571508"/>
            <a:ext cx="809625" cy="323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gevolg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47E204C2-F305-4E41-BE15-69642554BDBF}"/>
              </a:ext>
            </a:extLst>
          </p:cNvPr>
          <p:cNvCxnSpPr>
            <a:stCxn id="16" idx="3"/>
            <a:endCxn id="29" idx="1"/>
          </p:cNvCxnSpPr>
          <p:nvPr/>
        </p:nvCxnSpPr>
        <p:spPr>
          <a:xfrm>
            <a:off x="4359579" y="6733040"/>
            <a:ext cx="13620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0FB36288-346F-4B6A-9630-C0BB8F47CFDE}"/>
              </a:ext>
            </a:extLst>
          </p:cNvPr>
          <p:cNvSpPr txBox="1"/>
          <p:nvPr/>
        </p:nvSpPr>
        <p:spPr>
          <a:xfrm>
            <a:off x="4641340" y="6651646"/>
            <a:ext cx="798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verband</a:t>
            </a:r>
            <a:endParaRPr lang="nl-NL" b="1" dirty="0"/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C46E9864-2FBD-4AE3-AAD6-D5246BBC6DFD}"/>
              </a:ext>
            </a:extLst>
          </p:cNvPr>
          <p:cNvSpPr/>
          <p:nvPr/>
        </p:nvSpPr>
        <p:spPr>
          <a:xfrm>
            <a:off x="3652112" y="5462925"/>
            <a:ext cx="855877" cy="5088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Oorzaak</a:t>
            </a:r>
            <a:br>
              <a:rPr lang="nl-NL" sz="1400" b="1" dirty="0"/>
            </a:br>
            <a:r>
              <a:rPr lang="nl-NL" sz="1400" b="1" dirty="0"/>
              <a:t>2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02C84696-5033-49F6-809A-3017F2450379}"/>
              </a:ext>
            </a:extLst>
          </p:cNvPr>
          <p:cNvSpPr/>
          <p:nvPr/>
        </p:nvSpPr>
        <p:spPr>
          <a:xfrm>
            <a:off x="4621061" y="5461077"/>
            <a:ext cx="855877" cy="5088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Oorzaak</a:t>
            </a:r>
            <a:br>
              <a:rPr lang="nl-NL" sz="1400" b="1" dirty="0"/>
            </a:br>
            <a:r>
              <a:rPr lang="nl-NL" sz="1400" b="1" dirty="0"/>
              <a:t>3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D11FE115-320D-4074-AA6D-E3001155F538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4080051" y="5971761"/>
            <a:ext cx="434799" cy="714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BAA4F434-941A-48DF-867F-65A2C1DFD39F}"/>
              </a:ext>
            </a:extLst>
          </p:cNvPr>
          <p:cNvCxnSpPr>
            <a:stCxn id="31" idx="2"/>
          </p:cNvCxnSpPr>
          <p:nvPr/>
        </p:nvCxnSpPr>
        <p:spPr>
          <a:xfrm>
            <a:off x="5049000" y="5969913"/>
            <a:ext cx="446925" cy="716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Graphic 39" descr="Sluiten met effen opvulling">
            <a:extLst>
              <a:ext uri="{FF2B5EF4-FFF2-40B4-BE49-F238E27FC236}">
                <a16:creationId xmlns:a16="http://schemas.microsoft.com/office/drawing/2014/main" id="{D8636E42-1035-410B-BE02-F0DF7013A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88183">
            <a:off x="3922175" y="5916287"/>
            <a:ext cx="685288" cy="685288"/>
          </a:xfrm>
          <a:prstGeom prst="rect">
            <a:avLst/>
          </a:prstGeom>
        </p:spPr>
      </p:pic>
      <p:pic>
        <p:nvPicPr>
          <p:cNvPr id="41" name="Graphic 40" descr="Sluiten met effen opvulling">
            <a:extLst>
              <a:ext uri="{FF2B5EF4-FFF2-40B4-BE49-F238E27FC236}">
                <a16:creationId xmlns:a16="http://schemas.microsoft.com/office/drawing/2014/main" id="{98F66B33-5398-48EA-8B37-EE7BC092B3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88183">
            <a:off x="4876385" y="5916286"/>
            <a:ext cx="685288" cy="6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7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EA1562-D677-431E-ACCC-6BB79F25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923198"/>
            <a:ext cx="2703582" cy="337414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17CDBB5-08C0-4A8D-BE34-7BA6B6F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923197"/>
            <a:ext cx="2703582" cy="33741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82DEA8B-4ED0-45C4-911D-5722C3A5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5603197"/>
            <a:ext cx="2703582" cy="33741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E34AF4E-02AD-42BF-A08A-865B434F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5603196"/>
            <a:ext cx="2703582" cy="33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5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722F7B-C7CB-4B97-BDD7-D0093C18781D}"/>
              </a:ext>
            </a:extLst>
          </p:cNvPr>
          <p:cNvSpPr txBox="1"/>
          <p:nvPr/>
        </p:nvSpPr>
        <p:spPr>
          <a:xfrm>
            <a:off x="189000" y="242488"/>
            <a:ext cx="324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rgbClr val="1A80B6"/>
                </a:solidFill>
                <a:latin typeface="Museo Sans 900" panose="02000000000000000000" pitchFamily="50" charset="0"/>
              </a:rPr>
              <a:t>Pareto</a:t>
            </a:r>
            <a:r>
              <a:rPr lang="nl-NL" dirty="0">
                <a:solidFill>
                  <a:srgbClr val="1A80B6"/>
                </a:solidFill>
                <a:latin typeface="Museo Sans 900" panose="02000000000000000000" pitchFamily="50" charset="0"/>
              </a:rPr>
              <a:t>-optimaal?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21BB4E-F33A-4F62-8E00-71E30E32B60B}"/>
              </a:ext>
            </a:extLst>
          </p:cNvPr>
          <p:cNvSpPr txBox="1"/>
          <p:nvPr/>
        </p:nvSpPr>
        <p:spPr>
          <a:xfrm>
            <a:off x="3437982" y="242488"/>
            <a:ext cx="32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rgbClr val="1A80B6"/>
                </a:solidFill>
                <a:latin typeface="Museo Sans 900" panose="02000000000000000000" pitchFamily="50" charset="0"/>
              </a:rPr>
              <a:t>Pareto</a:t>
            </a:r>
            <a:r>
              <a:rPr lang="nl-NL" dirty="0">
                <a:solidFill>
                  <a:srgbClr val="1A80B6"/>
                </a:solidFill>
                <a:latin typeface="Museo Sans 900" panose="02000000000000000000" pitchFamily="50" charset="0"/>
              </a:rPr>
              <a:t>-optimaal?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619894-B92C-4ED4-8091-2C4C824F6BD7}"/>
              </a:ext>
            </a:extLst>
          </p:cNvPr>
          <p:cNvSpPr txBox="1"/>
          <p:nvPr/>
        </p:nvSpPr>
        <p:spPr>
          <a:xfrm>
            <a:off x="189000" y="4909962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rgbClr val="1A80B6"/>
                </a:solidFill>
                <a:latin typeface="Museo Sans 900" panose="02000000000000000000" pitchFamily="50" charset="0"/>
              </a:rPr>
              <a:t>Pareto</a:t>
            </a:r>
            <a:r>
              <a:rPr lang="nl-NL" dirty="0">
                <a:solidFill>
                  <a:srgbClr val="1A80B6"/>
                </a:solidFill>
                <a:latin typeface="Museo Sans 900" panose="02000000000000000000" pitchFamily="50" charset="0"/>
              </a:rPr>
              <a:t>-optimaal?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6D38D-9A7F-48DE-B110-C47554E2AD4E}"/>
              </a:ext>
            </a:extLst>
          </p:cNvPr>
          <p:cNvSpPr txBox="1"/>
          <p:nvPr/>
        </p:nvSpPr>
        <p:spPr>
          <a:xfrm>
            <a:off x="3429000" y="4909962"/>
            <a:ext cx="32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rgbClr val="1A80B6"/>
                </a:solidFill>
                <a:latin typeface="Museo Sans 900" panose="02000000000000000000" pitchFamily="50" charset="0"/>
              </a:rPr>
              <a:t>Pareto</a:t>
            </a:r>
            <a:r>
              <a:rPr lang="nl-NL" dirty="0">
                <a:solidFill>
                  <a:srgbClr val="1A80B6"/>
                </a:solidFill>
                <a:latin typeface="Museo Sans 900" panose="02000000000000000000" pitchFamily="50" charset="0"/>
              </a:rPr>
              <a:t>-optimaal?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3E66157-4D37-44B9-8F5D-4429C875EB78}"/>
              </a:ext>
            </a:extLst>
          </p:cNvPr>
          <p:cNvSpPr/>
          <p:nvPr/>
        </p:nvSpPr>
        <p:spPr>
          <a:xfrm>
            <a:off x="281379" y="634142"/>
            <a:ext cx="3055241" cy="201864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595F261-C17E-4A51-86F6-5577FF0C189C}"/>
              </a:ext>
            </a:extLst>
          </p:cNvPr>
          <p:cNvSpPr/>
          <p:nvPr/>
        </p:nvSpPr>
        <p:spPr>
          <a:xfrm>
            <a:off x="3521379" y="634142"/>
            <a:ext cx="3055241" cy="201864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F22F119C-6C1D-4A50-94CC-D379262A96ED}"/>
              </a:ext>
            </a:extLst>
          </p:cNvPr>
          <p:cNvSpPr/>
          <p:nvPr/>
        </p:nvSpPr>
        <p:spPr>
          <a:xfrm>
            <a:off x="281379" y="5314142"/>
            <a:ext cx="3055241" cy="201864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FC61CD7-9D18-485F-BBEE-DA7C66F583F3}"/>
              </a:ext>
            </a:extLst>
          </p:cNvPr>
          <p:cNvSpPr/>
          <p:nvPr/>
        </p:nvSpPr>
        <p:spPr>
          <a:xfrm>
            <a:off x="3521379" y="5314142"/>
            <a:ext cx="3055241" cy="201864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227A0E4-DFAB-47DF-8509-7E7B097C58B0}"/>
              </a:ext>
            </a:extLst>
          </p:cNvPr>
          <p:cNvSpPr/>
          <p:nvPr/>
        </p:nvSpPr>
        <p:spPr>
          <a:xfrm>
            <a:off x="281379" y="2765654"/>
            <a:ext cx="3055241" cy="2018646"/>
          </a:xfrm>
          <a:prstGeom prst="roundRect">
            <a:avLst/>
          </a:prstGeom>
          <a:noFill/>
          <a:ln w="1905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1A80B6"/>
                </a:solidFill>
              </a:rPr>
              <a:t>vereist perfect werkende markten: die er niet zijn</a:t>
            </a: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markten produceren geen collectieve goederen</a:t>
            </a: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markten houden geen rekening met externe effecten</a:t>
            </a: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de evenwichtsprijs heeft niet altijd de maatschappelijk gewenste hoogte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940E429-5CDC-4F83-B986-B4B98BE65170}"/>
              </a:ext>
            </a:extLst>
          </p:cNvPr>
          <p:cNvSpPr/>
          <p:nvPr/>
        </p:nvSpPr>
        <p:spPr>
          <a:xfrm>
            <a:off x="3521379" y="2765654"/>
            <a:ext cx="3055241" cy="2018646"/>
          </a:xfrm>
          <a:prstGeom prst="roundRect">
            <a:avLst/>
          </a:prstGeom>
          <a:noFill/>
          <a:ln w="1905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vereist perfect werkende markten: die er niet zijn</a:t>
            </a: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1A80B6"/>
                </a:solidFill>
              </a:rPr>
              <a:t>markten produceren geen collectieve goederen</a:t>
            </a: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markten houden geen rekening met externe effecten</a:t>
            </a: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de evenwichtsprijs heeft niet altijd de maatschappelijk gewenste hoogte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08822D8-6D07-42E2-A12A-AC404C5F116B}"/>
              </a:ext>
            </a:extLst>
          </p:cNvPr>
          <p:cNvSpPr/>
          <p:nvPr/>
        </p:nvSpPr>
        <p:spPr>
          <a:xfrm>
            <a:off x="281379" y="7445654"/>
            <a:ext cx="3055241" cy="2018646"/>
          </a:xfrm>
          <a:prstGeom prst="roundRect">
            <a:avLst/>
          </a:prstGeom>
          <a:noFill/>
          <a:ln w="1905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vereist perfect werkende markten: die er niet zijn</a:t>
            </a: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markten produceren geen collectieve goederen</a:t>
            </a: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1A80B6"/>
                </a:solidFill>
              </a:rPr>
              <a:t>markten houden geen rekening met externe effecten</a:t>
            </a: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de evenwichtsprijs heeft niet altijd de maatschappelijk gewenste hoogte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B6F0AD49-F29C-4D25-BB27-82D603612FB7}"/>
              </a:ext>
            </a:extLst>
          </p:cNvPr>
          <p:cNvSpPr/>
          <p:nvPr/>
        </p:nvSpPr>
        <p:spPr>
          <a:xfrm>
            <a:off x="3521379" y="7445654"/>
            <a:ext cx="3055241" cy="2018646"/>
          </a:xfrm>
          <a:prstGeom prst="roundRect">
            <a:avLst/>
          </a:prstGeom>
          <a:noFill/>
          <a:ln w="1905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vereist perfect werkende markten: die er niet zijn</a:t>
            </a: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markten produceren geen collectieve goederen</a:t>
            </a: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markten houden geen rekening met externe effecten</a:t>
            </a: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1A80B6"/>
                </a:solidFill>
              </a:rPr>
              <a:t>de evenwichtsprijs heeft niet altijd de maatschappelijk gewenste hoogte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74CA3D2-B742-47BB-A831-6697841EF1B2}"/>
              </a:ext>
            </a:extLst>
          </p:cNvPr>
          <p:cNvCxnSpPr/>
          <p:nvPr/>
        </p:nvCxnSpPr>
        <p:spPr>
          <a:xfrm flipH="1">
            <a:off x="3746500" y="800100"/>
            <a:ext cx="2540000" cy="1549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D211BA0C-A999-475B-9AF5-C86A834BA59C}"/>
              </a:ext>
            </a:extLst>
          </p:cNvPr>
          <p:cNvCxnSpPr>
            <a:cxnSpLocks/>
          </p:cNvCxnSpPr>
          <p:nvPr/>
        </p:nvCxnSpPr>
        <p:spPr>
          <a:xfrm>
            <a:off x="3746500" y="800100"/>
            <a:ext cx="2540000" cy="1549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ijschrift silhouet">
            <a:extLst>
              <a:ext uri="{FF2B5EF4-FFF2-40B4-BE49-F238E27FC236}">
                <a16:creationId xmlns:a16="http://schemas.microsoft.com/office/drawing/2014/main" id="{267A1974-7AE5-4B0C-AD57-696D0D946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565874">
            <a:off x="713009" y="5377136"/>
            <a:ext cx="914400" cy="914400"/>
          </a:xfrm>
          <a:prstGeom prst="rect">
            <a:avLst/>
          </a:prstGeom>
        </p:spPr>
      </p:pic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93217F76-1D03-4243-AAE2-59673428FC0E}"/>
              </a:ext>
            </a:extLst>
          </p:cNvPr>
          <p:cNvCxnSpPr>
            <a:cxnSpLocks/>
          </p:cNvCxnSpPr>
          <p:nvPr/>
        </p:nvCxnSpPr>
        <p:spPr>
          <a:xfrm flipH="1">
            <a:off x="685671" y="5499937"/>
            <a:ext cx="1019960" cy="576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58CD09F-9300-424F-AC1A-7FD9E904940B}"/>
              </a:ext>
            </a:extLst>
          </p:cNvPr>
          <p:cNvCxnSpPr>
            <a:cxnSpLocks/>
          </p:cNvCxnSpPr>
          <p:nvPr/>
        </p:nvCxnSpPr>
        <p:spPr>
          <a:xfrm>
            <a:off x="724719" y="5499937"/>
            <a:ext cx="941864" cy="5745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978ECEDC-EE72-4B08-91B8-47E64AB397E9}"/>
              </a:ext>
            </a:extLst>
          </p:cNvPr>
          <p:cNvSpPr/>
          <p:nvPr/>
        </p:nvSpPr>
        <p:spPr>
          <a:xfrm>
            <a:off x="4276725" y="5848350"/>
            <a:ext cx="871538" cy="1481138"/>
          </a:xfrm>
          <a:custGeom>
            <a:avLst/>
            <a:gdLst>
              <a:gd name="connsiteX0" fmla="*/ 0 w 871538"/>
              <a:gd name="connsiteY0" fmla="*/ 409575 h 1481138"/>
              <a:gd name="connsiteX1" fmla="*/ 500063 w 871538"/>
              <a:gd name="connsiteY1" fmla="*/ 0 h 1481138"/>
              <a:gd name="connsiteX2" fmla="*/ 871538 w 871538"/>
              <a:gd name="connsiteY2" fmla="*/ 1314450 h 1481138"/>
              <a:gd name="connsiteX3" fmla="*/ 276225 w 871538"/>
              <a:gd name="connsiteY3" fmla="*/ 1481138 h 1481138"/>
              <a:gd name="connsiteX4" fmla="*/ 0 w 871538"/>
              <a:gd name="connsiteY4" fmla="*/ 409575 h 148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538" h="1481138">
                <a:moveTo>
                  <a:pt x="0" y="409575"/>
                </a:moveTo>
                <a:lnTo>
                  <a:pt x="500063" y="0"/>
                </a:lnTo>
                <a:lnTo>
                  <a:pt x="871538" y="1314450"/>
                </a:lnTo>
                <a:lnTo>
                  <a:pt x="276225" y="1481138"/>
                </a:lnTo>
                <a:lnTo>
                  <a:pt x="0" y="409575"/>
                </a:lnTo>
                <a:close/>
              </a:path>
            </a:pathLst>
          </a:custGeom>
          <a:solidFill>
            <a:srgbClr val="020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201929B-AE2B-4558-A5BE-51E3508D0D7E}"/>
              </a:ext>
            </a:extLst>
          </p:cNvPr>
          <p:cNvSpPr txBox="1"/>
          <p:nvPr/>
        </p:nvSpPr>
        <p:spPr>
          <a:xfrm rot="20515655">
            <a:off x="4296081" y="6219139"/>
            <a:ext cx="7296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TE</a:t>
            </a:r>
            <a:br>
              <a:rPr lang="nl-NL" sz="1400" b="1" dirty="0">
                <a:solidFill>
                  <a:schemeClr val="bg1"/>
                </a:solidFill>
              </a:rPr>
            </a:br>
            <a:r>
              <a:rPr lang="nl-NL" sz="1400" b="1" dirty="0">
                <a:solidFill>
                  <a:schemeClr val="bg1"/>
                </a:solidFill>
              </a:rPr>
              <a:t>HUUR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</a:rPr>
              <a:t>€ 3.000</a:t>
            </a:r>
          </a:p>
        </p:txBody>
      </p:sp>
      <p:pic>
        <p:nvPicPr>
          <p:cNvPr id="36" name="Graphic 35" descr="Badge vraagteken met effen opvulling">
            <a:extLst>
              <a:ext uri="{FF2B5EF4-FFF2-40B4-BE49-F238E27FC236}">
                <a16:creationId xmlns:a16="http://schemas.microsoft.com/office/drawing/2014/main" id="{74422677-9204-4973-A5F4-E9B79EE5A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1800" y="9440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2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EA1562-D677-431E-ACCC-6BB79F25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923198"/>
            <a:ext cx="2703582" cy="337414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17CDBB5-08C0-4A8D-BE34-7BA6B6F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923197"/>
            <a:ext cx="2703582" cy="33741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82DEA8B-4ED0-45C4-911D-5722C3A5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5603197"/>
            <a:ext cx="2703582" cy="33741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E34AF4E-02AD-42BF-A08A-865B434F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5603196"/>
            <a:ext cx="2703582" cy="33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6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2016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02896"/>
            <a:ext cx="3240000" cy="468000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722F7B-C7CB-4B97-BDD7-D0093C18781D}"/>
              </a:ext>
            </a:extLst>
          </p:cNvPr>
          <p:cNvSpPr txBox="1"/>
          <p:nvPr/>
        </p:nvSpPr>
        <p:spPr>
          <a:xfrm>
            <a:off x="189000" y="242488"/>
            <a:ext cx="324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ED4D0F"/>
                </a:solidFill>
                <a:latin typeface="Museo Sans 900" panose="02000000000000000000" pitchFamily="50" charset="0"/>
              </a:rPr>
              <a:t>Oligopolie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21BB4E-F33A-4F62-8E00-71E30E32B60B}"/>
              </a:ext>
            </a:extLst>
          </p:cNvPr>
          <p:cNvSpPr txBox="1"/>
          <p:nvPr/>
        </p:nvSpPr>
        <p:spPr>
          <a:xfrm>
            <a:off x="3437982" y="242488"/>
            <a:ext cx="32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ED4D0F"/>
                </a:solidFill>
                <a:latin typeface="Museo Sans 900" panose="02000000000000000000" pitchFamily="50" charset="0"/>
              </a:rPr>
              <a:t>Oligopolie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619894-B92C-4ED4-8091-2C4C824F6BD7}"/>
              </a:ext>
            </a:extLst>
          </p:cNvPr>
          <p:cNvSpPr txBox="1"/>
          <p:nvPr/>
        </p:nvSpPr>
        <p:spPr>
          <a:xfrm>
            <a:off x="189000" y="4909962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ED4D0F"/>
                </a:solidFill>
                <a:latin typeface="Museo Sans 900" panose="02000000000000000000" pitchFamily="50" charset="0"/>
              </a:rPr>
              <a:t>Oligopolie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D76D38D-9A7F-48DE-B110-C47554E2AD4E}"/>
              </a:ext>
            </a:extLst>
          </p:cNvPr>
          <p:cNvSpPr txBox="1"/>
          <p:nvPr/>
        </p:nvSpPr>
        <p:spPr>
          <a:xfrm>
            <a:off x="3429000" y="4909962"/>
            <a:ext cx="32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ED4D0F"/>
                </a:solidFill>
                <a:latin typeface="Museo Sans 900" panose="02000000000000000000" pitchFamily="50" charset="0"/>
              </a:rPr>
              <a:t>Oligopolie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3E66157-4D37-44B9-8F5D-4429C875EB78}"/>
              </a:ext>
            </a:extLst>
          </p:cNvPr>
          <p:cNvSpPr/>
          <p:nvPr/>
        </p:nvSpPr>
        <p:spPr>
          <a:xfrm>
            <a:off x="281379" y="634142"/>
            <a:ext cx="3055241" cy="2018646"/>
          </a:xfrm>
          <a:prstGeom prst="roundRect">
            <a:avLst/>
          </a:prstGeom>
          <a:noFill/>
          <a:ln w="1905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595F261-C17E-4A51-86F6-5577FF0C189C}"/>
              </a:ext>
            </a:extLst>
          </p:cNvPr>
          <p:cNvSpPr/>
          <p:nvPr/>
        </p:nvSpPr>
        <p:spPr>
          <a:xfrm>
            <a:off x="3521379" y="634142"/>
            <a:ext cx="3055241" cy="2018646"/>
          </a:xfrm>
          <a:prstGeom prst="roundRect">
            <a:avLst/>
          </a:prstGeom>
          <a:blipFill dpi="0" rotWithShape="1">
            <a:blip r:embed="rId2"/>
            <a:srcRect/>
            <a:stretch>
              <a:fillRect b="-3000"/>
            </a:stretch>
          </a:blipFill>
          <a:ln w="1905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F22F119C-6C1D-4A50-94CC-D379262A96ED}"/>
              </a:ext>
            </a:extLst>
          </p:cNvPr>
          <p:cNvSpPr/>
          <p:nvPr/>
        </p:nvSpPr>
        <p:spPr>
          <a:xfrm>
            <a:off x="281379" y="5314142"/>
            <a:ext cx="3055241" cy="2018646"/>
          </a:xfrm>
          <a:prstGeom prst="roundRect">
            <a:avLst/>
          </a:prstGeom>
          <a:blipFill>
            <a:blip r:embed="rId3"/>
            <a:stretch>
              <a:fillRect b="-3000"/>
            </a:stretch>
          </a:blipFill>
          <a:ln w="1905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FC61CD7-9D18-485F-BBEE-DA7C66F583F3}"/>
              </a:ext>
            </a:extLst>
          </p:cNvPr>
          <p:cNvSpPr/>
          <p:nvPr/>
        </p:nvSpPr>
        <p:spPr>
          <a:xfrm>
            <a:off x="3521379" y="5314142"/>
            <a:ext cx="3055241" cy="2018646"/>
          </a:xfrm>
          <a:prstGeom prst="roundRect">
            <a:avLst/>
          </a:prstGeom>
          <a:blipFill>
            <a:blip r:embed="rId4"/>
            <a:stretch>
              <a:fillRect b="-3000"/>
            </a:stretch>
          </a:blipFill>
          <a:ln w="1905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227A0E4-DFAB-47DF-8509-7E7B097C58B0}"/>
              </a:ext>
            </a:extLst>
          </p:cNvPr>
          <p:cNvSpPr/>
          <p:nvPr/>
        </p:nvSpPr>
        <p:spPr>
          <a:xfrm>
            <a:off x="281379" y="2765654"/>
            <a:ext cx="3055241" cy="2018646"/>
          </a:xfrm>
          <a:prstGeom prst="roundRect">
            <a:avLst/>
          </a:prstGeom>
          <a:noFill/>
          <a:ln w="1905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ED4D0F"/>
                </a:solidFill>
              </a:rPr>
              <a:t>enkele aanbieders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heterogeen product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transparante markt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angst voor prijzenoorlog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940E429-5CDC-4F83-B986-B4B98BE65170}"/>
              </a:ext>
            </a:extLst>
          </p:cNvPr>
          <p:cNvSpPr/>
          <p:nvPr/>
        </p:nvSpPr>
        <p:spPr>
          <a:xfrm>
            <a:off x="3521379" y="2765654"/>
            <a:ext cx="3055241" cy="2018646"/>
          </a:xfrm>
          <a:prstGeom prst="roundRect">
            <a:avLst/>
          </a:prstGeom>
          <a:noFill/>
          <a:ln w="1905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enkele aanbieders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ED4D0F"/>
                </a:solidFill>
              </a:rPr>
              <a:t>heterogeen product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transparante markt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angst voor prijzenoorlog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08822D8-6D07-42E2-A12A-AC404C5F116B}"/>
              </a:ext>
            </a:extLst>
          </p:cNvPr>
          <p:cNvSpPr/>
          <p:nvPr/>
        </p:nvSpPr>
        <p:spPr>
          <a:xfrm>
            <a:off x="281379" y="7445654"/>
            <a:ext cx="3055241" cy="2018646"/>
          </a:xfrm>
          <a:prstGeom prst="roundRect">
            <a:avLst/>
          </a:prstGeom>
          <a:noFill/>
          <a:ln w="1905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enkele aanbieders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heterogeen product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ED4D0F"/>
                </a:solidFill>
              </a:rPr>
              <a:t>transparante markt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angst voor prijzenoorlog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B6F0AD49-F29C-4D25-BB27-82D603612FB7}"/>
              </a:ext>
            </a:extLst>
          </p:cNvPr>
          <p:cNvSpPr/>
          <p:nvPr/>
        </p:nvSpPr>
        <p:spPr>
          <a:xfrm>
            <a:off x="3521379" y="7445654"/>
            <a:ext cx="3055241" cy="2018646"/>
          </a:xfrm>
          <a:prstGeom prst="roundRect">
            <a:avLst/>
          </a:prstGeom>
          <a:noFill/>
          <a:ln w="1905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enkele aanbieders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heterogeen product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dirty="0">
                <a:solidFill>
                  <a:schemeClr val="tx1"/>
                </a:solidFill>
              </a:rPr>
              <a:t>transparante markt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nl-NL" sz="1400" b="1" dirty="0">
                <a:solidFill>
                  <a:srgbClr val="ED4D0F"/>
                </a:solidFill>
              </a:rPr>
              <a:t>angst voor prijzenoorlog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4621077-2988-48BB-BFDF-16B4D71E8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06" y="1421371"/>
            <a:ext cx="757491" cy="75749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B47231A-2857-45C6-A639-7FE93070CC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1720"/>
          <a:stretch/>
        </p:blipFill>
        <p:spPr>
          <a:xfrm>
            <a:off x="587521" y="724686"/>
            <a:ext cx="1412963" cy="8477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BEBFD3D-3E23-4A44-BF24-F7150E6899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0" y="1325319"/>
            <a:ext cx="1335963" cy="133596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BBA408C-1857-4C60-A4A2-207E7C55BB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479" y="6129196"/>
            <a:ext cx="819116" cy="9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1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37628C3-559F-4913-AD8D-46D647F0AC82}"/>
              </a:ext>
            </a:extLst>
          </p:cNvPr>
          <p:cNvSpPr/>
          <p:nvPr/>
        </p:nvSpPr>
        <p:spPr>
          <a:xfrm>
            <a:off x="18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7411D46-829D-473C-A433-0407C6199CCE}"/>
              </a:ext>
            </a:extLst>
          </p:cNvPr>
          <p:cNvSpPr/>
          <p:nvPr/>
        </p:nvSpPr>
        <p:spPr>
          <a:xfrm>
            <a:off x="3429000" y="27027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752EE3-8AA2-4720-84E4-BC069AC73471}"/>
              </a:ext>
            </a:extLst>
          </p:cNvPr>
          <p:cNvSpPr/>
          <p:nvPr/>
        </p:nvSpPr>
        <p:spPr>
          <a:xfrm>
            <a:off x="18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D6B39B-6A7B-4202-90A2-9084ED588969}"/>
              </a:ext>
            </a:extLst>
          </p:cNvPr>
          <p:cNvSpPr/>
          <p:nvPr/>
        </p:nvSpPr>
        <p:spPr>
          <a:xfrm>
            <a:off x="3429000" y="4953000"/>
            <a:ext cx="3240000" cy="4680000"/>
          </a:xfrm>
          <a:prstGeom prst="rect">
            <a:avLst/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EA1562-D677-431E-ACCC-6BB79F25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923198"/>
            <a:ext cx="2703582" cy="337414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17CDBB5-08C0-4A8D-BE34-7BA6B6F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923197"/>
            <a:ext cx="2703582" cy="33741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82DEA8B-4ED0-45C4-911D-5722C3A5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9" y="5603197"/>
            <a:ext cx="2703582" cy="33741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E34AF4E-02AD-42BF-A08A-865B434F76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61" y="5603196"/>
            <a:ext cx="2703582" cy="33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62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</TotalTime>
  <Words>693</Words>
  <Application>Microsoft Office PowerPoint</Application>
  <PresentationFormat>A4 (210 x 297 mm)</PresentationFormat>
  <Paragraphs>242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Museo Sans 900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Bloemers</dc:creator>
  <cp:lastModifiedBy>Paul Bloemers</cp:lastModifiedBy>
  <cp:revision>8</cp:revision>
  <cp:lastPrinted>2021-03-02T11:24:11Z</cp:lastPrinted>
  <dcterms:created xsi:type="dcterms:W3CDTF">2021-02-28T09:54:25Z</dcterms:created>
  <dcterms:modified xsi:type="dcterms:W3CDTF">2021-03-26T13:40:37Z</dcterms:modified>
</cp:coreProperties>
</file>