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1" r:id="rId16"/>
    <p:sldId id="270" r:id="rId17"/>
    <p:sldId id="273" r:id="rId18"/>
    <p:sldId id="274" r:id="rId19"/>
    <p:sldId id="275" r:id="rId20"/>
    <p:sldId id="276" r:id="rId21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737"/>
    <a:srgbClr val="3015FB"/>
    <a:srgbClr val="D8AC6D"/>
    <a:srgbClr val="BB7B3F"/>
    <a:srgbClr val="2FEF15"/>
    <a:srgbClr val="23024E"/>
    <a:srgbClr val="8126FA"/>
    <a:srgbClr val="013D07"/>
    <a:srgbClr val="FF66CC"/>
    <a:srgbClr val="101C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5B1576-7252-44DE-8CBB-7B6E2BD17B74}" v="53" dt="2021-10-05T11:07:21.7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30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Bloemers" userId="fe3832ff3b233e04" providerId="LiveId" clId="{655B1576-7252-44DE-8CBB-7B6E2BD17B74}"/>
    <pc:docChg chg="undo custSel addSld delSld modSld sldOrd">
      <pc:chgData name="Paul Bloemers" userId="fe3832ff3b233e04" providerId="LiveId" clId="{655B1576-7252-44DE-8CBB-7B6E2BD17B74}" dt="2021-10-05T11:07:21.728" v="1516" actId="14826"/>
      <pc:docMkLst>
        <pc:docMk/>
      </pc:docMkLst>
      <pc:sldChg chg="modSp mod">
        <pc:chgData name="Paul Bloemers" userId="fe3832ff3b233e04" providerId="LiveId" clId="{655B1576-7252-44DE-8CBB-7B6E2BD17B74}" dt="2021-09-27T10:40:45.372" v="372" actId="2085"/>
        <pc:sldMkLst>
          <pc:docMk/>
          <pc:sldMk cId="872621261" sldId="256"/>
        </pc:sldMkLst>
        <pc:spChg chg="mod">
          <ac:chgData name="Paul Bloemers" userId="fe3832ff3b233e04" providerId="LiveId" clId="{655B1576-7252-44DE-8CBB-7B6E2BD17B74}" dt="2021-09-27T10:40:45.372" v="372" actId="2085"/>
          <ac:spMkLst>
            <pc:docMk/>
            <pc:sldMk cId="872621261" sldId="256"/>
            <ac:spMk id="11" creationId="{037628C3-559F-4913-AD8D-46D647F0AC82}"/>
          </ac:spMkLst>
        </pc:spChg>
        <pc:spChg chg="mod">
          <ac:chgData name="Paul Bloemers" userId="fe3832ff3b233e04" providerId="LiveId" clId="{655B1576-7252-44DE-8CBB-7B6E2BD17B74}" dt="2021-09-27T10:40:45.372" v="372" actId="2085"/>
          <ac:spMkLst>
            <pc:docMk/>
            <pc:sldMk cId="872621261" sldId="256"/>
            <ac:spMk id="12" creationId="{E7411D46-829D-473C-A433-0407C6199CCE}"/>
          </ac:spMkLst>
        </pc:spChg>
        <pc:spChg chg="mod">
          <ac:chgData name="Paul Bloemers" userId="fe3832ff3b233e04" providerId="LiveId" clId="{655B1576-7252-44DE-8CBB-7B6E2BD17B74}" dt="2021-09-27T10:40:45.372" v="372" actId="2085"/>
          <ac:spMkLst>
            <pc:docMk/>
            <pc:sldMk cId="872621261" sldId="256"/>
            <ac:spMk id="13" creationId="{29752EE3-8AA2-4720-84E4-BC069AC73471}"/>
          </ac:spMkLst>
        </pc:spChg>
        <pc:spChg chg="mod">
          <ac:chgData name="Paul Bloemers" userId="fe3832ff3b233e04" providerId="LiveId" clId="{655B1576-7252-44DE-8CBB-7B6E2BD17B74}" dt="2021-09-27T10:40:45.372" v="372" actId="2085"/>
          <ac:spMkLst>
            <pc:docMk/>
            <pc:sldMk cId="872621261" sldId="256"/>
            <ac:spMk id="14" creationId="{CDD6B39B-6A7B-4202-90A2-9084ED588969}"/>
          </ac:spMkLst>
        </pc:spChg>
      </pc:sldChg>
      <pc:sldChg chg="addSp delSp modSp mod">
        <pc:chgData name="Paul Bloemers" userId="fe3832ff3b233e04" providerId="LiveId" clId="{655B1576-7252-44DE-8CBB-7B6E2BD17B74}" dt="2021-09-29T07:45:17.399" v="1154" actId="14826"/>
        <pc:sldMkLst>
          <pc:docMk/>
          <pc:sldMk cId="1158072451" sldId="257"/>
        </pc:sldMkLst>
        <pc:spChg chg="mod">
          <ac:chgData name="Paul Bloemers" userId="fe3832ff3b233e04" providerId="LiveId" clId="{655B1576-7252-44DE-8CBB-7B6E2BD17B74}" dt="2021-09-27T08:30:01.963" v="128" actId="20577"/>
          <ac:spMkLst>
            <pc:docMk/>
            <pc:sldMk cId="1158072451" sldId="257"/>
            <ac:spMk id="2" creationId="{EC722F7B-C7CB-4B97-BDD7-D0093C18781D}"/>
          </ac:spMkLst>
        </pc:spChg>
        <pc:spChg chg="mod">
          <ac:chgData name="Paul Bloemers" userId="fe3832ff3b233e04" providerId="LiveId" clId="{655B1576-7252-44DE-8CBB-7B6E2BD17B74}" dt="2021-09-29T07:44:00.308" v="1153" actId="14826"/>
          <ac:spMkLst>
            <pc:docMk/>
            <pc:sldMk cId="1158072451" sldId="257"/>
            <ac:spMk id="3" creationId="{93E66157-4D37-44B9-8F5D-4429C875EB78}"/>
          </ac:spMkLst>
        </pc:spChg>
        <pc:spChg chg="add mod">
          <ac:chgData name="Paul Bloemers" userId="fe3832ff3b233e04" providerId="LiveId" clId="{655B1576-7252-44DE-8CBB-7B6E2BD17B74}" dt="2021-09-29T07:43:23.003" v="1151" actId="164"/>
          <ac:spMkLst>
            <pc:docMk/>
            <pc:sldMk cId="1158072451" sldId="257"/>
            <ac:spMk id="8" creationId="{0A690A02-EF66-47D7-B86F-A5D1E57D3AE0}"/>
          </ac:spMkLst>
        </pc:spChg>
        <pc:spChg chg="add mod">
          <ac:chgData name="Paul Bloemers" userId="fe3832ff3b233e04" providerId="LiveId" clId="{655B1576-7252-44DE-8CBB-7B6E2BD17B74}" dt="2021-09-29T07:43:23.003" v="1151" actId="164"/>
          <ac:spMkLst>
            <pc:docMk/>
            <pc:sldMk cId="1158072451" sldId="257"/>
            <ac:spMk id="9" creationId="{2E4E8017-BE60-4068-992A-ACDB4D5D344B}"/>
          </ac:spMkLst>
        </pc:spChg>
        <pc:spChg chg="mod">
          <ac:chgData name="Paul Bloemers" userId="fe3832ff3b233e04" providerId="LiveId" clId="{655B1576-7252-44DE-8CBB-7B6E2BD17B74}" dt="2021-09-27T08:30:10.846" v="129"/>
          <ac:spMkLst>
            <pc:docMk/>
            <pc:sldMk cId="1158072451" sldId="257"/>
            <ac:spMk id="15" creationId="{4121BB4E-F33A-4F62-8E00-71E30E32B60B}"/>
          </ac:spMkLst>
        </pc:spChg>
        <pc:spChg chg="mod">
          <ac:chgData name="Paul Bloemers" userId="fe3832ff3b233e04" providerId="LiveId" clId="{655B1576-7252-44DE-8CBB-7B6E2BD17B74}" dt="2021-09-27T08:30:13.371" v="130"/>
          <ac:spMkLst>
            <pc:docMk/>
            <pc:sldMk cId="1158072451" sldId="257"/>
            <ac:spMk id="20" creationId="{AA619894-B92C-4ED4-8091-2C4C824F6BD7}"/>
          </ac:spMkLst>
        </pc:spChg>
        <pc:spChg chg="mod">
          <ac:chgData name="Paul Bloemers" userId="fe3832ff3b233e04" providerId="LiveId" clId="{655B1576-7252-44DE-8CBB-7B6E2BD17B74}" dt="2021-09-27T08:30:14.731" v="131"/>
          <ac:spMkLst>
            <pc:docMk/>
            <pc:sldMk cId="1158072451" sldId="257"/>
            <ac:spMk id="21" creationId="{BD76D38D-9A7F-48DE-B110-C47554E2AD4E}"/>
          </ac:spMkLst>
        </pc:spChg>
        <pc:spChg chg="mod">
          <ac:chgData name="Paul Bloemers" userId="fe3832ff3b233e04" providerId="LiveId" clId="{655B1576-7252-44DE-8CBB-7B6E2BD17B74}" dt="2021-09-29T07:38:17.188" v="1103" actId="14826"/>
          <ac:spMkLst>
            <pc:docMk/>
            <pc:sldMk cId="1158072451" sldId="257"/>
            <ac:spMk id="22" creationId="{7595F261-C17E-4A51-86F6-5577FF0C189C}"/>
          </ac:spMkLst>
        </pc:spChg>
        <pc:spChg chg="mod">
          <ac:chgData name="Paul Bloemers" userId="fe3832ff3b233e04" providerId="LiveId" clId="{655B1576-7252-44DE-8CBB-7B6E2BD17B74}" dt="2021-09-29T07:45:17.399" v="1154" actId="14826"/>
          <ac:spMkLst>
            <pc:docMk/>
            <pc:sldMk cId="1158072451" sldId="257"/>
            <ac:spMk id="23" creationId="{F22F119C-6C1D-4A50-94CC-D379262A96ED}"/>
          </ac:spMkLst>
        </pc:spChg>
        <pc:spChg chg="mod">
          <ac:chgData name="Paul Bloemers" userId="fe3832ff3b233e04" providerId="LiveId" clId="{655B1576-7252-44DE-8CBB-7B6E2BD17B74}" dt="2021-09-29T07:39:13.180" v="1112" actId="14826"/>
          <ac:spMkLst>
            <pc:docMk/>
            <pc:sldMk cId="1158072451" sldId="257"/>
            <ac:spMk id="24" creationId="{0FC61CD7-9D18-485F-BBEE-DA7C66F583F3}"/>
          </ac:spMkLst>
        </pc:spChg>
        <pc:spChg chg="mod">
          <ac:chgData name="Paul Bloemers" userId="fe3832ff3b233e04" providerId="LiveId" clId="{655B1576-7252-44DE-8CBB-7B6E2BD17B74}" dt="2021-09-28T06:48:22.900" v="825" actId="20577"/>
          <ac:spMkLst>
            <pc:docMk/>
            <pc:sldMk cId="1158072451" sldId="257"/>
            <ac:spMk id="25" creationId="{B227A0E4-DFAB-47DF-8509-7E7B097C58B0}"/>
          </ac:spMkLst>
        </pc:spChg>
        <pc:spChg chg="mod">
          <ac:chgData name="Paul Bloemers" userId="fe3832ff3b233e04" providerId="LiveId" clId="{655B1576-7252-44DE-8CBB-7B6E2BD17B74}" dt="2021-09-28T06:48:36.568" v="857" actId="20577"/>
          <ac:spMkLst>
            <pc:docMk/>
            <pc:sldMk cId="1158072451" sldId="257"/>
            <ac:spMk id="26" creationId="{A940E429-5CDC-4F83-B986-B4B98BE65170}"/>
          </ac:spMkLst>
        </pc:spChg>
        <pc:spChg chg="mod">
          <ac:chgData name="Paul Bloemers" userId="fe3832ff3b233e04" providerId="LiveId" clId="{655B1576-7252-44DE-8CBB-7B6E2BD17B74}" dt="2021-09-28T06:49:32.481" v="865" actId="20577"/>
          <ac:spMkLst>
            <pc:docMk/>
            <pc:sldMk cId="1158072451" sldId="257"/>
            <ac:spMk id="27" creationId="{808822D8-6D07-42E2-A12A-AC404C5F116B}"/>
          </ac:spMkLst>
        </pc:spChg>
        <pc:spChg chg="mod">
          <ac:chgData name="Paul Bloemers" userId="fe3832ff3b233e04" providerId="LiveId" clId="{655B1576-7252-44DE-8CBB-7B6E2BD17B74}" dt="2021-09-28T06:49:37.538" v="881" actId="20577"/>
          <ac:spMkLst>
            <pc:docMk/>
            <pc:sldMk cId="1158072451" sldId="257"/>
            <ac:spMk id="28" creationId="{B6F0AD49-F29C-4D25-BB27-82D603612FB7}"/>
          </ac:spMkLst>
        </pc:spChg>
        <pc:grpChg chg="add del mod">
          <ac:chgData name="Paul Bloemers" userId="fe3832ff3b233e04" providerId="LiveId" clId="{655B1576-7252-44DE-8CBB-7B6E2BD17B74}" dt="2021-09-29T07:43:46.026" v="1152" actId="478"/>
          <ac:grpSpMkLst>
            <pc:docMk/>
            <pc:sldMk cId="1158072451" sldId="257"/>
            <ac:grpSpMk id="10" creationId="{9940EB53-2097-40A5-A280-84ECDEACB360}"/>
          </ac:grpSpMkLst>
        </pc:grpChg>
        <pc:picChg chg="add mod">
          <ac:chgData name="Paul Bloemers" userId="fe3832ff3b233e04" providerId="LiveId" clId="{655B1576-7252-44DE-8CBB-7B6E2BD17B74}" dt="2021-09-29T07:38:55.689" v="1111" actId="1076"/>
          <ac:picMkLst>
            <pc:docMk/>
            <pc:sldMk cId="1158072451" sldId="257"/>
            <ac:picMk id="5" creationId="{84612EDE-8656-4A0C-9C09-E5F75C31E944}"/>
          </ac:picMkLst>
        </pc:picChg>
        <pc:picChg chg="add mod modCrop">
          <ac:chgData name="Paul Bloemers" userId="fe3832ff3b233e04" providerId="LiveId" clId="{655B1576-7252-44DE-8CBB-7B6E2BD17B74}" dt="2021-09-29T07:43:23.003" v="1151" actId="164"/>
          <ac:picMkLst>
            <pc:docMk/>
            <pc:sldMk cId="1158072451" sldId="257"/>
            <ac:picMk id="7" creationId="{DB139609-50B5-437F-AAC6-FF044D7D3E4C}"/>
          </ac:picMkLst>
        </pc:picChg>
      </pc:sldChg>
      <pc:sldChg chg="add del ord">
        <pc:chgData name="Paul Bloemers" userId="fe3832ff3b233e04" providerId="LiveId" clId="{655B1576-7252-44DE-8CBB-7B6E2BD17B74}" dt="2021-09-27T10:40:59.185" v="376" actId="2696"/>
        <pc:sldMkLst>
          <pc:docMk/>
          <pc:sldMk cId="1954711658" sldId="258"/>
        </pc:sldMkLst>
      </pc:sldChg>
      <pc:sldChg chg="modSp add mod ord">
        <pc:chgData name="Paul Bloemers" userId="fe3832ff3b233e04" providerId="LiveId" clId="{655B1576-7252-44DE-8CBB-7B6E2BD17B74}" dt="2021-09-29T09:24:01.926" v="1158" actId="14826"/>
        <pc:sldMkLst>
          <pc:docMk/>
          <pc:sldMk cId="821262754" sldId="259"/>
        </pc:sldMkLst>
        <pc:spChg chg="mod">
          <ac:chgData name="Paul Bloemers" userId="fe3832ff3b233e04" providerId="LiveId" clId="{655B1576-7252-44DE-8CBB-7B6E2BD17B74}" dt="2021-09-27T08:29:18.123" v="100" actId="207"/>
          <ac:spMkLst>
            <pc:docMk/>
            <pc:sldMk cId="821262754" sldId="259"/>
            <ac:spMk id="2" creationId="{EC722F7B-C7CB-4B97-BDD7-D0093C18781D}"/>
          </ac:spMkLst>
        </pc:spChg>
        <pc:spChg chg="mod">
          <ac:chgData name="Paul Bloemers" userId="fe3832ff3b233e04" providerId="LiveId" clId="{655B1576-7252-44DE-8CBB-7B6E2BD17B74}" dt="2021-09-29T09:12:35.055" v="1156" actId="14826"/>
          <ac:spMkLst>
            <pc:docMk/>
            <pc:sldMk cId="821262754" sldId="259"/>
            <ac:spMk id="3" creationId="{93E66157-4D37-44B9-8F5D-4429C875EB78}"/>
          </ac:spMkLst>
        </pc:spChg>
        <pc:spChg chg="mod">
          <ac:chgData name="Paul Bloemers" userId="fe3832ff3b233e04" providerId="LiveId" clId="{655B1576-7252-44DE-8CBB-7B6E2BD17B74}" dt="2021-09-27T08:29:18.123" v="100" actId="207"/>
          <ac:spMkLst>
            <pc:docMk/>
            <pc:sldMk cId="821262754" sldId="259"/>
            <ac:spMk id="15" creationId="{4121BB4E-F33A-4F62-8E00-71E30E32B60B}"/>
          </ac:spMkLst>
        </pc:spChg>
        <pc:spChg chg="mod">
          <ac:chgData name="Paul Bloemers" userId="fe3832ff3b233e04" providerId="LiveId" clId="{655B1576-7252-44DE-8CBB-7B6E2BD17B74}" dt="2021-09-27T08:29:18.123" v="100" actId="207"/>
          <ac:spMkLst>
            <pc:docMk/>
            <pc:sldMk cId="821262754" sldId="259"/>
            <ac:spMk id="20" creationId="{AA619894-B92C-4ED4-8091-2C4C824F6BD7}"/>
          </ac:spMkLst>
        </pc:spChg>
        <pc:spChg chg="mod">
          <ac:chgData name="Paul Bloemers" userId="fe3832ff3b233e04" providerId="LiveId" clId="{655B1576-7252-44DE-8CBB-7B6E2BD17B74}" dt="2021-09-27T08:29:18.123" v="100" actId="207"/>
          <ac:spMkLst>
            <pc:docMk/>
            <pc:sldMk cId="821262754" sldId="259"/>
            <ac:spMk id="21" creationId="{BD76D38D-9A7F-48DE-B110-C47554E2AD4E}"/>
          </ac:spMkLst>
        </pc:spChg>
        <pc:spChg chg="mod">
          <ac:chgData name="Paul Bloemers" userId="fe3832ff3b233e04" providerId="LiveId" clId="{655B1576-7252-44DE-8CBB-7B6E2BD17B74}" dt="2021-09-29T09:24:01.926" v="1158" actId="14826"/>
          <ac:spMkLst>
            <pc:docMk/>
            <pc:sldMk cId="821262754" sldId="259"/>
            <ac:spMk id="22" creationId="{7595F261-C17E-4A51-86F6-5577FF0C189C}"/>
          </ac:spMkLst>
        </pc:spChg>
        <pc:spChg chg="mod">
          <ac:chgData name="Paul Bloemers" userId="fe3832ff3b233e04" providerId="LiveId" clId="{655B1576-7252-44DE-8CBB-7B6E2BD17B74}" dt="2021-09-29T09:17:29.843" v="1157" actId="14826"/>
          <ac:spMkLst>
            <pc:docMk/>
            <pc:sldMk cId="821262754" sldId="259"/>
            <ac:spMk id="23" creationId="{F22F119C-6C1D-4A50-94CC-D379262A96ED}"/>
          </ac:spMkLst>
        </pc:spChg>
        <pc:spChg chg="mod">
          <ac:chgData name="Paul Bloemers" userId="fe3832ff3b233e04" providerId="LiveId" clId="{655B1576-7252-44DE-8CBB-7B6E2BD17B74}" dt="2021-09-29T07:52:09.647" v="1155" actId="14826"/>
          <ac:spMkLst>
            <pc:docMk/>
            <pc:sldMk cId="821262754" sldId="259"/>
            <ac:spMk id="24" creationId="{0FC61CD7-9D18-485F-BBEE-DA7C66F583F3}"/>
          </ac:spMkLst>
        </pc:spChg>
        <pc:spChg chg="mod">
          <ac:chgData name="Paul Bloemers" userId="fe3832ff3b233e04" providerId="LiveId" clId="{655B1576-7252-44DE-8CBB-7B6E2BD17B74}" dt="2021-09-27T10:40:22.350" v="371" actId="20577"/>
          <ac:spMkLst>
            <pc:docMk/>
            <pc:sldMk cId="821262754" sldId="259"/>
            <ac:spMk id="25" creationId="{B227A0E4-DFAB-47DF-8509-7E7B097C58B0}"/>
          </ac:spMkLst>
        </pc:spChg>
        <pc:spChg chg="mod">
          <ac:chgData name="Paul Bloemers" userId="fe3832ff3b233e04" providerId="LiveId" clId="{655B1576-7252-44DE-8CBB-7B6E2BD17B74}" dt="2021-09-28T06:51:29.713" v="892" actId="108"/>
          <ac:spMkLst>
            <pc:docMk/>
            <pc:sldMk cId="821262754" sldId="259"/>
            <ac:spMk id="26" creationId="{A940E429-5CDC-4F83-B986-B4B98BE65170}"/>
          </ac:spMkLst>
        </pc:spChg>
        <pc:spChg chg="mod">
          <ac:chgData name="Paul Bloemers" userId="fe3832ff3b233e04" providerId="LiveId" clId="{655B1576-7252-44DE-8CBB-7B6E2BD17B74}" dt="2021-09-28T06:51:27.577" v="891" actId="108"/>
          <ac:spMkLst>
            <pc:docMk/>
            <pc:sldMk cId="821262754" sldId="259"/>
            <ac:spMk id="27" creationId="{808822D8-6D07-42E2-A12A-AC404C5F116B}"/>
          </ac:spMkLst>
        </pc:spChg>
        <pc:spChg chg="mod">
          <ac:chgData name="Paul Bloemers" userId="fe3832ff3b233e04" providerId="LiveId" clId="{655B1576-7252-44DE-8CBB-7B6E2BD17B74}" dt="2021-09-28T06:51:25.585" v="890" actId="108"/>
          <ac:spMkLst>
            <pc:docMk/>
            <pc:sldMk cId="821262754" sldId="259"/>
            <ac:spMk id="28" creationId="{B6F0AD49-F29C-4D25-BB27-82D603612FB7}"/>
          </ac:spMkLst>
        </pc:spChg>
      </pc:sldChg>
      <pc:sldChg chg="add ord">
        <pc:chgData name="Paul Bloemers" userId="fe3832ff3b233e04" providerId="LiveId" clId="{655B1576-7252-44DE-8CBB-7B6E2BD17B74}" dt="2021-09-27T10:40:54.334" v="375"/>
        <pc:sldMkLst>
          <pc:docMk/>
          <pc:sldMk cId="2482806952" sldId="260"/>
        </pc:sldMkLst>
      </pc:sldChg>
      <pc:sldChg chg="add ord">
        <pc:chgData name="Paul Bloemers" userId="fe3832ff3b233e04" providerId="LiveId" clId="{655B1576-7252-44DE-8CBB-7B6E2BD17B74}" dt="2021-09-27T10:41:53.597" v="379"/>
        <pc:sldMkLst>
          <pc:docMk/>
          <pc:sldMk cId="1248440468" sldId="261"/>
        </pc:sldMkLst>
      </pc:sldChg>
      <pc:sldChg chg="modSp add mod ord">
        <pc:chgData name="Paul Bloemers" userId="fe3832ff3b233e04" providerId="LiveId" clId="{655B1576-7252-44DE-8CBB-7B6E2BD17B74}" dt="2021-09-29T10:59:27.754" v="1166" actId="14826"/>
        <pc:sldMkLst>
          <pc:docMk/>
          <pc:sldMk cId="2870455395" sldId="262"/>
        </pc:sldMkLst>
        <pc:spChg chg="mod">
          <ac:chgData name="Paul Bloemers" userId="fe3832ff3b233e04" providerId="LiveId" clId="{655B1576-7252-44DE-8CBB-7B6E2BD17B74}" dt="2021-09-27T12:59:05.323" v="394" actId="207"/>
          <ac:spMkLst>
            <pc:docMk/>
            <pc:sldMk cId="2870455395" sldId="262"/>
            <ac:spMk id="2" creationId="{EC722F7B-C7CB-4B97-BDD7-D0093C18781D}"/>
          </ac:spMkLst>
        </pc:spChg>
        <pc:spChg chg="mod">
          <ac:chgData name="Paul Bloemers" userId="fe3832ff3b233e04" providerId="LiveId" clId="{655B1576-7252-44DE-8CBB-7B6E2BD17B74}" dt="2021-09-29T10:57:27.874" v="1165" actId="14826"/>
          <ac:spMkLst>
            <pc:docMk/>
            <pc:sldMk cId="2870455395" sldId="262"/>
            <ac:spMk id="3" creationId="{93E66157-4D37-44B9-8F5D-4429C875EB78}"/>
          </ac:spMkLst>
        </pc:spChg>
        <pc:spChg chg="mod">
          <ac:chgData name="Paul Bloemers" userId="fe3832ff3b233e04" providerId="LiveId" clId="{655B1576-7252-44DE-8CBB-7B6E2BD17B74}" dt="2021-09-27T12:59:09.400" v="395" actId="207"/>
          <ac:spMkLst>
            <pc:docMk/>
            <pc:sldMk cId="2870455395" sldId="262"/>
            <ac:spMk id="15" creationId="{4121BB4E-F33A-4F62-8E00-71E30E32B60B}"/>
          </ac:spMkLst>
        </pc:spChg>
        <pc:spChg chg="mod">
          <ac:chgData name="Paul Bloemers" userId="fe3832ff3b233e04" providerId="LiveId" clId="{655B1576-7252-44DE-8CBB-7B6E2BD17B74}" dt="2021-09-27T12:59:13.984" v="397" actId="207"/>
          <ac:spMkLst>
            <pc:docMk/>
            <pc:sldMk cId="2870455395" sldId="262"/>
            <ac:spMk id="20" creationId="{AA619894-B92C-4ED4-8091-2C4C824F6BD7}"/>
          </ac:spMkLst>
        </pc:spChg>
        <pc:spChg chg="mod">
          <ac:chgData name="Paul Bloemers" userId="fe3832ff3b233e04" providerId="LiveId" clId="{655B1576-7252-44DE-8CBB-7B6E2BD17B74}" dt="2021-09-27T12:59:11.984" v="396" actId="207"/>
          <ac:spMkLst>
            <pc:docMk/>
            <pc:sldMk cId="2870455395" sldId="262"/>
            <ac:spMk id="21" creationId="{BD76D38D-9A7F-48DE-B110-C47554E2AD4E}"/>
          </ac:spMkLst>
        </pc:spChg>
        <pc:spChg chg="mod">
          <ac:chgData name="Paul Bloemers" userId="fe3832ff3b233e04" providerId="LiveId" clId="{655B1576-7252-44DE-8CBB-7B6E2BD17B74}" dt="2021-09-29T10:38:29.889" v="1159" actId="14826"/>
          <ac:spMkLst>
            <pc:docMk/>
            <pc:sldMk cId="2870455395" sldId="262"/>
            <ac:spMk id="22" creationId="{7595F261-C17E-4A51-86F6-5577FF0C189C}"/>
          </ac:spMkLst>
        </pc:spChg>
        <pc:spChg chg="mod">
          <ac:chgData name="Paul Bloemers" userId="fe3832ff3b233e04" providerId="LiveId" clId="{655B1576-7252-44DE-8CBB-7B6E2BD17B74}" dt="2021-09-29T10:43:49.694" v="1160" actId="14826"/>
          <ac:spMkLst>
            <pc:docMk/>
            <pc:sldMk cId="2870455395" sldId="262"/>
            <ac:spMk id="23" creationId="{F22F119C-6C1D-4A50-94CC-D379262A96ED}"/>
          </ac:spMkLst>
        </pc:spChg>
        <pc:spChg chg="mod">
          <ac:chgData name="Paul Bloemers" userId="fe3832ff3b233e04" providerId="LiveId" clId="{655B1576-7252-44DE-8CBB-7B6E2BD17B74}" dt="2021-09-29T10:59:27.754" v="1166" actId="14826"/>
          <ac:spMkLst>
            <pc:docMk/>
            <pc:sldMk cId="2870455395" sldId="262"/>
            <ac:spMk id="24" creationId="{0FC61CD7-9D18-485F-BBEE-DA7C66F583F3}"/>
          </ac:spMkLst>
        </pc:spChg>
        <pc:spChg chg="mod">
          <ac:chgData name="Paul Bloemers" userId="fe3832ff3b233e04" providerId="LiveId" clId="{655B1576-7252-44DE-8CBB-7B6E2BD17B74}" dt="2021-09-27T13:00:46.137" v="497" actId="207"/>
          <ac:spMkLst>
            <pc:docMk/>
            <pc:sldMk cId="2870455395" sldId="262"/>
            <ac:spMk id="25" creationId="{B227A0E4-DFAB-47DF-8509-7E7B097C58B0}"/>
          </ac:spMkLst>
        </pc:spChg>
        <pc:spChg chg="mod">
          <ac:chgData name="Paul Bloemers" userId="fe3832ff3b233e04" providerId="LiveId" clId="{655B1576-7252-44DE-8CBB-7B6E2BD17B74}" dt="2021-09-27T13:01:08.848" v="501" actId="108"/>
          <ac:spMkLst>
            <pc:docMk/>
            <pc:sldMk cId="2870455395" sldId="262"/>
            <ac:spMk id="26" creationId="{A940E429-5CDC-4F83-B986-B4B98BE65170}"/>
          </ac:spMkLst>
        </pc:spChg>
        <pc:spChg chg="mod">
          <ac:chgData name="Paul Bloemers" userId="fe3832ff3b233e04" providerId="LiveId" clId="{655B1576-7252-44DE-8CBB-7B6E2BD17B74}" dt="2021-09-27T13:01:09.815" v="502" actId="108"/>
          <ac:spMkLst>
            <pc:docMk/>
            <pc:sldMk cId="2870455395" sldId="262"/>
            <ac:spMk id="27" creationId="{808822D8-6D07-42E2-A12A-AC404C5F116B}"/>
          </ac:spMkLst>
        </pc:spChg>
        <pc:spChg chg="mod">
          <ac:chgData name="Paul Bloemers" userId="fe3832ff3b233e04" providerId="LiveId" clId="{655B1576-7252-44DE-8CBB-7B6E2BD17B74}" dt="2021-09-27T13:01:10.696" v="503" actId="108"/>
          <ac:spMkLst>
            <pc:docMk/>
            <pc:sldMk cId="2870455395" sldId="262"/>
            <ac:spMk id="28" creationId="{B6F0AD49-F29C-4D25-BB27-82D603612FB7}"/>
          </ac:spMkLst>
        </pc:spChg>
      </pc:sldChg>
      <pc:sldChg chg="add ord">
        <pc:chgData name="Paul Bloemers" userId="fe3832ff3b233e04" providerId="LiveId" clId="{655B1576-7252-44DE-8CBB-7B6E2BD17B74}" dt="2021-09-27T13:01:29.231" v="506"/>
        <pc:sldMkLst>
          <pc:docMk/>
          <pc:sldMk cId="124126434" sldId="263"/>
        </pc:sldMkLst>
      </pc:sldChg>
      <pc:sldChg chg="modSp add mod ord">
        <pc:chgData name="Paul Bloemers" userId="fe3832ff3b233e04" providerId="LiveId" clId="{655B1576-7252-44DE-8CBB-7B6E2BD17B74}" dt="2021-10-01T13:18:37.874" v="1188" actId="14826"/>
        <pc:sldMkLst>
          <pc:docMk/>
          <pc:sldMk cId="1914818166" sldId="264"/>
        </pc:sldMkLst>
        <pc:spChg chg="mod">
          <ac:chgData name="Paul Bloemers" userId="fe3832ff3b233e04" providerId="LiveId" clId="{655B1576-7252-44DE-8CBB-7B6E2BD17B74}" dt="2021-09-27T13:03:58.893" v="605" actId="207"/>
          <ac:spMkLst>
            <pc:docMk/>
            <pc:sldMk cId="1914818166" sldId="264"/>
            <ac:spMk id="2" creationId="{EC722F7B-C7CB-4B97-BDD7-D0093C18781D}"/>
          </ac:spMkLst>
        </pc:spChg>
        <pc:spChg chg="mod">
          <ac:chgData name="Paul Bloemers" userId="fe3832ff3b233e04" providerId="LiveId" clId="{655B1576-7252-44DE-8CBB-7B6E2BD17B74}" dt="2021-10-01T13:11:33.216" v="1185" actId="14826"/>
          <ac:spMkLst>
            <pc:docMk/>
            <pc:sldMk cId="1914818166" sldId="264"/>
            <ac:spMk id="3" creationId="{93E66157-4D37-44B9-8F5D-4429C875EB78}"/>
          </ac:spMkLst>
        </pc:spChg>
        <pc:spChg chg="mod">
          <ac:chgData name="Paul Bloemers" userId="fe3832ff3b233e04" providerId="LiveId" clId="{655B1576-7252-44DE-8CBB-7B6E2BD17B74}" dt="2021-09-27T13:04:02.047" v="606" actId="108"/>
          <ac:spMkLst>
            <pc:docMk/>
            <pc:sldMk cId="1914818166" sldId="264"/>
            <ac:spMk id="15" creationId="{4121BB4E-F33A-4F62-8E00-71E30E32B60B}"/>
          </ac:spMkLst>
        </pc:spChg>
        <pc:spChg chg="mod">
          <ac:chgData name="Paul Bloemers" userId="fe3832ff3b233e04" providerId="LiveId" clId="{655B1576-7252-44DE-8CBB-7B6E2BD17B74}" dt="2021-09-27T13:04:03.983" v="608" actId="108"/>
          <ac:spMkLst>
            <pc:docMk/>
            <pc:sldMk cId="1914818166" sldId="264"/>
            <ac:spMk id="20" creationId="{AA619894-B92C-4ED4-8091-2C4C824F6BD7}"/>
          </ac:spMkLst>
        </pc:spChg>
        <pc:spChg chg="mod">
          <ac:chgData name="Paul Bloemers" userId="fe3832ff3b233e04" providerId="LiveId" clId="{655B1576-7252-44DE-8CBB-7B6E2BD17B74}" dt="2021-09-27T13:04:03.159" v="607" actId="108"/>
          <ac:spMkLst>
            <pc:docMk/>
            <pc:sldMk cId="1914818166" sldId="264"/>
            <ac:spMk id="21" creationId="{BD76D38D-9A7F-48DE-B110-C47554E2AD4E}"/>
          </ac:spMkLst>
        </pc:spChg>
        <pc:spChg chg="mod">
          <ac:chgData name="Paul Bloemers" userId="fe3832ff3b233e04" providerId="LiveId" clId="{655B1576-7252-44DE-8CBB-7B6E2BD17B74}" dt="2021-10-01T13:13:38.113" v="1186" actId="14826"/>
          <ac:spMkLst>
            <pc:docMk/>
            <pc:sldMk cId="1914818166" sldId="264"/>
            <ac:spMk id="22" creationId="{7595F261-C17E-4A51-86F6-5577FF0C189C}"/>
          </ac:spMkLst>
        </pc:spChg>
        <pc:spChg chg="mod">
          <ac:chgData name="Paul Bloemers" userId="fe3832ff3b233e04" providerId="LiveId" clId="{655B1576-7252-44DE-8CBB-7B6E2BD17B74}" dt="2021-10-01T13:17:16.698" v="1187" actId="14826"/>
          <ac:spMkLst>
            <pc:docMk/>
            <pc:sldMk cId="1914818166" sldId="264"/>
            <ac:spMk id="23" creationId="{F22F119C-6C1D-4A50-94CC-D379262A96ED}"/>
          </ac:spMkLst>
        </pc:spChg>
        <pc:spChg chg="mod">
          <ac:chgData name="Paul Bloemers" userId="fe3832ff3b233e04" providerId="LiveId" clId="{655B1576-7252-44DE-8CBB-7B6E2BD17B74}" dt="2021-10-01T13:18:37.874" v="1188" actId="14826"/>
          <ac:spMkLst>
            <pc:docMk/>
            <pc:sldMk cId="1914818166" sldId="264"/>
            <ac:spMk id="24" creationId="{0FC61CD7-9D18-485F-BBEE-DA7C66F583F3}"/>
          </ac:spMkLst>
        </pc:spChg>
        <pc:spChg chg="mod">
          <ac:chgData name="Paul Bloemers" userId="fe3832ff3b233e04" providerId="LiveId" clId="{655B1576-7252-44DE-8CBB-7B6E2BD17B74}" dt="2021-09-27T13:04:26.737" v="612" actId="207"/>
          <ac:spMkLst>
            <pc:docMk/>
            <pc:sldMk cId="1914818166" sldId="264"/>
            <ac:spMk id="25" creationId="{B227A0E4-DFAB-47DF-8509-7E7B097C58B0}"/>
          </ac:spMkLst>
        </pc:spChg>
        <pc:spChg chg="mod">
          <ac:chgData name="Paul Bloemers" userId="fe3832ff3b233e04" providerId="LiveId" clId="{655B1576-7252-44DE-8CBB-7B6E2BD17B74}" dt="2021-09-27T13:04:44.057" v="616" actId="108"/>
          <ac:spMkLst>
            <pc:docMk/>
            <pc:sldMk cId="1914818166" sldId="264"/>
            <ac:spMk id="26" creationId="{A940E429-5CDC-4F83-B986-B4B98BE65170}"/>
          </ac:spMkLst>
        </pc:spChg>
        <pc:spChg chg="mod">
          <ac:chgData name="Paul Bloemers" userId="fe3832ff3b233e04" providerId="LiveId" clId="{655B1576-7252-44DE-8CBB-7B6E2BD17B74}" dt="2021-09-27T13:04:45.976" v="618" actId="108"/>
          <ac:spMkLst>
            <pc:docMk/>
            <pc:sldMk cId="1914818166" sldId="264"/>
            <ac:spMk id="27" creationId="{808822D8-6D07-42E2-A12A-AC404C5F116B}"/>
          </ac:spMkLst>
        </pc:spChg>
        <pc:spChg chg="mod">
          <ac:chgData name="Paul Bloemers" userId="fe3832ff3b233e04" providerId="LiveId" clId="{655B1576-7252-44DE-8CBB-7B6E2BD17B74}" dt="2021-09-27T13:04:45.135" v="617" actId="108"/>
          <ac:spMkLst>
            <pc:docMk/>
            <pc:sldMk cId="1914818166" sldId="264"/>
            <ac:spMk id="28" creationId="{B6F0AD49-F29C-4D25-BB27-82D603612FB7}"/>
          </ac:spMkLst>
        </pc:spChg>
      </pc:sldChg>
      <pc:sldChg chg="add ord">
        <pc:chgData name="Paul Bloemers" userId="fe3832ff3b233e04" providerId="LiveId" clId="{655B1576-7252-44DE-8CBB-7B6E2BD17B74}" dt="2021-09-27T13:05:00.856" v="621"/>
        <pc:sldMkLst>
          <pc:docMk/>
          <pc:sldMk cId="3278372699" sldId="265"/>
        </pc:sldMkLst>
      </pc:sldChg>
      <pc:sldChg chg="modSp add mod ord">
        <pc:chgData name="Paul Bloemers" userId="fe3832ff3b233e04" providerId="LiveId" clId="{655B1576-7252-44DE-8CBB-7B6E2BD17B74}" dt="2021-10-05T07:20:52.141" v="1192" actId="14826"/>
        <pc:sldMkLst>
          <pc:docMk/>
          <pc:sldMk cId="2422728805" sldId="266"/>
        </pc:sldMkLst>
        <pc:spChg chg="mod">
          <ac:chgData name="Paul Bloemers" userId="fe3832ff3b233e04" providerId="LiveId" clId="{655B1576-7252-44DE-8CBB-7B6E2BD17B74}" dt="2021-09-27T13:09:18.647" v="642" actId="207"/>
          <ac:spMkLst>
            <pc:docMk/>
            <pc:sldMk cId="2422728805" sldId="266"/>
            <ac:spMk id="2" creationId="{EC722F7B-C7CB-4B97-BDD7-D0093C18781D}"/>
          </ac:spMkLst>
        </pc:spChg>
        <pc:spChg chg="mod">
          <ac:chgData name="Paul Bloemers" userId="fe3832ff3b233e04" providerId="LiveId" clId="{655B1576-7252-44DE-8CBB-7B6E2BD17B74}" dt="2021-10-05T07:20:21.638" v="1189" actId="14826"/>
          <ac:spMkLst>
            <pc:docMk/>
            <pc:sldMk cId="2422728805" sldId="266"/>
            <ac:spMk id="3" creationId="{93E66157-4D37-44B9-8F5D-4429C875EB78}"/>
          </ac:spMkLst>
        </pc:spChg>
        <pc:spChg chg="mod">
          <ac:chgData name="Paul Bloemers" userId="fe3832ff3b233e04" providerId="LiveId" clId="{655B1576-7252-44DE-8CBB-7B6E2BD17B74}" dt="2021-09-27T13:09:18.647" v="642" actId="207"/>
          <ac:spMkLst>
            <pc:docMk/>
            <pc:sldMk cId="2422728805" sldId="266"/>
            <ac:spMk id="15" creationId="{4121BB4E-F33A-4F62-8E00-71E30E32B60B}"/>
          </ac:spMkLst>
        </pc:spChg>
        <pc:spChg chg="mod">
          <ac:chgData name="Paul Bloemers" userId="fe3832ff3b233e04" providerId="LiveId" clId="{655B1576-7252-44DE-8CBB-7B6E2BD17B74}" dt="2021-09-27T13:09:18.647" v="642" actId="207"/>
          <ac:spMkLst>
            <pc:docMk/>
            <pc:sldMk cId="2422728805" sldId="266"/>
            <ac:spMk id="20" creationId="{AA619894-B92C-4ED4-8091-2C4C824F6BD7}"/>
          </ac:spMkLst>
        </pc:spChg>
        <pc:spChg chg="mod">
          <ac:chgData name="Paul Bloemers" userId="fe3832ff3b233e04" providerId="LiveId" clId="{655B1576-7252-44DE-8CBB-7B6E2BD17B74}" dt="2021-09-27T13:09:18.647" v="642" actId="207"/>
          <ac:spMkLst>
            <pc:docMk/>
            <pc:sldMk cId="2422728805" sldId="266"/>
            <ac:spMk id="21" creationId="{BD76D38D-9A7F-48DE-B110-C47554E2AD4E}"/>
          </ac:spMkLst>
        </pc:spChg>
        <pc:spChg chg="mod">
          <ac:chgData name="Paul Bloemers" userId="fe3832ff3b233e04" providerId="LiveId" clId="{655B1576-7252-44DE-8CBB-7B6E2BD17B74}" dt="2021-10-05T07:20:33.297" v="1190" actId="14826"/>
          <ac:spMkLst>
            <pc:docMk/>
            <pc:sldMk cId="2422728805" sldId="266"/>
            <ac:spMk id="22" creationId="{7595F261-C17E-4A51-86F6-5577FF0C189C}"/>
          </ac:spMkLst>
        </pc:spChg>
        <pc:spChg chg="mod">
          <ac:chgData name="Paul Bloemers" userId="fe3832ff3b233e04" providerId="LiveId" clId="{655B1576-7252-44DE-8CBB-7B6E2BD17B74}" dt="2021-10-05T07:20:42.425" v="1191" actId="14826"/>
          <ac:spMkLst>
            <pc:docMk/>
            <pc:sldMk cId="2422728805" sldId="266"/>
            <ac:spMk id="23" creationId="{F22F119C-6C1D-4A50-94CC-D379262A96ED}"/>
          </ac:spMkLst>
        </pc:spChg>
        <pc:spChg chg="mod">
          <ac:chgData name="Paul Bloemers" userId="fe3832ff3b233e04" providerId="LiveId" clId="{655B1576-7252-44DE-8CBB-7B6E2BD17B74}" dt="2021-10-05T07:20:52.141" v="1192" actId="14826"/>
          <ac:spMkLst>
            <pc:docMk/>
            <pc:sldMk cId="2422728805" sldId="266"/>
            <ac:spMk id="24" creationId="{0FC61CD7-9D18-485F-BBEE-DA7C66F583F3}"/>
          </ac:spMkLst>
        </pc:spChg>
        <pc:spChg chg="mod">
          <ac:chgData name="Paul Bloemers" userId="fe3832ff3b233e04" providerId="LiveId" clId="{655B1576-7252-44DE-8CBB-7B6E2BD17B74}" dt="2021-09-28T06:47:17.195" v="759" actId="207"/>
          <ac:spMkLst>
            <pc:docMk/>
            <pc:sldMk cId="2422728805" sldId="266"/>
            <ac:spMk id="25" creationId="{B227A0E4-DFAB-47DF-8509-7E7B097C58B0}"/>
          </ac:spMkLst>
        </pc:spChg>
        <pc:spChg chg="mod">
          <ac:chgData name="Paul Bloemers" userId="fe3832ff3b233e04" providerId="LiveId" clId="{655B1576-7252-44DE-8CBB-7B6E2BD17B74}" dt="2021-09-28T06:47:39.729" v="763" actId="108"/>
          <ac:spMkLst>
            <pc:docMk/>
            <pc:sldMk cId="2422728805" sldId="266"/>
            <ac:spMk id="26" creationId="{A940E429-5CDC-4F83-B986-B4B98BE65170}"/>
          </ac:spMkLst>
        </pc:spChg>
        <pc:spChg chg="mod">
          <ac:chgData name="Paul Bloemers" userId="fe3832ff3b233e04" providerId="LiveId" clId="{655B1576-7252-44DE-8CBB-7B6E2BD17B74}" dt="2021-09-28T06:47:48.409" v="764" actId="108"/>
          <ac:spMkLst>
            <pc:docMk/>
            <pc:sldMk cId="2422728805" sldId="266"/>
            <ac:spMk id="27" creationId="{808822D8-6D07-42E2-A12A-AC404C5F116B}"/>
          </ac:spMkLst>
        </pc:spChg>
        <pc:spChg chg="mod">
          <ac:chgData name="Paul Bloemers" userId="fe3832ff3b233e04" providerId="LiveId" clId="{655B1576-7252-44DE-8CBB-7B6E2BD17B74}" dt="2021-09-28T06:47:50.569" v="765" actId="108"/>
          <ac:spMkLst>
            <pc:docMk/>
            <pc:sldMk cId="2422728805" sldId="266"/>
            <ac:spMk id="28" creationId="{B6F0AD49-F29C-4D25-BB27-82D603612FB7}"/>
          </ac:spMkLst>
        </pc:spChg>
      </pc:sldChg>
      <pc:sldChg chg="add ord">
        <pc:chgData name="Paul Bloemers" userId="fe3832ff3b233e04" providerId="LiveId" clId="{655B1576-7252-44DE-8CBB-7B6E2BD17B74}" dt="2021-09-29T07:18:21.915" v="895"/>
        <pc:sldMkLst>
          <pc:docMk/>
          <pc:sldMk cId="1697568096" sldId="267"/>
        </pc:sldMkLst>
      </pc:sldChg>
      <pc:sldChg chg="modSp add mod ord">
        <pc:chgData name="Paul Bloemers" userId="fe3832ff3b233e04" providerId="LiveId" clId="{655B1576-7252-44DE-8CBB-7B6E2BD17B74}" dt="2021-10-01T06:52:05.054" v="1184" actId="14826"/>
        <pc:sldMkLst>
          <pc:docMk/>
          <pc:sldMk cId="2496048007" sldId="268"/>
        </pc:sldMkLst>
        <pc:spChg chg="mod">
          <ac:chgData name="Paul Bloemers" userId="fe3832ff3b233e04" providerId="LiveId" clId="{655B1576-7252-44DE-8CBB-7B6E2BD17B74}" dt="2021-09-29T07:20:31.867" v="930" actId="20577"/>
          <ac:spMkLst>
            <pc:docMk/>
            <pc:sldMk cId="2496048007" sldId="268"/>
            <ac:spMk id="2" creationId="{EC722F7B-C7CB-4B97-BDD7-D0093C18781D}"/>
          </ac:spMkLst>
        </pc:spChg>
        <pc:spChg chg="mod">
          <ac:chgData name="Paul Bloemers" userId="fe3832ff3b233e04" providerId="LiveId" clId="{655B1576-7252-44DE-8CBB-7B6E2BD17B74}" dt="2021-10-01T06:43:39.699" v="1182" actId="14826"/>
          <ac:spMkLst>
            <pc:docMk/>
            <pc:sldMk cId="2496048007" sldId="268"/>
            <ac:spMk id="3" creationId="{93E66157-4D37-44B9-8F5D-4429C875EB78}"/>
          </ac:spMkLst>
        </pc:spChg>
        <pc:spChg chg="mod">
          <ac:chgData name="Paul Bloemers" userId="fe3832ff3b233e04" providerId="LiveId" clId="{655B1576-7252-44DE-8CBB-7B6E2BD17B74}" dt="2021-09-29T07:20:38.061" v="931"/>
          <ac:spMkLst>
            <pc:docMk/>
            <pc:sldMk cId="2496048007" sldId="268"/>
            <ac:spMk id="15" creationId="{4121BB4E-F33A-4F62-8E00-71E30E32B60B}"/>
          </ac:spMkLst>
        </pc:spChg>
        <pc:spChg chg="mod">
          <ac:chgData name="Paul Bloemers" userId="fe3832ff3b233e04" providerId="LiveId" clId="{655B1576-7252-44DE-8CBB-7B6E2BD17B74}" dt="2021-09-29T07:20:39.800" v="932"/>
          <ac:spMkLst>
            <pc:docMk/>
            <pc:sldMk cId="2496048007" sldId="268"/>
            <ac:spMk id="20" creationId="{AA619894-B92C-4ED4-8091-2C4C824F6BD7}"/>
          </ac:spMkLst>
        </pc:spChg>
        <pc:spChg chg="mod">
          <ac:chgData name="Paul Bloemers" userId="fe3832ff3b233e04" providerId="LiveId" clId="{655B1576-7252-44DE-8CBB-7B6E2BD17B74}" dt="2021-09-29T07:20:41.074" v="933"/>
          <ac:spMkLst>
            <pc:docMk/>
            <pc:sldMk cId="2496048007" sldId="268"/>
            <ac:spMk id="21" creationId="{BD76D38D-9A7F-48DE-B110-C47554E2AD4E}"/>
          </ac:spMkLst>
        </pc:spChg>
        <pc:spChg chg="mod">
          <ac:chgData name="Paul Bloemers" userId="fe3832ff3b233e04" providerId="LiveId" clId="{655B1576-7252-44DE-8CBB-7B6E2BD17B74}" dt="2021-09-30T11:34:23.263" v="1172" actId="14826"/>
          <ac:spMkLst>
            <pc:docMk/>
            <pc:sldMk cId="2496048007" sldId="268"/>
            <ac:spMk id="22" creationId="{7595F261-C17E-4A51-86F6-5577FF0C189C}"/>
          </ac:spMkLst>
        </pc:spChg>
        <pc:spChg chg="mod">
          <ac:chgData name="Paul Bloemers" userId="fe3832ff3b233e04" providerId="LiveId" clId="{655B1576-7252-44DE-8CBB-7B6E2BD17B74}" dt="2021-10-01T06:47:46.302" v="1183" actId="14826"/>
          <ac:spMkLst>
            <pc:docMk/>
            <pc:sldMk cId="2496048007" sldId="268"/>
            <ac:spMk id="23" creationId="{F22F119C-6C1D-4A50-94CC-D379262A96ED}"/>
          </ac:spMkLst>
        </pc:spChg>
        <pc:spChg chg="mod">
          <ac:chgData name="Paul Bloemers" userId="fe3832ff3b233e04" providerId="LiveId" clId="{655B1576-7252-44DE-8CBB-7B6E2BD17B74}" dt="2021-10-01T06:52:05.054" v="1184" actId="14826"/>
          <ac:spMkLst>
            <pc:docMk/>
            <pc:sldMk cId="2496048007" sldId="268"/>
            <ac:spMk id="24" creationId="{0FC61CD7-9D18-485F-BBEE-DA7C66F583F3}"/>
          </ac:spMkLst>
        </pc:spChg>
        <pc:spChg chg="mod">
          <ac:chgData name="Paul Bloemers" userId="fe3832ff3b233e04" providerId="LiveId" clId="{655B1576-7252-44DE-8CBB-7B6E2BD17B74}" dt="2021-09-29T07:22:29.811" v="1000" actId="108"/>
          <ac:spMkLst>
            <pc:docMk/>
            <pc:sldMk cId="2496048007" sldId="268"/>
            <ac:spMk id="25" creationId="{B227A0E4-DFAB-47DF-8509-7E7B097C58B0}"/>
          </ac:spMkLst>
        </pc:spChg>
        <pc:spChg chg="mod">
          <ac:chgData name="Paul Bloemers" userId="fe3832ff3b233e04" providerId="LiveId" clId="{655B1576-7252-44DE-8CBB-7B6E2BD17B74}" dt="2021-09-29T07:22:31.643" v="1001" actId="108"/>
          <ac:spMkLst>
            <pc:docMk/>
            <pc:sldMk cId="2496048007" sldId="268"/>
            <ac:spMk id="26" creationId="{A940E429-5CDC-4F83-B986-B4B98BE65170}"/>
          </ac:spMkLst>
        </pc:spChg>
        <pc:spChg chg="mod">
          <ac:chgData name="Paul Bloemers" userId="fe3832ff3b233e04" providerId="LiveId" clId="{655B1576-7252-44DE-8CBB-7B6E2BD17B74}" dt="2021-09-29T07:22:03.925" v="995"/>
          <ac:spMkLst>
            <pc:docMk/>
            <pc:sldMk cId="2496048007" sldId="268"/>
            <ac:spMk id="27" creationId="{808822D8-6D07-42E2-A12A-AC404C5F116B}"/>
          </ac:spMkLst>
        </pc:spChg>
        <pc:spChg chg="mod">
          <ac:chgData name="Paul Bloemers" userId="fe3832ff3b233e04" providerId="LiveId" clId="{655B1576-7252-44DE-8CBB-7B6E2BD17B74}" dt="2021-09-29T07:22:33.859" v="1002" actId="108"/>
          <ac:spMkLst>
            <pc:docMk/>
            <pc:sldMk cId="2496048007" sldId="268"/>
            <ac:spMk id="28" creationId="{B6F0AD49-F29C-4D25-BB27-82D603612FB7}"/>
          </ac:spMkLst>
        </pc:spChg>
      </pc:sldChg>
      <pc:sldChg chg="add ord">
        <pc:chgData name="Paul Bloemers" userId="fe3832ff3b233e04" providerId="LiveId" clId="{655B1576-7252-44DE-8CBB-7B6E2BD17B74}" dt="2021-09-29T07:22:50.979" v="1005"/>
        <pc:sldMkLst>
          <pc:docMk/>
          <pc:sldMk cId="1767666597" sldId="269"/>
        </pc:sldMkLst>
      </pc:sldChg>
      <pc:sldChg chg="modSp add mod ord">
        <pc:chgData name="Paul Bloemers" userId="fe3832ff3b233e04" providerId="LiveId" clId="{655B1576-7252-44DE-8CBB-7B6E2BD17B74}" dt="2021-10-05T10:44:10.238" v="1307" actId="14826"/>
        <pc:sldMkLst>
          <pc:docMk/>
          <pc:sldMk cId="1180058917" sldId="270"/>
        </pc:sldMkLst>
        <pc:spChg chg="mod">
          <ac:chgData name="Paul Bloemers" userId="fe3832ff3b233e04" providerId="LiveId" clId="{655B1576-7252-44DE-8CBB-7B6E2BD17B74}" dt="2021-10-05T10:33:06.884" v="1206" actId="20577"/>
          <ac:spMkLst>
            <pc:docMk/>
            <pc:sldMk cId="1180058917" sldId="270"/>
            <ac:spMk id="2" creationId="{EC722F7B-C7CB-4B97-BDD7-D0093C18781D}"/>
          </ac:spMkLst>
        </pc:spChg>
        <pc:spChg chg="mod">
          <ac:chgData name="Paul Bloemers" userId="fe3832ff3b233e04" providerId="LiveId" clId="{655B1576-7252-44DE-8CBB-7B6E2BD17B74}" dt="2021-10-05T10:37:55.693" v="1304" actId="14826"/>
          <ac:spMkLst>
            <pc:docMk/>
            <pc:sldMk cId="1180058917" sldId="270"/>
            <ac:spMk id="3" creationId="{93E66157-4D37-44B9-8F5D-4429C875EB78}"/>
          </ac:spMkLst>
        </pc:spChg>
        <pc:spChg chg="mod">
          <ac:chgData name="Paul Bloemers" userId="fe3832ff3b233e04" providerId="LiveId" clId="{655B1576-7252-44DE-8CBB-7B6E2BD17B74}" dt="2021-10-05T10:33:11.070" v="1207"/>
          <ac:spMkLst>
            <pc:docMk/>
            <pc:sldMk cId="1180058917" sldId="270"/>
            <ac:spMk id="15" creationId="{4121BB4E-F33A-4F62-8E00-71E30E32B60B}"/>
          </ac:spMkLst>
        </pc:spChg>
        <pc:spChg chg="mod">
          <ac:chgData name="Paul Bloemers" userId="fe3832ff3b233e04" providerId="LiveId" clId="{655B1576-7252-44DE-8CBB-7B6E2BD17B74}" dt="2021-10-05T10:33:12.520" v="1208"/>
          <ac:spMkLst>
            <pc:docMk/>
            <pc:sldMk cId="1180058917" sldId="270"/>
            <ac:spMk id="20" creationId="{AA619894-B92C-4ED4-8091-2C4C824F6BD7}"/>
          </ac:spMkLst>
        </pc:spChg>
        <pc:spChg chg="mod">
          <ac:chgData name="Paul Bloemers" userId="fe3832ff3b233e04" providerId="LiveId" clId="{655B1576-7252-44DE-8CBB-7B6E2BD17B74}" dt="2021-10-05T10:33:13.630" v="1209"/>
          <ac:spMkLst>
            <pc:docMk/>
            <pc:sldMk cId="1180058917" sldId="270"/>
            <ac:spMk id="21" creationId="{BD76D38D-9A7F-48DE-B110-C47554E2AD4E}"/>
          </ac:spMkLst>
        </pc:spChg>
        <pc:spChg chg="mod">
          <ac:chgData name="Paul Bloemers" userId="fe3832ff3b233e04" providerId="LiveId" clId="{655B1576-7252-44DE-8CBB-7B6E2BD17B74}" dt="2021-10-05T10:41:35.939" v="1305" actId="14826"/>
          <ac:spMkLst>
            <pc:docMk/>
            <pc:sldMk cId="1180058917" sldId="270"/>
            <ac:spMk id="22" creationId="{7595F261-C17E-4A51-86F6-5577FF0C189C}"/>
          </ac:spMkLst>
        </pc:spChg>
        <pc:spChg chg="mod">
          <ac:chgData name="Paul Bloemers" userId="fe3832ff3b233e04" providerId="LiveId" clId="{655B1576-7252-44DE-8CBB-7B6E2BD17B74}" dt="2021-10-05T10:42:13.136" v="1306" actId="14826"/>
          <ac:spMkLst>
            <pc:docMk/>
            <pc:sldMk cId="1180058917" sldId="270"/>
            <ac:spMk id="23" creationId="{F22F119C-6C1D-4A50-94CC-D379262A96ED}"/>
          </ac:spMkLst>
        </pc:spChg>
        <pc:spChg chg="mod">
          <ac:chgData name="Paul Bloemers" userId="fe3832ff3b233e04" providerId="LiveId" clId="{655B1576-7252-44DE-8CBB-7B6E2BD17B74}" dt="2021-10-05T10:44:10.238" v="1307" actId="14826"/>
          <ac:spMkLst>
            <pc:docMk/>
            <pc:sldMk cId="1180058917" sldId="270"/>
            <ac:spMk id="24" creationId="{0FC61CD7-9D18-485F-BBEE-DA7C66F583F3}"/>
          </ac:spMkLst>
        </pc:spChg>
        <pc:spChg chg="mod">
          <ac:chgData name="Paul Bloemers" userId="fe3832ff3b233e04" providerId="LiveId" clId="{655B1576-7252-44DE-8CBB-7B6E2BD17B74}" dt="2021-10-05T10:33:55.548" v="1294" actId="20577"/>
          <ac:spMkLst>
            <pc:docMk/>
            <pc:sldMk cId="1180058917" sldId="270"/>
            <ac:spMk id="25" creationId="{B227A0E4-DFAB-47DF-8509-7E7B097C58B0}"/>
          </ac:spMkLst>
        </pc:spChg>
        <pc:spChg chg="mod">
          <ac:chgData name="Paul Bloemers" userId="fe3832ff3b233e04" providerId="LiveId" clId="{655B1576-7252-44DE-8CBB-7B6E2BD17B74}" dt="2021-10-05T10:34:26.162" v="1303" actId="108"/>
          <ac:spMkLst>
            <pc:docMk/>
            <pc:sldMk cId="1180058917" sldId="270"/>
            <ac:spMk id="26" creationId="{A940E429-5CDC-4F83-B986-B4B98BE65170}"/>
          </ac:spMkLst>
        </pc:spChg>
        <pc:spChg chg="mod">
          <ac:chgData name="Paul Bloemers" userId="fe3832ff3b233e04" providerId="LiveId" clId="{655B1576-7252-44DE-8CBB-7B6E2BD17B74}" dt="2021-10-05T10:34:24.435" v="1302" actId="108"/>
          <ac:spMkLst>
            <pc:docMk/>
            <pc:sldMk cId="1180058917" sldId="270"/>
            <ac:spMk id="27" creationId="{808822D8-6D07-42E2-A12A-AC404C5F116B}"/>
          </ac:spMkLst>
        </pc:spChg>
        <pc:spChg chg="mod">
          <ac:chgData name="Paul Bloemers" userId="fe3832ff3b233e04" providerId="LiveId" clId="{655B1576-7252-44DE-8CBB-7B6E2BD17B74}" dt="2021-10-05T10:34:21.883" v="1301" actId="108"/>
          <ac:spMkLst>
            <pc:docMk/>
            <pc:sldMk cId="1180058917" sldId="270"/>
            <ac:spMk id="28" creationId="{B6F0AD49-F29C-4D25-BB27-82D603612FB7}"/>
          </ac:spMkLst>
        </pc:spChg>
      </pc:sldChg>
      <pc:sldChg chg="add ord">
        <pc:chgData name="Paul Bloemers" userId="fe3832ff3b233e04" providerId="LiveId" clId="{655B1576-7252-44DE-8CBB-7B6E2BD17B74}" dt="2021-09-29T07:27:33.292" v="1099"/>
        <pc:sldMkLst>
          <pc:docMk/>
          <pc:sldMk cId="2197566428" sldId="271"/>
        </pc:sldMkLst>
      </pc:sldChg>
      <pc:sldChg chg="modSp add mod ord">
        <pc:chgData name="Paul Bloemers" userId="fe3832ff3b233e04" providerId="LiveId" clId="{655B1576-7252-44DE-8CBB-7B6E2BD17B74}" dt="2021-09-30T11:34:39.778" v="1174"/>
        <pc:sldMkLst>
          <pc:docMk/>
          <pc:sldMk cId="3904350614" sldId="272"/>
        </pc:sldMkLst>
        <pc:spChg chg="mod">
          <ac:chgData name="Paul Bloemers" userId="fe3832ff3b233e04" providerId="LiveId" clId="{655B1576-7252-44DE-8CBB-7B6E2BD17B74}" dt="2021-09-30T10:05:38.409" v="1168" actId="14826"/>
          <ac:spMkLst>
            <pc:docMk/>
            <pc:sldMk cId="3904350614" sldId="272"/>
            <ac:spMk id="3" creationId="{93E66157-4D37-44B9-8F5D-4429C875EB78}"/>
          </ac:spMkLst>
        </pc:spChg>
        <pc:spChg chg="mod">
          <ac:chgData name="Paul Bloemers" userId="fe3832ff3b233e04" providerId="LiveId" clId="{655B1576-7252-44DE-8CBB-7B6E2BD17B74}" dt="2021-09-30T10:06:05.041" v="1170" actId="14826"/>
          <ac:spMkLst>
            <pc:docMk/>
            <pc:sldMk cId="3904350614" sldId="272"/>
            <ac:spMk id="22" creationId="{7595F261-C17E-4A51-86F6-5577FF0C189C}"/>
          </ac:spMkLst>
        </pc:spChg>
        <pc:spChg chg="mod">
          <ac:chgData name="Paul Bloemers" userId="fe3832ff3b233e04" providerId="LiveId" clId="{655B1576-7252-44DE-8CBB-7B6E2BD17B74}" dt="2021-09-30T10:07:47.349" v="1171" actId="14826"/>
          <ac:spMkLst>
            <pc:docMk/>
            <pc:sldMk cId="3904350614" sldId="272"/>
            <ac:spMk id="23" creationId="{F22F119C-6C1D-4A50-94CC-D379262A96ED}"/>
          </ac:spMkLst>
        </pc:spChg>
        <pc:spChg chg="mod">
          <ac:chgData name="Paul Bloemers" userId="fe3832ff3b233e04" providerId="LiveId" clId="{655B1576-7252-44DE-8CBB-7B6E2BD17B74}" dt="2021-09-30T10:05:52.231" v="1169" actId="14826"/>
          <ac:spMkLst>
            <pc:docMk/>
            <pc:sldMk cId="3904350614" sldId="272"/>
            <ac:spMk id="24" creationId="{0FC61CD7-9D18-485F-BBEE-DA7C66F583F3}"/>
          </ac:spMkLst>
        </pc:spChg>
      </pc:sldChg>
      <pc:sldChg chg="add ord">
        <pc:chgData name="Paul Bloemers" userId="fe3832ff3b233e04" providerId="LiveId" clId="{655B1576-7252-44DE-8CBB-7B6E2BD17B74}" dt="2021-10-05T10:44:23.482" v="1310"/>
        <pc:sldMkLst>
          <pc:docMk/>
          <pc:sldMk cId="3090837427" sldId="273"/>
        </pc:sldMkLst>
      </pc:sldChg>
      <pc:sldChg chg="modSp add mod ord">
        <pc:chgData name="Paul Bloemers" userId="fe3832ff3b233e04" providerId="LiveId" clId="{655B1576-7252-44DE-8CBB-7B6E2BD17B74}" dt="2021-10-05T10:54:13.902" v="1408" actId="14826"/>
        <pc:sldMkLst>
          <pc:docMk/>
          <pc:sldMk cId="652461250" sldId="274"/>
        </pc:sldMkLst>
        <pc:spChg chg="mod">
          <ac:chgData name="Paul Bloemers" userId="fe3832ff3b233e04" providerId="LiveId" clId="{655B1576-7252-44DE-8CBB-7B6E2BD17B74}" dt="2021-10-05T10:52:25.898" v="1399" actId="207"/>
          <ac:spMkLst>
            <pc:docMk/>
            <pc:sldMk cId="652461250" sldId="274"/>
            <ac:spMk id="2" creationId="{EC722F7B-C7CB-4B97-BDD7-D0093C18781D}"/>
          </ac:spMkLst>
        </pc:spChg>
        <pc:spChg chg="mod">
          <ac:chgData name="Paul Bloemers" userId="fe3832ff3b233e04" providerId="LiveId" clId="{655B1576-7252-44DE-8CBB-7B6E2BD17B74}" dt="2021-10-05T10:52:47.257" v="1403" actId="208"/>
          <ac:spMkLst>
            <pc:docMk/>
            <pc:sldMk cId="652461250" sldId="274"/>
            <ac:spMk id="3" creationId="{93E66157-4D37-44B9-8F5D-4429C875EB78}"/>
          </ac:spMkLst>
        </pc:spChg>
        <pc:spChg chg="mod">
          <ac:chgData name="Paul Bloemers" userId="fe3832ff3b233e04" providerId="LiveId" clId="{655B1576-7252-44DE-8CBB-7B6E2BD17B74}" dt="2021-10-05T10:52:30.783" v="1400"/>
          <ac:spMkLst>
            <pc:docMk/>
            <pc:sldMk cId="652461250" sldId="274"/>
            <ac:spMk id="15" creationId="{4121BB4E-F33A-4F62-8E00-71E30E32B60B}"/>
          </ac:spMkLst>
        </pc:spChg>
        <pc:spChg chg="mod">
          <ac:chgData name="Paul Bloemers" userId="fe3832ff3b233e04" providerId="LiveId" clId="{655B1576-7252-44DE-8CBB-7B6E2BD17B74}" dt="2021-10-05T10:52:32.478" v="1401"/>
          <ac:spMkLst>
            <pc:docMk/>
            <pc:sldMk cId="652461250" sldId="274"/>
            <ac:spMk id="20" creationId="{AA619894-B92C-4ED4-8091-2C4C824F6BD7}"/>
          </ac:spMkLst>
        </pc:spChg>
        <pc:spChg chg="mod">
          <ac:chgData name="Paul Bloemers" userId="fe3832ff3b233e04" providerId="LiveId" clId="{655B1576-7252-44DE-8CBB-7B6E2BD17B74}" dt="2021-10-05T10:52:33.417" v="1402"/>
          <ac:spMkLst>
            <pc:docMk/>
            <pc:sldMk cId="652461250" sldId="274"/>
            <ac:spMk id="21" creationId="{BD76D38D-9A7F-48DE-B110-C47554E2AD4E}"/>
          </ac:spMkLst>
        </pc:spChg>
        <pc:spChg chg="mod">
          <ac:chgData name="Paul Bloemers" userId="fe3832ff3b233e04" providerId="LiveId" clId="{655B1576-7252-44DE-8CBB-7B6E2BD17B74}" dt="2021-10-05T10:52:47.257" v="1403" actId="208"/>
          <ac:spMkLst>
            <pc:docMk/>
            <pc:sldMk cId="652461250" sldId="274"/>
            <ac:spMk id="22" creationId="{7595F261-C17E-4A51-86F6-5577FF0C189C}"/>
          </ac:spMkLst>
        </pc:spChg>
        <pc:spChg chg="mod">
          <ac:chgData name="Paul Bloemers" userId="fe3832ff3b233e04" providerId="LiveId" clId="{655B1576-7252-44DE-8CBB-7B6E2BD17B74}" dt="2021-10-05T10:52:47.257" v="1403" actId="208"/>
          <ac:spMkLst>
            <pc:docMk/>
            <pc:sldMk cId="652461250" sldId="274"/>
            <ac:spMk id="23" creationId="{F22F119C-6C1D-4A50-94CC-D379262A96ED}"/>
          </ac:spMkLst>
        </pc:spChg>
        <pc:spChg chg="mod">
          <ac:chgData name="Paul Bloemers" userId="fe3832ff3b233e04" providerId="LiveId" clId="{655B1576-7252-44DE-8CBB-7B6E2BD17B74}" dt="2021-10-05T10:54:13.902" v="1408" actId="14826"/>
          <ac:spMkLst>
            <pc:docMk/>
            <pc:sldMk cId="652461250" sldId="274"/>
            <ac:spMk id="24" creationId="{0FC61CD7-9D18-485F-BBEE-DA7C66F583F3}"/>
          </ac:spMkLst>
        </pc:spChg>
        <pc:spChg chg="mod">
          <ac:chgData name="Paul Bloemers" userId="fe3832ff3b233e04" providerId="LiveId" clId="{655B1576-7252-44DE-8CBB-7B6E2BD17B74}" dt="2021-10-05T10:53:03.524" v="1404" actId="207"/>
          <ac:spMkLst>
            <pc:docMk/>
            <pc:sldMk cId="652461250" sldId="274"/>
            <ac:spMk id="25" creationId="{B227A0E4-DFAB-47DF-8509-7E7B097C58B0}"/>
          </ac:spMkLst>
        </pc:spChg>
        <pc:spChg chg="mod">
          <ac:chgData name="Paul Bloemers" userId="fe3832ff3b233e04" providerId="LiveId" clId="{655B1576-7252-44DE-8CBB-7B6E2BD17B74}" dt="2021-10-05T10:53:07.754" v="1405" actId="108"/>
          <ac:spMkLst>
            <pc:docMk/>
            <pc:sldMk cId="652461250" sldId="274"/>
            <ac:spMk id="26" creationId="{A940E429-5CDC-4F83-B986-B4B98BE65170}"/>
          </ac:spMkLst>
        </pc:spChg>
        <pc:spChg chg="mod">
          <ac:chgData name="Paul Bloemers" userId="fe3832ff3b233e04" providerId="LiveId" clId="{655B1576-7252-44DE-8CBB-7B6E2BD17B74}" dt="2021-10-05T10:53:11.193" v="1406" actId="108"/>
          <ac:spMkLst>
            <pc:docMk/>
            <pc:sldMk cId="652461250" sldId="274"/>
            <ac:spMk id="27" creationId="{808822D8-6D07-42E2-A12A-AC404C5F116B}"/>
          </ac:spMkLst>
        </pc:spChg>
        <pc:spChg chg="mod">
          <ac:chgData name="Paul Bloemers" userId="fe3832ff3b233e04" providerId="LiveId" clId="{655B1576-7252-44DE-8CBB-7B6E2BD17B74}" dt="2021-10-05T10:53:14.090" v="1407" actId="108"/>
          <ac:spMkLst>
            <pc:docMk/>
            <pc:sldMk cId="652461250" sldId="274"/>
            <ac:spMk id="28" creationId="{B6F0AD49-F29C-4D25-BB27-82D603612FB7}"/>
          </ac:spMkLst>
        </pc:spChg>
      </pc:sldChg>
      <pc:sldChg chg="add ord">
        <pc:chgData name="Paul Bloemers" userId="fe3832ff3b233e04" providerId="LiveId" clId="{655B1576-7252-44DE-8CBB-7B6E2BD17B74}" dt="2021-10-05T10:54:26.770" v="1411"/>
        <pc:sldMkLst>
          <pc:docMk/>
          <pc:sldMk cId="1379115101" sldId="275"/>
        </pc:sldMkLst>
      </pc:sldChg>
      <pc:sldChg chg="modSp add mod ord">
        <pc:chgData name="Paul Bloemers" userId="fe3832ff3b233e04" providerId="LiveId" clId="{655B1576-7252-44DE-8CBB-7B6E2BD17B74}" dt="2021-10-05T11:07:21.728" v="1516" actId="14826"/>
        <pc:sldMkLst>
          <pc:docMk/>
          <pc:sldMk cId="4063591513" sldId="276"/>
        </pc:sldMkLst>
        <pc:spChg chg="mod">
          <ac:chgData name="Paul Bloemers" userId="fe3832ff3b233e04" providerId="LiveId" clId="{655B1576-7252-44DE-8CBB-7B6E2BD17B74}" dt="2021-10-05T10:59:03.969" v="1496" actId="207"/>
          <ac:spMkLst>
            <pc:docMk/>
            <pc:sldMk cId="4063591513" sldId="276"/>
            <ac:spMk id="2" creationId="{EC722F7B-C7CB-4B97-BDD7-D0093C18781D}"/>
          </ac:spMkLst>
        </pc:spChg>
        <pc:spChg chg="mod">
          <ac:chgData name="Paul Bloemers" userId="fe3832ff3b233e04" providerId="LiveId" clId="{655B1576-7252-44DE-8CBB-7B6E2BD17B74}" dt="2021-10-05T11:07:21.728" v="1516" actId="14826"/>
          <ac:spMkLst>
            <pc:docMk/>
            <pc:sldMk cId="4063591513" sldId="276"/>
            <ac:spMk id="3" creationId="{93E66157-4D37-44B9-8F5D-4429C875EB78}"/>
          </ac:spMkLst>
        </pc:spChg>
        <pc:spChg chg="mod">
          <ac:chgData name="Paul Bloemers" userId="fe3832ff3b233e04" providerId="LiveId" clId="{655B1576-7252-44DE-8CBB-7B6E2BD17B74}" dt="2021-10-05T10:59:12.446" v="1497"/>
          <ac:spMkLst>
            <pc:docMk/>
            <pc:sldMk cId="4063591513" sldId="276"/>
            <ac:spMk id="15" creationId="{4121BB4E-F33A-4F62-8E00-71E30E32B60B}"/>
          </ac:spMkLst>
        </pc:spChg>
        <pc:spChg chg="mod">
          <ac:chgData name="Paul Bloemers" userId="fe3832ff3b233e04" providerId="LiveId" clId="{655B1576-7252-44DE-8CBB-7B6E2BD17B74}" dt="2021-10-05T10:59:13.727" v="1498"/>
          <ac:spMkLst>
            <pc:docMk/>
            <pc:sldMk cId="4063591513" sldId="276"/>
            <ac:spMk id="20" creationId="{AA619894-B92C-4ED4-8091-2C4C824F6BD7}"/>
          </ac:spMkLst>
        </pc:spChg>
        <pc:spChg chg="mod">
          <ac:chgData name="Paul Bloemers" userId="fe3832ff3b233e04" providerId="LiveId" clId="{655B1576-7252-44DE-8CBB-7B6E2BD17B74}" dt="2021-10-05T10:59:14.610" v="1499"/>
          <ac:spMkLst>
            <pc:docMk/>
            <pc:sldMk cId="4063591513" sldId="276"/>
            <ac:spMk id="21" creationId="{BD76D38D-9A7F-48DE-B110-C47554E2AD4E}"/>
          </ac:spMkLst>
        </pc:spChg>
        <pc:spChg chg="mod">
          <ac:chgData name="Paul Bloemers" userId="fe3832ff3b233e04" providerId="LiveId" clId="{655B1576-7252-44DE-8CBB-7B6E2BD17B74}" dt="2021-10-05T11:01:55.550" v="1514" actId="14826"/>
          <ac:spMkLst>
            <pc:docMk/>
            <pc:sldMk cId="4063591513" sldId="276"/>
            <ac:spMk id="22" creationId="{7595F261-C17E-4A51-86F6-5577FF0C189C}"/>
          </ac:spMkLst>
        </pc:spChg>
        <pc:spChg chg="mod">
          <ac:chgData name="Paul Bloemers" userId="fe3832ff3b233e04" providerId="LiveId" clId="{655B1576-7252-44DE-8CBB-7B6E2BD17B74}" dt="2021-10-05T11:00:56.781" v="1513" actId="14826"/>
          <ac:spMkLst>
            <pc:docMk/>
            <pc:sldMk cId="4063591513" sldId="276"/>
            <ac:spMk id="23" creationId="{F22F119C-6C1D-4A50-94CC-D379262A96ED}"/>
          </ac:spMkLst>
        </pc:spChg>
        <pc:spChg chg="mod">
          <ac:chgData name="Paul Bloemers" userId="fe3832ff3b233e04" providerId="LiveId" clId="{655B1576-7252-44DE-8CBB-7B6E2BD17B74}" dt="2021-10-05T11:05:33.373" v="1515" actId="14826"/>
          <ac:spMkLst>
            <pc:docMk/>
            <pc:sldMk cId="4063591513" sldId="276"/>
            <ac:spMk id="24" creationId="{0FC61CD7-9D18-485F-BBEE-DA7C66F583F3}"/>
          </ac:spMkLst>
        </pc:spChg>
        <pc:spChg chg="mod">
          <ac:chgData name="Paul Bloemers" userId="fe3832ff3b233e04" providerId="LiveId" clId="{655B1576-7252-44DE-8CBB-7B6E2BD17B74}" dt="2021-10-05T10:59:29.058" v="1501" actId="208"/>
          <ac:spMkLst>
            <pc:docMk/>
            <pc:sldMk cId="4063591513" sldId="276"/>
            <ac:spMk id="25" creationId="{B227A0E4-DFAB-47DF-8509-7E7B097C58B0}"/>
          </ac:spMkLst>
        </pc:spChg>
        <pc:spChg chg="mod">
          <ac:chgData name="Paul Bloemers" userId="fe3832ff3b233e04" providerId="LiveId" clId="{655B1576-7252-44DE-8CBB-7B6E2BD17B74}" dt="2021-10-05T11:00:07.385" v="1511" actId="108"/>
          <ac:spMkLst>
            <pc:docMk/>
            <pc:sldMk cId="4063591513" sldId="276"/>
            <ac:spMk id="26" creationId="{A940E429-5CDC-4F83-B986-B4B98BE65170}"/>
          </ac:spMkLst>
        </pc:spChg>
        <pc:spChg chg="mod">
          <ac:chgData name="Paul Bloemers" userId="fe3832ff3b233e04" providerId="LiveId" clId="{655B1576-7252-44DE-8CBB-7B6E2BD17B74}" dt="2021-10-05T11:00:06.313" v="1510" actId="108"/>
          <ac:spMkLst>
            <pc:docMk/>
            <pc:sldMk cId="4063591513" sldId="276"/>
            <ac:spMk id="27" creationId="{808822D8-6D07-42E2-A12A-AC404C5F116B}"/>
          </ac:spMkLst>
        </pc:spChg>
        <pc:spChg chg="mod">
          <ac:chgData name="Paul Bloemers" userId="fe3832ff3b233e04" providerId="LiveId" clId="{655B1576-7252-44DE-8CBB-7B6E2BD17B74}" dt="2021-10-05T11:00:05.577" v="1509" actId="108"/>
          <ac:spMkLst>
            <pc:docMk/>
            <pc:sldMk cId="4063591513" sldId="276"/>
            <ac:spMk id="28" creationId="{B6F0AD49-F29C-4D25-BB27-82D603612FB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0EFD-34B3-4030-BF92-91F15413EB20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8954-74A6-48FF-8B9D-85823970D9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8729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0EFD-34B3-4030-BF92-91F15413EB20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8954-74A6-48FF-8B9D-85823970D9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934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0EFD-34B3-4030-BF92-91F15413EB20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8954-74A6-48FF-8B9D-85823970D9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8444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0EFD-34B3-4030-BF92-91F15413EB20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8954-74A6-48FF-8B9D-85823970D9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4409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0EFD-34B3-4030-BF92-91F15413EB20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8954-74A6-48FF-8B9D-85823970D9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264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0EFD-34B3-4030-BF92-91F15413EB20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8954-74A6-48FF-8B9D-85823970D9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9411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0EFD-34B3-4030-BF92-91F15413EB20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8954-74A6-48FF-8B9D-85823970D9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8516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0EFD-34B3-4030-BF92-91F15413EB20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8954-74A6-48FF-8B9D-85823970D9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89066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0EFD-34B3-4030-BF92-91F15413EB20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8954-74A6-48FF-8B9D-85823970D9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2776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0EFD-34B3-4030-BF92-91F15413EB20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8954-74A6-48FF-8B9D-85823970D9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353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D0EFD-34B3-4030-BF92-91F15413EB20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78954-74A6-48FF-8B9D-85823970D9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5882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D0EFD-34B3-4030-BF92-91F15413EB20}" type="datetimeFigureOut">
              <a:rPr lang="nl-NL" smtClean="0"/>
              <a:t>27-9-2021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78954-74A6-48FF-8B9D-85823970D9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0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FEA1562-D677-431E-ACCC-6BB79F25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923198"/>
            <a:ext cx="2703582" cy="33741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7CDBB5-08C0-4A8D-BE34-7BA6B6FD6C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923197"/>
            <a:ext cx="2703582" cy="337414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82DEA8B-4ED0-45C4-911D-5722C3A5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5603197"/>
            <a:ext cx="2703582" cy="337414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E34AF4E-02AD-42BF-A08A-865B434F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5603196"/>
            <a:ext cx="2703582" cy="33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21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722F7B-C7CB-4B97-BDD7-D0093C18781D}"/>
              </a:ext>
            </a:extLst>
          </p:cNvPr>
          <p:cNvSpPr txBox="1"/>
          <p:nvPr/>
        </p:nvSpPr>
        <p:spPr>
          <a:xfrm>
            <a:off x="189001" y="242488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FFC000"/>
                </a:solidFill>
                <a:latin typeface="Museo Sans 900" panose="02000000000000000000" pitchFamily="50" charset="0"/>
              </a:rPr>
              <a:t>Vermogensmarkt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121BB4E-F33A-4F62-8E00-71E30E32B60B}"/>
              </a:ext>
            </a:extLst>
          </p:cNvPr>
          <p:cNvSpPr txBox="1"/>
          <p:nvPr/>
        </p:nvSpPr>
        <p:spPr>
          <a:xfrm>
            <a:off x="3428998" y="242488"/>
            <a:ext cx="323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FFC000"/>
                </a:solidFill>
                <a:latin typeface="Museo Sans 900" panose="02000000000000000000" pitchFamily="50" charset="0"/>
              </a:rPr>
              <a:t>Vermogensmarkt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A619894-B92C-4ED4-8091-2C4C824F6BD7}"/>
              </a:ext>
            </a:extLst>
          </p:cNvPr>
          <p:cNvSpPr txBox="1"/>
          <p:nvPr/>
        </p:nvSpPr>
        <p:spPr>
          <a:xfrm>
            <a:off x="189000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FFC000"/>
                </a:solidFill>
                <a:latin typeface="Museo Sans 900" panose="02000000000000000000" pitchFamily="50" charset="0"/>
              </a:rPr>
              <a:t>Vermogensmarkt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D76D38D-9A7F-48DE-B110-C47554E2AD4E}"/>
              </a:ext>
            </a:extLst>
          </p:cNvPr>
          <p:cNvSpPr txBox="1"/>
          <p:nvPr/>
        </p:nvSpPr>
        <p:spPr>
          <a:xfrm>
            <a:off x="3428998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FFC000"/>
                </a:solidFill>
                <a:latin typeface="Museo Sans 900" panose="02000000000000000000" pitchFamily="50" charset="0"/>
              </a:rPr>
              <a:t>Vermogensmarkt</a:t>
            </a: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93E66157-4D37-44B9-8F5D-4429C875EB78}"/>
              </a:ext>
            </a:extLst>
          </p:cNvPr>
          <p:cNvSpPr/>
          <p:nvPr/>
        </p:nvSpPr>
        <p:spPr>
          <a:xfrm>
            <a:off x="281379" y="634142"/>
            <a:ext cx="3055241" cy="2018646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7595F261-C17E-4A51-86F6-5577FF0C189C}"/>
              </a:ext>
            </a:extLst>
          </p:cNvPr>
          <p:cNvSpPr/>
          <p:nvPr/>
        </p:nvSpPr>
        <p:spPr>
          <a:xfrm>
            <a:off x="3521379" y="634142"/>
            <a:ext cx="3055241" cy="2018646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F22F119C-6C1D-4A50-94CC-D379262A96ED}"/>
              </a:ext>
            </a:extLst>
          </p:cNvPr>
          <p:cNvSpPr/>
          <p:nvPr/>
        </p:nvSpPr>
        <p:spPr>
          <a:xfrm>
            <a:off x="281379" y="5314142"/>
            <a:ext cx="3055241" cy="2018646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0FC61CD7-9D18-485F-BBEE-DA7C66F583F3}"/>
              </a:ext>
            </a:extLst>
          </p:cNvPr>
          <p:cNvSpPr/>
          <p:nvPr/>
        </p:nvSpPr>
        <p:spPr>
          <a:xfrm>
            <a:off x="3521379" y="5314142"/>
            <a:ext cx="3055241" cy="2018646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B227A0E4-DFAB-47DF-8509-7E7B097C58B0}"/>
              </a:ext>
            </a:extLst>
          </p:cNvPr>
          <p:cNvSpPr/>
          <p:nvPr/>
        </p:nvSpPr>
        <p:spPr>
          <a:xfrm>
            <a:off x="281379" y="2765654"/>
            <a:ext cx="3055241" cy="2018646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Kapitaalmarkt (lange termijn)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FFC000"/>
                </a:solidFill>
              </a:rPr>
              <a:t>Geldmarkt (korte termijn)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Inflatierisico: rente stijgt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Debiteurenrisico: rente stijgt</a:t>
            </a: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A940E429-5CDC-4F83-B986-B4B98BE65170}"/>
              </a:ext>
            </a:extLst>
          </p:cNvPr>
          <p:cNvSpPr/>
          <p:nvPr/>
        </p:nvSpPr>
        <p:spPr>
          <a:xfrm>
            <a:off x="3521379" y="2765654"/>
            <a:ext cx="3055241" cy="2018646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FFC000"/>
                </a:solidFill>
              </a:rPr>
              <a:t>Kapitaalmarkt (lange termijn)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Geldmarkt (korte termijn)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Inflatierisico: rente stijgt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Debiteurenrisico: rente stijgt</a:t>
            </a: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808822D8-6D07-42E2-A12A-AC404C5F116B}"/>
              </a:ext>
            </a:extLst>
          </p:cNvPr>
          <p:cNvSpPr/>
          <p:nvPr/>
        </p:nvSpPr>
        <p:spPr>
          <a:xfrm>
            <a:off x="281379" y="7445654"/>
            <a:ext cx="3055241" cy="2018646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Kapitaalmarkt (lange termijn)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Geldmarkt (korte termijn)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FFC000"/>
                </a:solidFill>
              </a:rPr>
              <a:t>Inflatierisico: rente stijgt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Debiteurenrisico: rente stijgt</a:t>
            </a:r>
            <a:endParaRPr lang="nl-NL" sz="1400" b="1" dirty="0">
              <a:solidFill>
                <a:srgbClr val="1977AB"/>
              </a:solidFill>
            </a:endParaRP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B6F0AD49-F29C-4D25-BB27-82D603612FB7}"/>
              </a:ext>
            </a:extLst>
          </p:cNvPr>
          <p:cNvSpPr/>
          <p:nvPr/>
        </p:nvSpPr>
        <p:spPr>
          <a:xfrm>
            <a:off x="3521379" y="7445654"/>
            <a:ext cx="3055241" cy="2018646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Kapitaalmarkt (lange termijn)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Geldmarkt (korte termijn)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Inflatierisico: rente stijgt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FFC000"/>
                </a:solidFill>
              </a:rPr>
              <a:t>Debiteurenrisico: rente stijgt</a:t>
            </a:r>
          </a:p>
        </p:txBody>
      </p:sp>
    </p:spTree>
    <p:extLst>
      <p:ext uri="{BB962C8B-B14F-4D97-AF65-F5344CB8AC3E}">
        <p14:creationId xmlns:p14="http://schemas.microsoft.com/office/powerpoint/2010/main" val="2422728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FEA1562-D677-431E-ACCC-6BB79F25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923198"/>
            <a:ext cx="2703582" cy="33741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7CDBB5-08C0-4A8D-BE34-7BA6B6FD6C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923197"/>
            <a:ext cx="2703582" cy="337414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82DEA8B-4ED0-45C4-911D-5722C3A5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5603197"/>
            <a:ext cx="2703582" cy="337414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E34AF4E-02AD-42BF-A08A-865B434F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5603196"/>
            <a:ext cx="2703582" cy="33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68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722F7B-C7CB-4B97-BDD7-D0093C18781D}"/>
              </a:ext>
            </a:extLst>
          </p:cNvPr>
          <p:cNvSpPr txBox="1"/>
          <p:nvPr/>
        </p:nvSpPr>
        <p:spPr>
          <a:xfrm>
            <a:off x="189001" y="242488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F40CD8"/>
                </a:solidFill>
                <a:latin typeface="Museo Sans 900" panose="02000000000000000000" pitchFamily="50" charset="0"/>
              </a:rPr>
              <a:t>Bedrijfspensioen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121BB4E-F33A-4F62-8E00-71E30E32B60B}"/>
              </a:ext>
            </a:extLst>
          </p:cNvPr>
          <p:cNvSpPr txBox="1"/>
          <p:nvPr/>
        </p:nvSpPr>
        <p:spPr>
          <a:xfrm>
            <a:off x="3428998" y="242488"/>
            <a:ext cx="323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F40CD8"/>
                </a:solidFill>
                <a:latin typeface="Museo Sans 900" panose="02000000000000000000" pitchFamily="50" charset="0"/>
              </a:rPr>
              <a:t>Bedrijfspensioen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A619894-B92C-4ED4-8091-2C4C824F6BD7}"/>
              </a:ext>
            </a:extLst>
          </p:cNvPr>
          <p:cNvSpPr txBox="1"/>
          <p:nvPr/>
        </p:nvSpPr>
        <p:spPr>
          <a:xfrm>
            <a:off x="189000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F40CD8"/>
                </a:solidFill>
                <a:latin typeface="Museo Sans 900" panose="02000000000000000000" pitchFamily="50" charset="0"/>
              </a:rPr>
              <a:t>Bedrijfspensioen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D76D38D-9A7F-48DE-B110-C47554E2AD4E}"/>
              </a:ext>
            </a:extLst>
          </p:cNvPr>
          <p:cNvSpPr txBox="1"/>
          <p:nvPr/>
        </p:nvSpPr>
        <p:spPr>
          <a:xfrm>
            <a:off x="3428998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F40CD8"/>
                </a:solidFill>
                <a:latin typeface="Museo Sans 900" panose="02000000000000000000" pitchFamily="50" charset="0"/>
              </a:rPr>
              <a:t>Bedrijfspensioen</a:t>
            </a: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93E66157-4D37-44B9-8F5D-4429C875EB78}"/>
              </a:ext>
            </a:extLst>
          </p:cNvPr>
          <p:cNvSpPr/>
          <p:nvPr/>
        </p:nvSpPr>
        <p:spPr>
          <a:xfrm>
            <a:off x="281379" y="634142"/>
            <a:ext cx="3055241" cy="2018646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F40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7595F261-C17E-4A51-86F6-5577FF0C189C}"/>
              </a:ext>
            </a:extLst>
          </p:cNvPr>
          <p:cNvSpPr/>
          <p:nvPr/>
        </p:nvSpPr>
        <p:spPr>
          <a:xfrm>
            <a:off x="3521379" y="634142"/>
            <a:ext cx="3055241" cy="2018646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F40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F22F119C-6C1D-4A50-94CC-D379262A96ED}"/>
              </a:ext>
            </a:extLst>
          </p:cNvPr>
          <p:cNvSpPr/>
          <p:nvPr/>
        </p:nvSpPr>
        <p:spPr>
          <a:xfrm>
            <a:off x="281379" y="5314142"/>
            <a:ext cx="3055241" cy="2018646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F40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0FC61CD7-9D18-485F-BBEE-DA7C66F583F3}"/>
              </a:ext>
            </a:extLst>
          </p:cNvPr>
          <p:cNvSpPr/>
          <p:nvPr/>
        </p:nvSpPr>
        <p:spPr>
          <a:xfrm>
            <a:off x="3521379" y="5314142"/>
            <a:ext cx="3055241" cy="2018646"/>
          </a:xfrm>
          <a:prstGeom prst="round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F40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B227A0E4-DFAB-47DF-8509-7E7B097C58B0}"/>
              </a:ext>
            </a:extLst>
          </p:cNvPr>
          <p:cNvSpPr/>
          <p:nvPr/>
        </p:nvSpPr>
        <p:spPr>
          <a:xfrm>
            <a:off x="281379" y="2765654"/>
            <a:ext cx="3055241" cy="2018646"/>
          </a:xfrm>
          <a:prstGeom prst="roundRect">
            <a:avLst/>
          </a:prstGeom>
          <a:noFill/>
          <a:ln w="19050">
            <a:solidFill>
              <a:srgbClr val="F40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Kapitaaldekkingsstelsel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Dekkingsgraad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Rekenrente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F40CD8"/>
                </a:solidFill>
              </a:rPr>
              <a:t>Indexering</a:t>
            </a: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A940E429-5CDC-4F83-B986-B4B98BE65170}"/>
              </a:ext>
            </a:extLst>
          </p:cNvPr>
          <p:cNvSpPr/>
          <p:nvPr/>
        </p:nvSpPr>
        <p:spPr>
          <a:xfrm>
            <a:off x="3521379" y="2765654"/>
            <a:ext cx="3055241" cy="2018646"/>
          </a:xfrm>
          <a:prstGeom prst="roundRect">
            <a:avLst/>
          </a:prstGeom>
          <a:noFill/>
          <a:ln w="19050">
            <a:solidFill>
              <a:srgbClr val="F40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Kapitaaldekkingsstelsel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Dekkingsgraad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F40CD8"/>
                </a:solidFill>
              </a:rPr>
              <a:t>Rekenrente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Indexering</a:t>
            </a: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808822D8-6D07-42E2-A12A-AC404C5F116B}"/>
              </a:ext>
            </a:extLst>
          </p:cNvPr>
          <p:cNvSpPr/>
          <p:nvPr/>
        </p:nvSpPr>
        <p:spPr>
          <a:xfrm>
            <a:off x="281379" y="7445654"/>
            <a:ext cx="3055241" cy="2018646"/>
          </a:xfrm>
          <a:prstGeom prst="roundRect">
            <a:avLst/>
          </a:prstGeom>
          <a:noFill/>
          <a:ln w="19050">
            <a:solidFill>
              <a:srgbClr val="F40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Kapitaaldekkingsstelsel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F40CD8"/>
                </a:solidFill>
              </a:rPr>
              <a:t>Dekkingsgraad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Rekenrente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Indexering</a:t>
            </a:r>
            <a:endParaRPr lang="nl-NL" sz="1400" b="1" dirty="0">
              <a:solidFill>
                <a:srgbClr val="1977AB"/>
              </a:solidFill>
            </a:endParaRP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B6F0AD49-F29C-4D25-BB27-82D603612FB7}"/>
              </a:ext>
            </a:extLst>
          </p:cNvPr>
          <p:cNvSpPr/>
          <p:nvPr/>
        </p:nvSpPr>
        <p:spPr>
          <a:xfrm>
            <a:off x="3521379" y="7445654"/>
            <a:ext cx="3055241" cy="2018646"/>
          </a:xfrm>
          <a:prstGeom prst="roundRect">
            <a:avLst/>
          </a:prstGeom>
          <a:noFill/>
          <a:ln w="19050">
            <a:solidFill>
              <a:srgbClr val="F40C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F40CD8"/>
                </a:solidFill>
              </a:rPr>
              <a:t>Kapitaaldekkingsstelsel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Dekkingsgraad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Rekenrente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Indexering</a:t>
            </a:r>
            <a:endParaRPr lang="nl-NL" sz="1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048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FEA1562-D677-431E-ACCC-6BB79F25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923198"/>
            <a:ext cx="2703582" cy="33741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7CDBB5-08C0-4A8D-BE34-7BA6B6FD6C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923197"/>
            <a:ext cx="2703582" cy="337414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82DEA8B-4ED0-45C4-911D-5722C3A5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5603197"/>
            <a:ext cx="2703582" cy="337414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E34AF4E-02AD-42BF-A08A-865B434F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5603196"/>
            <a:ext cx="2703582" cy="33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66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722F7B-C7CB-4B97-BDD7-D0093C18781D}"/>
              </a:ext>
            </a:extLst>
          </p:cNvPr>
          <p:cNvSpPr txBox="1"/>
          <p:nvPr/>
        </p:nvSpPr>
        <p:spPr>
          <a:xfrm>
            <a:off x="189001" y="242488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C00000"/>
                </a:solidFill>
                <a:latin typeface="Museo Sans 900" panose="02000000000000000000" pitchFamily="50" charset="0"/>
              </a:rPr>
              <a:t>AOW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121BB4E-F33A-4F62-8E00-71E30E32B60B}"/>
              </a:ext>
            </a:extLst>
          </p:cNvPr>
          <p:cNvSpPr txBox="1"/>
          <p:nvPr/>
        </p:nvSpPr>
        <p:spPr>
          <a:xfrm>
            <a:off x="3428998" y="242488"/>
            <a:ext cx="323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C00000"/>
                </a:solidFill>
                <a:latin typeface="Museo Sans 900" panose="02000000000000000000" pitchFamily="50" charset="0"/>
              </a:rPr>
              <a:t>AOW</a:t>
            </a:r>
            <a:endParaRPr lang="nl-NL" dirty="0">
              <a:solidFill>
                <a:srgbClr val="F40CD8"/>
              </a:solidFill>
              <a:latin typeface="Museo Sans 900" panose="02000000000000000000" pitchFamily="50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A619894-B92C-4ED4-8091-2C4C824F6BD7}"/>
              </a:ext>
            </a:extLst>
          </p:cNvPr>
          <p:cNvSpPr txBox="1"/>
          <p:nvPr/>
        </p:nvSpPr>
        <p:spPr>
          <a:xfrm>
            <a:off x="189000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C00000"/>
                </a:solidFill>
                <a:latin typeface="Museo Sans 900" panose="02000000000000000000" pitchFamily="50" charset="0"/>
              </a:rPr>
              <a:t>AOW</a:t>
            </a:r>
            <a:endParaRPr lang="nl-NL" dirty="0">
              <a:solidFill>
                <a:srgbClr val="F40CD8"/>
              </a:solidFill>
              <a:latin typeface="Museo Sans 900" panose="02000000000000000000" pitchFamily="50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D76D38D-9A7F-48DE-B110-C47554E2AD4E}"/>
              </a:ext>
            </a:extLst>
          </p:cNvPr>
          <p:cNvSpPr txBox="1"/>
          <p:nvPr/>
        </p:nvSpPr>
        <p:spPr>
          <a:xfrm>
            <a:off x="3428998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C00000"/>
                </a:solidFill>
                <a:latin typeface="Museo Sans 900" panose="02000000000000000000" pitchFamily="50" charset="0"/>
              </a:rPr>
              <a:t>AOW</a:t>
            </a:r>
            <a:endParaRPr lang="nl-NL" dirty="0">
              <a:solidFill>
                <a:srgbClr val="F40CD8"/>
              </a:solidFill>
              <a:latin typeface="Museo Sans 900" panose="02000000000000000000" pitchFamily="50" charset="0"/>
            </a:endParaRP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93E66157-4D37-44B9-8F5D-4429C875EB78}"/>
              </a:ext>
            </a:extLst>
          </p:cNvPr>
          <p:cNvSpPr/>
          <p:nvPr/>
        </p:nvSpPr>
        <p:spPr>
          <a:xfrm>
            <a:off x="281379" y="634142"/>
            <a:ext cx="3055241" cy="2018646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7595F261-C17E-4A51-86F6-5577FF0C189C}"/>
              </a:ext>
            </a:extLst>
          </p:cNvPr>
          <p:cNvSpPr/>
          <p:nvPr/>
        </p:nvSpPr>
        <p:spPr>
          <a:xfrm>
            <a:off x="3521379" y="634142"/>
            <a:ext cx="3055241" cy="2018646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F22F119C-6C1D-4A50-94CC-D379262A96ED}"/>
              </a:ext>
            </a:extLst>
          </p:cNvPr>
          <p:cNvSpPr/>
          <p:nvPr/>
        </p:nvSpPr>
        <p:spPr>
          <a:xfrm>
            <a:off x="281379" y="5314142"/>
            <a:ext cx="3055241" cy="2018646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0FC61CD7-9D18-485F-BBEE-DA7C66F583F3}"/>
              </a:ext>
            </a:extLst>
          </p:cNvPr>
          <p:cNvSpPr/>
          <p:nvPr/>
        </p:nvSpPr>
        <p:spPr>
          <a:xfrm>
            <a:off x="3521379" y="5314142"/>
            <a:ext cx="3055241" cy="2018646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B227A0E4-DFAB-47DF-8509-7E7B097C58B0}"/>
              </a:ext>
            </a:extLst>
          </p:cNvPr>
          <p:cNvSpPr/>
          <p:nvPr/>
        </p:nvSpPr>
        <p:spPr>
          <a:xfrm>
            <a:off x="281379" y="2765654"/>
            <a:ext cx="3055241" cy="201864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Omslagstelsel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Vergrijzing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I/A-ratio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C00000"/>
                </a:solidFill>
              </a:rPr>
              <a:t>Intergenerationele solidariteit</a:t>
            </a: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A940E429-5CDC-4F83-B986-B4B98BE65170}"/>
              </a:ext>
            </a:extLst>
          </p:cNvPr>
          <p:cNvSpPr/>
          <p:nvPr/>
        </p:nvSpPr>
        <p:spPr>
          <a:xfrm>
            <a:off x="3521379" y="2765654"/>
            <a:ext cx="3055241" cy="201864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Omslagstelsel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Vergrijzing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C00000"/>
                </a:solidFill>
              </a:rPr>
              <a:t>I/A-ratio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Intergenerationele solidariteit</a:t>
            </a: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808822D8-6D07-42E2-A12A-AC404C5F116B}"/>
              </a:ext>
            </a:extLst>
          </p:cNvPr>
          <p:cNvSpPr/>
          <p:nvPr/>
        </p:nvSpPr>
        <p:spPr>
          <a:xfrm>
            <a:off x="281379" y="7445654"/>
            <a:ext cx="3055241" cy="201864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Omslagstelsel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C00000"/>
                </a:solidFill>
              </a:rPr>
              <a:t>Vergrijzing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I/A-ratio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Intergenerationele solidariteit</a:t>
            </a: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B6F0AD49-F29C-4D25-BB27-82D603612FB7}"/>
              </a:ext>
            </a:extLst>
          </p:cNvPr>
          <p:cNvSpPr/>
          <p:nvPr/>
        </p:nvSpPr>
        <p:spPr>
          <a:xfrm>
            <a:off x="3521379" y="7445654"/>
            <a:ext cx="3055241" cy="2018646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C00000"/>
                </a:solidFill>
              </a:rPr>
              <a:t>Omslagstelsel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Vergrijzing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I/A-ratio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Intergenerationele solidariteit</a:t>
            </a:r>
          </a:p>
        </p:txBody>
      </p:sp>
    </p:spTree>
    <p:extLst>
      <p:ext uri="{BB962C8B-B14F-4D97-AF65-F5344CB8AC3E}">
        <p14:creationId xmlns:p14="http://schemas.microsoft.com/office/powerpoint/2010/main" val="3904350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FEA1562-D677-431E-ACCC-6BB79F25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923198"/>
            <a:ext cx="2703582" cy="33741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7CDBB5-08C0-4A8D-BE34-7BA6B6FD6C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923197"/>
            <a:ext cx="2703582" cy="337414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82DEA8B-4ED0-45C4-911D-5722C3A5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5603197"/>
            <a:ext cx="2703582" cy="337414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E34AF4E-02AD-42BF-A08A-865B434F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5603196"/>
            <a:ext cx="2703582" cy="33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66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722F7B-C7CB-4B97-BDD7-D0093C18781D}"/>
              </a:ext>
            </a:extLst>
          </p:cNvPr>
          <p:cNvSpPr txBox="1"/>
          <p:nvPr/>
        </p:nvSpPr>
        <p:spPr>
          <a:xfrm>
            <a:off x="189001" y="242488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13D07"/>
                </a:solidFill>
                <a:latin typeface="Museo Sans 900" panose="02000000000000000000" pitchFamily="50" charset="0"/>
              </a:rPr>
              <a:t>Levensloop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121BB4E-F33A-4F62-8E00-71E30E32B60B}"/>
              </a:ext>
            </a:extLst>
          </p:cNvPr>
          <p:cNvSpPr txBox="1"/>
          <p:nvPr/>
        </p:nvSpPr>
        <p:spPr>
          <a:xfrm>
            <a:off x="3428998" y="242488"/>
            <a:ext cx="323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13D07"/>
                </a:solidFill>
                <a:latin typeface="Museo Sans 900" panose="02000000000000000000" pitchFamily="50" charset="0"/>
              </a:rPr>
              <a:t>Levensloop</a:t>
            </a:r>
            <a:endParaRPr lang="nl-NL" dirty="0">
              <a:solidFill>
                <a:srgbClr val="F40CD8"/>
              </a:solidFill>
              <a:latin typeface="Museo Sans 900" panose="02000000000000000000" pitchFamily="50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A619894-B92C-4ED4-8091-2C4C824F6BD7}"/>
              </a:ext>
            </a:extLst>
          </p:cNvPr>
          <p:cNvSpPr txBox="1"/>
          <p:nvPr/>
        </p:nvSpPr>
        <p:spPr>
          <a:xfrm>
            <a:off x="189000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13D07"/>
                </a:solidFill>
                <a:latin typeface="Museo Sans 900" panose="02000000000000000000" pitchFamily="50" charset="0"/>
              </a:rPr>
              <a:t>Levensloop</a:t>
            </a:r>
            <a:endParaRPr lang="nl-NL" dirty="0">
              <a:solidFill>
                <a:srgbClr val="F40CD8"/>
              </a:solidFill>
              <a:latin typeface="Museo Sans 900" panose="02000000000000000000" pitchFamily="50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D76D38D-9A7F-48DE-B110-C47554E2AD4E}"/>
              </a:ext>
            </a:extLst>
          </p:cNvPr>
          <p:cNvSpPr txBox="1"/>
          <p:nvPr/>
        </p:nvSpPr>
        <p:spPr>
          <a:xfrm>
            <a:off x="3428998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013D07"/>
                </a:solidFill>
                <a:latin typeface="Museo Sans 900" panose="02000000000000000000" pitchFamily="50" charset="0"/>
              </a:rPr>
              <a:t>Levensloop</a:t>
            </a:r>
            <a:endParaRPr lang="nl-NL" dirty="0">
              <a:solidFill>
                <a:srgbClr val="F40CD8"/>
              </a:solidFill>
              <a:latin typeface="Museo Sans 900" panose="02000000000000000000" pitchFamily="50" charset="0"/>
            </a:endParaRP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93E66157-4D37-44B9-8F5D-4429C875EB78}"/>
              </a:ext>
            </a:extLst>
          </p:cNvPr>
          <p:cNvSpPr/>
          <p:nvPr/>
        </p:nvSpPr>
        <p:spPr>
          <a:xfrm>
            <a:off x="281379" y="634142"/>
            <a:ext cx="3055241" cy="2018646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013D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7595F261-C17E-4A51-86F6-5577FF0C189C}"/>
              </a:ext>
            </a:extLst>
          </p:cNvPr>
          <p:cNvSpPr/>
          <p:nvPr/>
        </p:nvSpPr>
        <p:spPr>
          <a:xfrm>
            <a:off x="3521379" y="634142"/>
            <a:ext cx="3055241" cy="2018646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013D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F22F119C-6C1D-4A50-94CC-D379262A96ED}"/>
              </a:ext>
            </a:extLst>
          </p:cNvPr>
          <p:cNvSpPr/>
          <p:nvPr/>
        </p:nvSpPr>
        <p:spPr>
          <a:xfrm>
            <a:off x="281379" y="5314142"/>
            <a:ext cx="3055241" cy="2018646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013D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0FC61CD7-9D18-485F-BBEE-DA7C66F583F3}"/>
              </a:ext>
            </a:extLst>
          </p:cNvPr>
          <p:cNvSpPr/>
          <p:nvPr/>
        </p:nvSpPr>
        <p:spPr>
          <a:xfrm>
            <a:off x="3521379" y="5314142"/>
            <a:ext cx="3055241" cy="2018646"/>
          </a:xfrm>
          <a:prstGeom prst="round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013D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B227A0E4-DFAB-47DF-8509-7E7B097C58B0}"/>
              </a:ext>
            </a:extLst>
          </p:cNvPr>
          <p:cNvSpPr/>
          <p:nvPr/>
        </p:nvSpPr>
        <p:spPr>
          <a:xfrm>
            <a:off x="281379" y="2765654"/>
            <a:ext cx="3055241" cy="2018646"/>
          </a:xfrm>
          <a:prstGeom prst="roundRect">
            <a:avLst/>
          </a:prstGeom>
          <a:noFill/>
          <a:ln w="19050">
            <a:solidFill>
              <a:srgbClr val="013D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Sparen voor pensioen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Studielening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Hypothecaire lening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013D07"/>
                </a:solidFill>
              </a:rPr>
              <a:t>Ruilen over de tijd</a:t>
            </a: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A940E429-5CDC-4F83-B986-B4B98BE65170}"/>
              </a:ext>
            </a:extLst>
          </p:cNvPr>
          <p:cNvSpPr/>
          <p:nvPr/>
        </p:nvSpPr>
        <p:spPr>
          <a:xfrm>
            <a:off x="3521379" y="2765654"/>
            <a:ext cx="3055241" cy="2018646"/>
          </a:xfrm>
          <a:prstGeom prst="roundRect">
            <a:avLst/>
          </a:prstGeom>
          <a:noFill/>
          <a:ln w="19050">
            <a:solidFill>
              <a:srgbClr val="013D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Sparen voor pensioen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Studielening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013D07"/>
                </a:solidFill>
              </a:rPr>
              <a:t>Hypothecaire lening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Ruilen over de tijd</a:t>
            </a: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808822D8-6D07-42E2-A12A-AC404C5F116B}"/>
              </a:ext>
            </a:extLst>
          </p:cNvPr>
          <p:cNvSpPr/>
          <p:nvPr/>
        </p:nvSpPr>
        <p:spPr>
          <a:xfrm>
            <a:off x="281379" y="7445654"/>
            <a:ext cx="3055241" cy="2018646"/>
          </a:xfrm>
          <a:prstGeom prst="roundRect">
            <a:avLst/>
          </a:prstGeom>
          <a:noFill/>
          <a:ln w="19050">
            <a:solidFill>
              <a:srgbClr val="013D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Sparen voor pensioen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013D07"/>
                </a:solidFill>
              </a:rPr>
              <a:t>Studielening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Hypothecaire lening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Ruilen over de tijd</a:t>
            </a: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B6F0AD49-F29C-4D25-BB27-82D603612FB7}"/>
              </a:ext>
            </a:extLst>
          </p:cNvPr>
          <p:cNvSpPr/>
          <p:nvPr/>
        </p:nvSpPr>
        <p:spPr>
          <a:xfrm>
            <a:off x="3521379" y="7445654"/>
            <a:ext cx="3055241" cy="2018646"/>
          </a:xfrm>
          <a:prstGeom prst="roundRect">
            <a:avLst/>
          </a:prstGeom>
          <a:noFill/>
          <a:ln w="19050">
            <a:solidFill>
              <a:srgbClr val="013D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013D07"/>
                </a:solidFill>
              </a:rPr>
              <a:t>Sparen voor pensioen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Studielening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Hypothecaire lening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Ruilen over de tijd</a:t>
            </a:r>
          </a:p>
        </p:txBody>
      </p:sp>
    </p:spTree>
    <p:extLst>
      <p:ext uri="{BB962C8B-B14F-4D97-AF65-F5344CB8AC3E}">
        <p14:creationId xmlns:p14="http://schemas.microsoft.com/office/powerpoint/2010/main" val="1180058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FEA1562-D677-431E-ACCC-6BB79F25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923198"/>
            <a:ext cx="2703582" cy="33741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7CDBB5-08C0-4A8D-BE34-7BA6B6FD6C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923197"/>
            <a:ext cx="2703582" cy="337414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82DEA8B-4ED0-45C4-911D-5722C3A5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5603197"/>
            <a:ext cx="2703582" cy="337414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E34AF4E-02AD-42BF-A08A-865B434F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5603196"/>
            <a:ext cx="2703582" cy="33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37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722F7B-C7CB-4B97-BDD7-D0093C18781D}"/>
              </a:ext>
            </a:extLst>
          </p:cNvPr>
          <p:cNvSpPr txBox="1"/>
          <p:nvPr/>
        </p:nvSpPr>
        <p:spPr>
          <a:xfrm>
            <a:off x="189001" y="242488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D8AC6D"/>
                </a:solidFill>
                <a:latin typeface="Museo Sans 900" panose="02000000000000000000" pitchFamily="50" charset="0"/>
              </a:rPr>
              <a:t>Voorraadgrootheden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121BB4E-F33A-4F62-8E00-71E30E32B60B}"/>
              </a:ext>
            </a:extLst>
          </p:cNvPr>
          <p:cNvSpPr txBox="1"/>
          <p:nvPr/>
        </p:nvSpPr>
        <p:spPr>
          <a:xfrm>
            <a:off x="3428998" y="242488"/>
            <a:ext cx="323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D8AC6D"/>
                </a:solidFill>
                <a:latin typeface="Museo Sans 900" panose="02000000000000000000" pitchFamily="50" charset="0"/>
              </a:rPr>
              <a:t>Voorraadgrootheden</a:t>
            </a:r>
            <a:endParaRPr lang="nl-NL" dirty="0">
              <a:solidFill>
                <a:srgbClr val="F40CD8"/>
              </a:solidFill>
              <a:latin typeface="Museo Sans 900" panose="02000000000000000000" pitchFamily="50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A619894-B92C-4ED4-8091-2C4C824F6BD7}"/>
              </a:ext>
            </a:extLst>
          </p:cNvPr>
          <p:cNvSpPr txBox="1"/>
          <p:nvPr/>
        </p:nvSpPr>
        <p:spPr>
          <a:xfrm>
            <a:off x="189000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D8AC6D"/>
                </a:solidFill>
                <a:latin typeface="Museo Sans 900" panose="02000000000000000000" pitchFamily="50" charset="0"/>
              </a:rPr>
              <a:t>Voorraadgrootheden</a:t>
            </a:r>
            <a:endParaRPr lang="nl-NL" dirty="0">
              <a:solidFill>
                <a:srgbClr val="F40CD8"/>
              </a:solidFill>
              <a:latin typeface="Museo Sans 900" panose="02000000000000000000" pitchFamily="50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D76D38D-9A7F-48DE-B110-C47554E2AD4E}"/>
              </a:ext>
            </a:extLst>
          </p:cNvPr>
          <p:cNvSpPr txBox="1"/>
          <p:nvPr/>
        </p:nvSpPr>
        <p:spPr>
          <a:xfrm>
            <a:off x="3428998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D8AC6D"/>
                </a:solidFill>
                <a:latin typeface="Museo Sans 900" panose="02000000000000000000" pitchFamily="50" charset="0"/>
              </a:rPr>
              <a:t>Voorraadgrootheden</a:t>
            </a:r>
            <a:endParaRPr lang="nl-NL" dirty="0">
              <a:solidFill>
                <a:srgbClr val="F40CD8"/>
              </a:solidFill>
              <a:latin typeface="Museo Sans 900" panose="02000000000000000000" pitchFamily="50" charset="0"/>
            </a:endParaRP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93E66157-4D37-44B9-8F5D-4429C875EB78}"/>
              </a:ext>
            </a:extLst>
          </p:cNvPr>
          <p:cNvSpPr/>
          <p:nvPr/>
        </p:nvSpPr>
        <p:spPr>
          <a:xfrm>
            <a:off x="281379" y="634142"/>
            <a:ext cx="3055241" cy="2018646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D8A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7595F261-C17E-4A51-86F6-5577FF0C189C}"/>
              </a:ext>
            </a:extLst>
          </p:cNvPr>
          <p:cNvSpPr/>
          <p:nvPr/>
        </p:nvSpPr>
        <p:spPr>
          <a:xfrm>
            <a:off x="3521379" y="634142"/>
            <a:ext cx="3055241" cy="2018646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D8A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F22F119C-6C1D-4A50-94CC-D379262A96ED}"/>
              </a:ext>
            </a:extLst>
          </p:cNvPr>
          <p:cNvSpPr/>
          <p:nvPr/>
        </p:nvSpPr>
        <p:spPr>
          <a:xfrm>
            <a:off x="281379" y="5314142"/>
            <a:ext cx="3055241" cy="2018646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D8A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0FC61CD7-9D18-485F-BBEE-DA7C66F583F3}"/>
              </a:ext>
            </a:extLst>
          </p:cNvPr>
          <p:cNvSpPr/>
          <p:nvPr/>
        </p:nvSpPr>
        <p:spPr>
          <a:xfrm>
            <a:off x="3521379" y="5314142"/>
            <a:ext cx="3055241" cy="2018646"/>
          </a:xfrm>
          <a:prstGeom prst="round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D8A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B227A0E4-DFAB-47DF-8509-7E7B097C58B0}"/>
              </a:ext>
            </a:extLst>
          </p:cNvPr>
          <p:cNvSpPr/>
          <p:nvPr/>
        </p:nvSpPr>
        <p:spPr>
          <a:xfrm>
            <a:off x="281379" y="2765654"/>
            <a:ext cx="3055241" cy="2018646"/>
          </a:xfrm>
          <a:prstGeom prst="roundRect">
            <a:avLst/>
          </a:prstGeom>
          <a:noFill/>
          <a:ln w="19050">
            <a:solidFill>
              <a:srgbClr val="D8A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Momentopname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Balans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Privévermogen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D8AC6D"/>
                </a:solidFill>
              </a:rPr>
              <a:t>Staatsschuld</a:t>
            </a: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A940E429-5CDC-4F83-B986-B4B98BE65170}"/>
              </a:ext>
            </a:extLst>
          </p:cNvPr>
          <p:cNvSpPr/>
          <p:nvPr/>
        </p:nvSpPr>
        <p:spPr>
          <a:xfrm>
            <a:off x="3521379" y="2765654"/>
            <a:ext cx="3055241" cy="2018646"/>
          </a:xfrm>
          <a:prstGeom prst="roundRect">
            <a:avLst/>
          </a:prstGeom>
          <a:noFill/>
          <a:ln w="19050">
            <a:solidFill>
              <a:srgbClr val="D8A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Momentopname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D8AC6D"/>
                </a:solidFill>
              </a:rPr>
              <a:t>Balans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Privévermogen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Staatsschuld</a:t>
            </a: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808822D8-6D07-42E2-A12A-AC404C5F116B}"/>
              </a:ext>
            </a:extLst>
          </p:cNvPr>
          <p:cNvSpPr/>
          <p:nvPr/>
        </p:nvSpPr>
        <p:spPr>
          <a:xfrm>
            <a:off x="281379" y="7445654"/>
            <a:ext cx="3055241" cy="2018646"/>
          </a:xfrm>
          <a:prstGeom prst="roundRect">
            <a:avLst/>
          </a:prstGeom>
          <a:noFill/>
          <a:ln w="19050">
            <a:solidFill>
              <a:srgbClr val="D8A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Momentopname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Balans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D8AC6D"/>
                </a:solidFill>
              </a:rPr>
              <a:t>Privévermogen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Staatsschuld</a:t>
            </a: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B6F0AD49-F29C-4D25-BB27-82D603612FB7}"/>
              </a:ext>
            </a:extLst>
          </p:cNvPr>
          <p:cNvSpPr/>
          <p:nvPr/>
        </p:nvSpPr>
        <p:spPr>
          <a:xfrm>
            <a:off x="3521379" y="7445654"/>
            <a:ext cx="3055241" cy="2018646"/>
          </a:xfrm>
          <a:prstGeom prst="roundRect">
            <a:avLst/>
          </a:prstGeom>
          <a:noFill/>
          <a:ln w="19050">
            <a:solidFill>
              <a:srgbClr val="D8AC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D8AC6D"/>
                </a:solidFill>
              </a:rPr>
              <a:t>Momentopname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Balans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Privévermogen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Staatsschuld</a:t>
            </a:r>
          </a:p>
        </p:txBody>
      </p:sp>
    </p:spTree>
    <p:extLst>
      <p:ext uri="{BB962C8B-B14F-4D97-AF65-F5344CB8AC3E}">
        <p14:creationId xmlns:p14="http://schemas.microsoft.com/office/powerpoint/2010/main" val="652461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FEA1562-D677-431E-ACCC-6BB79F25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923198"/>
            <a:ext cx="2703582" cy="33741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7CDBB5-08C0-4A8D-BE34-7BA6B6FD6C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923197"/>
            <a:ext cx="2703582" cy="337414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82DEA8B-4ED0-45C4-911D-5722C3A5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5603197"/>
            <a:ext cx="2703582" cy="337414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E34AF4E-02AD-42BF-A08A-865B434F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5603196"/>
            <a:ext cx="2703582" cy="33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15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722F7B-C7CB-4B97-BDD7-D0093C18781D}"/>
              </a:ext>
            </a:extLst>
          </p:cNvPr>
          <p:cNvSpPr txBox="1"/>
          <p:nvPr/>
        </p:nvSpPr>
        <p:spPr>
          <a:xfrm>
            <a:off x="189001" y="242488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7030A0"/>
                </a:solidFill>
                <a:latin typeface="Museo Sans 900" panose="02000000000000000000" pitchFamily="50" charset="0"/>
              </a:rPr>
              <a:t>Pensioenpijlers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121BB4E-F33A-4F62-8E00-71E30E32B60B}"/>
              </a:ext>
            </a:extLst>
          </p:cNvPr>
          <p:cNvSpPr txBox="1"/>
          <p:nvPr/>
        </p:nvSpPr>
        <p:spPr>
          <a:xfrm>
            <a:off x="3428998" y="242488"/>
            <a:ext cx="323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7030A0"/>
                </a:solidFill>
                <a:latin typeface="Museo Sans 900" panose="02000000000000000000" pitchFamily="50" charset="0"/>
              </a:rPr>
              <a:t>Pensioenpijlers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A619894-B92C-4ED4-8091-2C4C824F6BD7}"/>
              </a:ext>
            </a:extLst>
          </p:cNvPr>
          <p:cNvSpPr txBox="1"/>
          <p:nvPr/>
        </p:nvSpPr>
        <p:spPr>
          <a:xfrm>
            <a:off x="189000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7030A0"/>
                </a:solidFill>
                <a:latin typeface="Museo Sans 900" panose="02000000000000000000" pitchFamily="50" charset="0"/>
              </a:rPr>
              <a:t>Pensioenpijlers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D76D38D-9A7F-48DE-B110-C47554E2AD4E}"/>
              </a:ext>
            </a:extLst>
          </p:cNvPr>
          <p:cNvSpPr txBox="1"/>
          <p:nvPr/>
        </p:nvSpPr>
        <p:spPr>
          <a:xfrm>
            <a:off x="3428998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7030A0"/>
                </a:solidFill>
                <a:latin typeface="Museo Sans 900" panose="02000000000000000000" pitchFamily="50" charset="0"/>
              </a:rPr>
              <a:t>Pensioenpijlers</a:t>
            </a: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93E66157-4D37-44B9-8F5D-4429C875EB78}"/>
              </a:ext>
            </a:extLst>
          </p:cNvPr>
          <p:cNvSpPr/>
          <p:nvPr/>
        </p:nvSpPr>
        <p:spPr>
          <a:xfrm>
            <a:off x="281379" y="634142"/>
            <a:ext cx="3055241" cy="2018646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7595F261-C17E-4A51-86F6-5577FF0C189C}"/>
              </a:ext>
            </a:extLst>
          </p:cNvPr>
          <p:cNvSpPr/>
          <p:nvPr/>
        </p:nvSpPr>
        <p:spPr>
          <a:xfrm>
            <a:off x="3521379" y="634142"/>
            <a:ext cx="3055241" cy="2018646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F22F119C-6C1D-4A50-94CC-D379262A96ED}"/>
              </a:ext>
            </a:extLst>
          </p:cNvPr>
          <p:cNvSpPr/>
          <p:nvPr/>
        </p:nvSpPr>
        <p:spPr>
          <a:xfrm>
            <a:off x="281379" y="5314142"/>
            <a:ext cx="3055241" cy="2018646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0FC61CD7-9D18-485F-BBEE-DA7C66F583F3}"/>
              </a:ext>
            </a:extLst>
          </p:cNvPr>
          <p:cNvSpPr/>
          <p:nvPr/>
        </p:nvSpPr>
        <p:spPr>
          <a:xfrm>
            <a:off x="3521379" y="5314142"/>
            <a:ext cx="3055241" cy="2018646"/>
          </a:xfrm>
          <a:prstGeom prst="round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B227A0E4-DFAB-47DF-8509-7E7B097C58B0}"/>
              </a:ext>
            </a:extLst>
          </p:cNvPr>
          <p:cNvSpPr/>
          <p:nvPr/>
        </p:nvSpPr>
        <p:spPr>
          <a:xfrm>
            <a:off x="281379" y="2765654"/>
            <a:ext cx="3055241" cy="2018646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AOW (omslagstelsel)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7030A0"/>
                </a:solidFill>
              </a:rPr>
              <a:t>Bedrijfspensioen (kapitaaldekkingsstelsel)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Eigen besparingen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Aanvullend op elkaar</a:t>
            </a: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A940E429-5CDC-4F83-B986-B4B98BE65170}"/>
              </a:ext>
            </a:extLst>
          </p:cNvPr>
          <p:cNvSpPr/>
          <p:nvPr/>
        </p:nvSpPr>
        <p:spPr>
          <a:xfrm>
            <a:off x="3521379" y="2765654"/>
            <a:ext cx="3055241" cy="2018646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7030A0"/>
                </a:solidFill>
              </a:rPr>
              <a:t>AOW (omslagstelsel)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Bedrijfspensioen (kapitaaldekkingsstelsel)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Eigen besparingen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Aanvullend op elkaar</a:t>
            </a:r>
            <a:endParaRPr lang="nl-NL" sz="1400" b="1" dirty="0">
              <a:solidFill>
                <a:srgbClr val="7030A0"/>
              </a:solidFill>
            </a:endParaRP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808822D8-6D07-42E2-A12A-AC404C5F116B}"/>
              </a:ext>
            </a:extLst>
          </p:cNvPr>
          <p:cNvSpPr/>
          <p:nvPr/>
        </p:nvSpPr>
        <p:spPr>
          <a:xfrm>
            <a:off x="281379" y="7445654"/>
            <a:ext cx="3055241" cy="2018646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AOW (omslagstelsel)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Bedrijfspensioen (kapitaaldekkingsstelsel)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7030A0"/>
                </a:solidFill>
              </a:rPr>
              <a:t>Eigen besparingen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Aanvullend op elkaar</a:t>
            </a: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B6F0AD49-F29C-4D25-BB27-82D603612FB7}"/>
              </a:ext>
            </a:extLst>
          </p:cNvPr>
          <p:cNvSpPr/>
          <p:nvPr/>
        </p:nvSpPr>
        <p:spPr>
          <a:xfrm>
            <a:off x="3521379" y="7445654"/>
            <a:ext cx="3055241" cy="2018646"/>
          </a:xfrm>
          <a:prstGeom prst="round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AOW (omslagstelsel)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Bedrijfspensioen (kapitaaldekkingsstelsel)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Eigen besparingen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7030A0"/>
                </a:solidFill>
              </a:rPr>
              <a:t>Aanvullend op elkaar</a:t>
            </a:r>
          </a:p>
        </p:txBody>
      </p:sp>
      <p:pic>
        <p:nvPicPr>
          <p:cNvPr id="5" name="Afbeelding 4" descr="Afbeelding met speelgoed, pop, vectorafbeeldingen&#10;&#10;Automatisch gegenereerde beschrijving">
            <a:extLst>
              <a:ext uri="{FF2B5EF4-FFF2-40B4-BE49-F238E27FC236}">
                <a16:creationId xmlns:a16="http://schemas.microsoft.com/office/drawing/2014/main" id="{84612EDE-8656-4A0C-9C09-E5F75C31E94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44" y="977030"/>
            <a:ext cx="1526852" cy="97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72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722F7B-C7CB-4B97-BDD7-D0093C18781D}"/>
              </a:ext>
            </a:extLst>
          </p:cNvPr>
          <p:cNvSpPr txBox="1"/>
          <p:nvPr/>
        </p:nvSpPr>
        <p:spPr>
          <a:xfrm>
            <a:off x="189001" y="242488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FF3737"/>
                </a:solidFill>
                <a:latin typeface="Museo Sans 900" panose="02000000000000000000" pitchFamily="50" charset="0"/>
              </a:rPr>
              <a:t>Stroomgrootheden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121BB4E-F33A-4F62-8E00-71E30E32B60B}"/>
              </a:ext>
            </a:extLst>
          </p:cNvPr>
          <p:cNvSpPr txBox="1"/>
          <p:nvPr/>
        </p:nvSpPr>
        <p:spPr>
          <a:xfrm>
            <a:off x="3428998" y="242488"/>
            <a:ext cx="3239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FF3737"/>
                </a:solidFill>
                <a:latin typeface="Museo Sans 900" panose="02000000000000000000" pitchFamily="50" charset="0"/>
              </a:rPr>
              <a:t>Stroomgrootheden</a:t>
            </a:r>
          </a:p>
          <a:p>
            <a:pPr algn="ctr"/>
            <a:endParaRPr lang="nl-NL" dirty="0">
              <a:solidFill>
                <a:srgbClr val="F40CD8"/>
              </a:solidFill>
              <a:latin typeface="Museo Sans 900" panose="02000000000000000000" pitchFamily="50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A619894-B92C-4ED4-8091-2C4C824F6BD7}"/>
              </a:ext>
            </a:extLst>
          </p:cNvPr>
          <p:cNvSpPr txBox="1"/>
          <p:nvPr/>
        </p:nvSpPr>
        <p:spPr>
          <a:xfrm>
            <a:off x="189000" y="4909962"/>
            <a:ext cx="3239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FF3737"/>
                </a:solidFill>
                <a:latin typeface="Museo Sans 900" panose="02000000000000000000" pitchFamily="50" charset="0"/>
              </a:rPr>
              <a:t>Stroomgrootheden</a:t>
            </a:r>
          </a:p>
          <a:p>
            <a:pPr algn="ctr"/>
            <a:endParaRPr lang="nl-NL" dirty="0">
              <a:solidFill>
                <a:srgbClr val="F40CD8"/>
              </a:solidFill>
              <a:latin typeface="Museo Sans 900" panose="02000000000000000000" pitchFamily="50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D76D38D-9A7F-48DE-B110-C47554E2AD4E}"/>
              </a:ext>
            </a:extLst>
          </p:cNvPr>
          <p:cNvSpPr txBox="1"/>
          <p:nvPr/>
        </p:nvSpPr>
        <p:spPr>
          <a:xfrm>
            <a:off x="3428998" y="4909962"/>
            <a:ext cx="3239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FF3737"/>
                </a:solidFill>
                <a:latin typeface="Museo Sans 900" panose="02000000000000000000" pitchFamily="50" charset="0"/>
              </a:rPr>
              <a:t>Stroomgrootheden</a:t>
            </a:r>
          </a:p>
          <a:p>
            <a:pPr algn="ctr"/>
            <a:endParaRPr lang="nl-NL" dirty="0">
              <a:solidFill>
                <a:srgbClr val="F40CD8"/>
              </a:solidFill>
              <a:latin typeface="Museo Sans 900" panose="02000000000000000000" pitchFamily="50" charset="0"/>
            </a:endParaRP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93E66157-4D37-44B9-8F5D-4429C875EB78}"/>
              </a:ext>
            </a:extLst>
          </p:cNvPr>
          <p:cNvSpPr/>
          <p:nvPr/>
        </p:nvSpPr>
        <p:spPr>
          <a:xfrm>
            <a:off x="281379" y="634142"/>
            <a:ext cx="3055241" cy="2018646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7595F261-C17E-4A51-86F6-5577FF0C189C}"/>
              </a:ext>
            </a:extLst>
          </p:cNvPr>
          <p:cNvSpPr/>
          <p:nvPr/>
        </p:nvSpPr>
        <p:spPr>
          <a:xfrm>
            <a:off x="3521379" y="634142"/>
            <a:ext cx="3055241" cy="2018646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F22F119C-6C1D-4A50-94CC-D379262A96ED}"/>
              </a:ext>
            </a:extLst>
          </p:cNvPr>
          <p:cNvSpPr/>
          <p:nvPr/>
        </p:nvSpPr>
        <p:spPr>
          <a:xfrm>
            <a:off x="281379" y="5314142"/>
            <a:ext cx="3055241" cy="2018646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0FC61CD7-9D18-485F-BBEE-DA7C66F583F3}"/>
              </a:ext>
            </a:extLst>
          </p:cNvPr>
          <p:cNvSpPr/>
          <p:nvPr/>
        </p:nvSpPr>
        <p:spPr>
          <a:xfrm>
            <a:off x="3521379" y="5314142"/>
            <a:ext cx="3055241" cy="2018646"/>
          </a:xfrm>
          <a:prstGeom prst="round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B227A0E4-DFAB-47DF-8509-7E7B097C58B0}"/>
              </a:ext>
            </a:extLst>
          </p:cNvPr>
          <p:cNvSpPr/>
          <p:nvPr/>
        </p:nvSpPr>
        <p:spPr>
          <a:xfrm>
            <a:off x="281379" y="2765654"/>
            <a:ext cx="3055241" cy="2018646"/>
          </a:xfrm>
          <a:prstGeom prst="roundRect">
            <a:avLst/>
          </a:prstGeom>
          <a:noFill/>
          <a:ln w="190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Meting over periode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Resultatenrekening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Winst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FF3737"/>
                </a:solidFill>
              </a:rPr>
              <a:t>Begrotingstekort</a:t>
            </a: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A940E429-5CDC-4F83-B986-B4B98BE65170}"/>
              </a:ext>
            </a:extLst>
          </p:cNvPr>
          <p:cNvSpPr/>
          <p:nvPr/>
        </p:nvSpPr>
        <p:spPr>
          <a:xfrm>
            <a:off x="3521379" y="2765654"/>
            <a:ext cx="3055241" cy="2018646"/>
          </a:xfrm>
          <a:prstGeom prst="roundRect">
            <a:avLst/>
          </a:prstGeom>
          <a:noFill/>
          <a:ln w="190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Meting over periode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Resultatenrekening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FF3737"/>
                </a:solidFill>
              </a:rPr>
              <a:t>Winst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Begrotingstekort</a:t>
            </a: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808822D8-6D07-42E2-A12A-AC404C5F116B}"/>
              </a:ext>
            </a:extLst>
          </p:cNvPr>
          <p:cNvSpPr/>
          <p:nvPr/>
        </p:nvSpPr>
        <p:spPr>
          <a:xfrm>
            <a:off x="281379" y="7445654"/>
            <a:ext cx="3055241" cy="2018646"/>
          </a:xfrm>
          <a:prstGeom prst="roundRect">
            <a:avLst/>
          </a:prstGeom>
          <a:noFill/>
          <a:ln w="190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Meting over periode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FF3737"/>
                </a:solidFill>
              </a:rPr>
              <a:t>Resultatenrekening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Winst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Begrotingstekort</a:t>
            </a: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B6F0AD49-F29C-4D25-BB27-82D603612FB7}"/>
              </a:ext>
            </a:extLst>
          </p:cNvPr>
          <p:cNvSpPr/>
          <p:nvPr/>
        </p:nvSpPr>
        <p:spPr>
          <a:xfrm>
            <a:off x="3521379" y="7445654"/>
            <a:ext cx="3055241" cy="2018646"/>
          </a:xfrm>
          <a:prstGeom prst="roundRect">
            <a:avLst/>
          </a:prstGeom>
          <a:noFill/>
          <a:ln w="19050">
            <a:solidFill>
              <a:srgbClr val="FF37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FF3737"/>
                </a:solidFill>
              </a:rPr>
              <a:t>Meting over periode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Resultatenrekening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Winst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Begrotingstekort</a:t>
            </a:r>
          </a:p>
        </p:txBody>
      </p:sp>
    </p:spTree>
    <p:extLst>
      <p:ext uri="{BB962C8B-B14F-4D97-AF65-F5344CB8AC3E}">
        <p14:creationId xmlns:p14="http://schemas.microsoft.com/office/powerpoint/2010/main" val="4063591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FEA1562-D677-431E-ACCC-6BB79F25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923198"/>
            <a:ext cx="2703582" cy="33741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7CDBB5-08C0-4A8D-BE34-7BA6B6FD6C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923197"/>
            <a:ext cx="2703582" cy="337414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82DEA8B-4ED0-45C4-911D-5722C3A5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5603197"/>
            <a:ext cx="2703582" cy="337414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E34AF4E-02AD-42BF-A08A-865B434F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5603196"/>
            <a:ext cx="2703582" cy="33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06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722F7B-C7CB-4B97-BDD7-D0093C18781D}"/>
              </a:ext>
            </a:extLst>
          </p:cNvPr>
          <p:cNvSpPr txBox="1"/>
          <p:nvPr/>
        </p:nvSpPr>
        <p:spPr>
          <a:xfrm>
            <a:off x="189001" y="242488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Museo Sans 900" panose="02000000000000000000" pitchFamily="50" charset="0"/>
              </a:rPr>
              <a:t>Indexering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121BB4E-F33A-4F62-8E00-71E30E32B60B}"/>
              </a:ext>
            </a:extLst>
          </p:cNvPr>
          <p:cNvSpPr txBox="1"/>
          <p:nvPr/>
        </p:nvSpPr>
        <p:spPr>
          <a:xfrm>
            <a:off x="3428998" y="242488"/>
            <a:ext cx="323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Museo Sans 900" panose="02000000000000000000" pitchFamily="50" charset="0"/>
              </a:rPr>
              <a:t>Indexering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A619894-B92C-4ED4-8091-2C4C824F6BD7}"/>
              </a:ext>
            </a:extLst>
          </p:cNvPr>
          <p:cNvSpPr txBox="1"/>
          <p:nvPr/>
        </p:nvSpPr>
        <p:spPr>
          <a:xfrm>
            <a:off x="189000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Museo Sans 900" panose="02000000000000000000" pitchFamily="50" charset="0"/>
              </a:rPr>
              <a:t>Indexering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D76D38D-9A7F-48DE-B110-C47554E2AD4E}"/>
              </a:ext>
            </a:extLst>
          </p:cNvPr>
          <p:cNvSpPr txBox="1"/>
          <p:nvPr/>
        </p:nvSpPr>
        <p:spPr>
          <a:xfrm>
            <a:off x="3428998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chemeClr val="accent6">
                    <a:lumMod val="75000"/>
                  </a:schemeClr>
                </a:solidFill>
                <a:latin typeface="Museo Sans 900" panose="02000000000000000000" pitchFamily="50" charset="0"/>
              </a:rPr>
              <a:t>Indexering</a:t>
            </a: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93E66157-4D37-44B9-8F5D-4429C875EB78}"/>
              </a:ext>
            </a:extLst>
          </p:cNvPr>
          <p:cNvSpPr/>
          <p:nvPr/>
        </p:nvSpPr>
        <p:spPr>
          <a:xfrm>
            <a:off x="281379" y="634142"/>
            <a:ext cx="3055241" cy="2018646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258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7595F261-C17E-4A51-86F6-5577FF0C189C}"/>
              </a:ext>
            </a:extLst>
          </p:cNvPr>
          <p:cNvSpPr/>
          <p:nvPr/>
        </p:nvSpPr>
        <p:spPr>
          <a:xfrm>
            <a:off x="3521379" y="634142"/>
            <a:ext cx="3055241" cy="2018646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258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F22F119C-6C1D-4A50-94CC-D379262A96ED}"/>
              </a:ext>
            </a:extLst>
          </p:cNvPr>
          <p:cNvSpPr/>
          <p:nvPr/>
        </p:nvSpPr>
        <p:spPr>
          <a:xfrm>
            <a:off x="281379" y="5314142"/>
            <a:ext cx="3055241" cy="2018646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258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0FC61CD7-9D18-485F-BBEE-DA7C66F583F3}"/>
              </a:ext>
            </a:extLst>
          </p:cNvPr>
          <p:cNvSpPr/>
          <p:nvPr/>
        </p:nvSpPr>
        <p:spPr>
          <a:xfrm>
            <a:off x="3521379" y="5314142"/>
            <a:ext cx="3055241" cy="2018646"/>
          </a:xfrm>
          <a:prstGeom prst="round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258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B227A0E4-DFAB-47DF-8509-7E7B097C58B0}"/>
              </a:ext>
            </a:extLst>
          </p:cNvPr>
          <p:cNvSpPr/>
          <p:nvPr/>
        </p:nvSpPr>
        <p:spPr>
          <a:xfrm>
            <a:off x="281379" y="2765654"/>
            <a:ext cx="3055241" cy="2018646"/>
          </a:xfrm>
          <a:prstGeom prst="roundRect">
            <a:avLst/>
          </a:prstGeom>
          <a:noFill/>
          <a:ln w="19050">
            <a:solidFill>
              <a:srgbClr val="258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Welvaartsvast (mee met lonen)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chemeClr val="accent6">
                    <a:lumMod val="75000"/>
                  </a:schemeClr>
                </a:solidFill>
              </a:rPr>
              <a:t>Waardevast (mee met prijzen)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Bevriezen (bedrag gelijk)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Korten (lagere nominale uitkering)</a:t>
            </a: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A940E429-5CDC-4F83-B986-B4B98BE65170}"/>
              </a:ext>
            </a:extLst>
          </p:cNvPr>
          <p:cNvSpPr/>
          <p:nvPr/>
        </p:nvSpPr>
        <p:spPr>
          <a:xfrm>
            <a:off x="3521379" y="2765654"/>
            <a:ext cx="3055241" cy="2018646"/>
          </a:xfrm>
          <a:prstGeom prst="roundRect">
            <a:avLst/>
          </a:prstGeom>
          <a:noFill/>
          <a:ln w="19050">
            <a:solidFill>
              <a:srgbClr val="258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Welvaartsvast (mee met lonen)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Waardevast (mee met prijzen)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Bevriezen (bedrag gelijk)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chemeClr val="accent6">
                    <a:lumMod val="75000"/>
                  </a:schemeClr>
                </a:solidFill>
              </a:rPr>
              <a:t>Korten (lagere nominale uitkering)</a:t>
            </a: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808822D8-6D07-42E2-A12A-AC404C5F116B}"/>
              </a:ext>
            </a:extLst>
          </p:cNvPr>
          <p:cNvSpPr/>
          <p:nvPr/>
        </p:nvSpPr>
        <p:spPr>
          <a:xfrm>
            <a:off x="281379" y="7445654"/>
            <a:ext cx="3055241" cy="2018646"/>
          </a:xfrm>
          <a:prstGeom prst="roundRect">
            <a:avLst/>
          </a:prstGeom>
          <a:noFill/>
          <a:ln w="19050">
            <a:solidFill>
              <a:srgbClr val="258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Welvaartsvast (mee met lonen)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Waardevast (mee met prijzen)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chemeClr val="accent6">
                    <a:lumMod val="75000"/>
                  </a:schemeClr>
                </a:solidFill>
              </a:rPr>
              <a:t>Bevriezen (bedrag gelijk)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Korten (lagere nominale uitkering)</a:t>
            </a: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B6F0AD49-F29C-4D25-BB27-82D603612FB7}"/>
              </a:ext>
            </a:extLst>
          </p:cNvPr>
          <p:cNvSpPr/>
          <p:nvPr/>
        </p:nvSpPr>
        <p:spPr>
          <a:xfrm>
            <a:off x="3521379" y="7445654"/>
            <a:ext cx="3055241" cy="2018646"/>
          </a:xfrm>
          <a:prstGeom prst="roundRect">
            <a:avLst/>
          </a:prstGeom>
          <a:noFill/>
          <a:ln w="19050">
            <a:solidFill>
              <a:srgbClr val="2588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chemeClr val="accent6">
                    <a:lumMod val="75000"/>
                  </a:schemeClr>
                </a:solidFill>
              </a:rPr>
              <a:t>Welvaartsvast (mee met lonen)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Waardevast (mee met prijzen)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Bevriezen (bedrag gelijk)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Korten (lagere nominale uitkering)</a:t>
            </a:r>
          </a:p>
        </p:txBody>
      </p:sp>
    </p:spTree>
    <p:extLst>
      <p:ext uri="{BB962C8B-B14F-4D97-AF65-F5344CB8AC3E}">
        <p14:creationId xmlns:p14="http://schemas.microsoft.com/office/powerpoint/2010/main" val="821262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FEA1562-D677-431E-ACCC-6BB79F25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923198"/>
            <a:ext cx="2703582" cy="33741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7CDBB5-08C0-4A8D-BE34-7BA6B6FD6C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923197"/>
            <a:ext cx="2703582" cy="337414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82DEA8B-4ED0-45C4-911D-5722C3A5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5603197"/>
            <a:ext cx="2703582" cy="337414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E34AF4E-02AD-42BF-A08A-865B434F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5603196"/>
            <a:ext cx="2703582" cy="33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40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722F7B-C7CB-4B97-BDD7-D0093C18781D}"/>
              </a:ext>
            </a:extLst>
          </p:cNvPr>
          <p:cNvSpPr txBox="1"/>
          <p:nvPr/>
        </p:nvSpPr>
        <p:spPr>
          <a:xfrm>
            <a:off x="189001" y="242488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ED4D0F"/>
                </a:solidFill>
                <a:latin typeface="Museo Sans 900" panose="02000000000000000000" pitchFamily="50" charset="0"/>
              </a:rPr>
              <a:t>Inflatie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121BB4E-F33A-4F62-8E00-71E30E32B60B}"/>
              </a:ext>
            </a:extLst>
          </p:cNvPr>
          <p:cNvSpPr txBox="1"/>
          <p:nvPr/>
        </p:nvSpPr>
        <p:spPr>
          <a:xfrm>
            <a:off x="3428998" y="242488"/>
            <a:ext cx="323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ED4D0F"/>
                </a:solidFill>
                <a:latin typeface="Museo Sans 900" panose="02000000000000000000" pitchFamily="50" charset="0"/>
              </a:rPr>
              <a:t>Inflatie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A619894-B92C-4ED4-8091-2C4C824F6BD7}"/>
              </a:ext>
            </a:extLst>
          </p:cNvPr>
          <p:cNvSpPr txBox="1"/>
          <p:nvPr/>
        </p:nvSpPr>
        <p:spPr>
          <a:xfrm>
            <a:off x="189000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ED4D0F"/>
                </a:solidFill>
                <a:latin typeface="Museo Sans 900" panose="02000000000000000000" pitchFamily="50" charset="0"/>
              </a:rPr>
              <a:t>Inflatie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D76D38D-9A7F-48DE-B110-C47554E2AD4E}"/>
              </a:ext>
            </a:extLst>
          </p:cNvPr>
          <p:cNvSpPr txBox="1"/>
          <p:nvPr/>
        </p:nvSpPr>
        <p:spPr>
          <a:xfrm>
            <a:off x="3428998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ED4D0F"/>
                </a:solidFill>
                <a:latin typeface="Museo Sans 900" panose="02000000000000000000" pitchFamily="50" charset="0"/>
              </a:rPr>
              <a:t>Inflatie</a:t>
            </a: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93E66157-4D37-44B9-8F5D-4429C875EB78}"/>
              </a:ext>
            </a:extLst>
          </p:cNvPr>
          <p:cNvSpPr/>
          <p:nvPr/>
        </p:nvSpPr>
        <p:spPr>
          <a:xfrm>
            <a:off x="281379" y="634142"/>
            <a:ext cx="3055241" cy="2018646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ED4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7595F261-C17E-4A51-86F6-5577FF0C189C}"/>
              </a:ext>
            </a:extLst>
          </p:cNvPr>
          <p:cNvSpPr/>
          <p:nvPr/>
        </p:nvSpPr>
        <p:spPr>
          <a:xfrm>
            <a:off x="3521379" y="634142"/>
            <a:ext cx="3055241" cy="2018646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ED4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F22F119C-6C1D-4A50-94CC-D379262A96ED}"/>
              </a:ext>
            </a:extLst>
          </p:cNvPr>
          <p:cNvSpPr/>
          <p:nvPr/>
        </p:nvSpPr>
        <p:spPr>
          <a:xfrm>
            <a:off x="281379" y="5314142"/>
            <a:ext cx="3055241" cy="2018646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ED4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0FC61CD7-9D18-485F-BBEE-DA7C66F583F3}"/>
              </a:ext>
            </a:extLst>
          </p:cNvPr>
          <p:cNvSpPr/>
          <p:nvPr/>
        </p:nvSpPr>
        <p:spPr>
          <a:xfrm>
            <a:off x="3521379" y="5314142"/>
            <a:ext cx="3055241" cy="2018646"/>
          </a:xfrm>
          <a:prstGeom prst="round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ED4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B227A0E4-DFAB-47DF-8509-7E7B097C58B0}"/>
              </a:ext>
            </a:extLst>
          </p:cNvPr>
          <p:cNvSpPr/>
          <p:nvPr/>
        </p:nvSpPr>
        <p:spPr>
          <a:xfrm>
            <a:off x="281379" y="2765654"/>
            <a:ext cx="3055241" cy="2018646"/>
          </a:xfrm>
          <a:prstGeom prst="roundRect">
            <a:avLst/>
          </a:prstGeom>
          <a:noFill/>
          <a:ln w="19050">
            <a:solidFill>
              <a:srgbClr val="ED4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Stijging CPI: gemiddeld prijspeil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ED4D0F"/>
                </a:solidFill>
              </a:rPr>
              <a:t>Bestedingsinflatie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Kosteninflatie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Aantasting koopkracht</a:t>
            </a: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A940E429-5CDC-4F83-B986-B4B98BE65170}"/>
              </a:ext>
            </a:extLst>
          </p:cNvPr>
          <p:cNvSpPr/>
          <p:nvPr/>
        </p:nvSpPr>
        <p:spPr>
          <a:xfrm>
            <a:off x="3521379" y="2765654"/>
            <a:ext cx="3055241" cy="2018646"/>
          </a:xfrm>
          <a:prstGeom prst="roundRect">
            <a:avLst/>
          </a:prstGeom>
          <a:noFill/>
          <a:ln w="19050">
            <a:solidFill>
              <a:srgbClr val="ED4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ED4D0F"/>
                </a:solidFill>
              </a:rPr>
              <a:t>Stijging CPI: gemiddeld prijspeil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Bestedingsinflatie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Kosteninflatie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Aantasting koopkracht</a:t>
            </a: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808822D8-6D07-42E2-A12A-AC404C5F116B}"/>
              </a:ext>
            </a:extLst>
          </p:cNvPr>
          <p:cNvSpPr/>
          <p:nvPr/>
        </p:nvSpPr>
        <p:spPr>
          <a:xfrm>
            <a:off x="281379" y="7445654"/>
            <a:ext cx="3055241" cy="2018646"/>
          </a:xfrm>
          <a:prstGeom prst="roundRect">
            <a:avLst/>
          </a:prstGeom>
          <a:noFill/>
          <a:ln w="19050">
            <a:solidFill>
              <a:srgbClr val="ED4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Stijging CPI: gemiddeld prijspeil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Bestedingsinflatie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ED4D0F"/>
                </a:solidFill>
              </a:rPr>
              <a:t>Kosteninflatie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Aantasting koopkracht</a:t>
            </a: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B6F0AD49-F29C-4D25-BB27-82D603612FB7}"/>
              </a:ext>
            </a:extLst>
          </p:cNvPr>
          <p:cNvSpPr/>
          <p:nvPr/>
        </p:nvSpPr>
        <p:spPr>
          <a:xfrm>
            <a:off x="3521379" y="7445654"/>
            <a:ext cx="3055241" cy="2018646"/>
          </a:xfrm>
          <a:prstGeom prst="roundRect">
            <a:avLst/>
          </a:prstGeom>
          <a:noFill/>
          <a:ln w="19050">
            <a:solidFill>
              <a:srgbClr val="ED4D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Stijging CPI: gemiddeld prijspeil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Bestedingsinflatie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Kosteninflatie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ED4D0F"/>
                </a:solidFill>
              </a:rPr>
              <a:t>Aantasting koopkracht</a:t>
            </a:r>
          </a:p>
        </p:txBody>
      </p:sp>
    </p:spTree>
    <p:extLst>
      <p:ext uri="{BB962C8B-B14F-4D97-AF65-F5344CB8AC3E}">
        <p14:creationId xmlns:p14="http://schemas.microsoft.com/office/powerpoint/2010/main" val="2870455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FEA1562-D677-431E-ACCC-6BB79F25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923198"/>
            <a:ext cx="2703582" cy="33741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7CDBB5-08C0-4A8D-BE34-7BA6B6FD6C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923197"/>
            <a:ext cx="2703582" cy="337414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82DEA8B-4ED0-45C4-911D-5722C3A5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5603197"/>
            <a:ext cx="2703582" cy="337414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E34AF4E-02AD-42BF-A08A-865B434F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5603196"/>
            <a:ext cx="2703582" cy="33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6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2016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02896"/>
            <a:ext cx="3240000" cy="4680000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C722F7B-C7CB-4B97-BDD7-D0093C18781D}"/>
              </a:ext>
            </a:extLst>
          </p:cNvPr>
          <p:cNvSpPr txBox="1"/>
          <p:nvPr/>
        </p:nvSpPr>
        <p:spPr>
          <a:xfrm>
            <a:off x="189001" y="242488"/>
            <a:ext cx="32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1977AB"/>
                </a:solidFill>
                <a:latin typeface="Museo Sans 900" panose="02000000000000000000" pitchFamily="50" charset="0"/>
              </a:rPr>
              <a:t>Overheidsfinanciën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121BB4E-F33A-4F62-8E00-71E30E32B60B}"/>
              </a:ext>
            </a:extLst>
          </p:cNvPr>
          <p:cNvSpPr txBox="1"/>
          <p:nvPr/>
        </p:nvSpPr>
        <p:spPr>
          <a:xfrm>
            <a:off x="3428998" y="242488"/>
            <a:ext cx="3239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1977AB"/>
                </a:solidFill>
                <a:latin typeface="Museo Sans 900" panose="02000000000000000000" pitchFamily="50" charset="0"/>
              </a:rPr>
              <a:t>Overheidsfinanciën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A619894-B92C-4ED4-8091-2C4C824F6BD7}"/>
              </a:ext>
            </a:extLst>
          </p:cNvPr>
          <p:cNvSpPr txBox="1"/>
          <p:nvPr/>
        </p:nvSpPr>
        <p:spPr>
          <a:xfrm>
            <a:off x="189000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1977AB"/>
                </a:solidFill>
                <a:latin typeface="Museo Sans 900" panose="02000000000000000000" pitchFamily="50" charset="0"/>
              </a:rPr>
              <a:t>Overheidsfinanciën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D76D38D-9A7F-48DE-B110-C47554E2AD4E}"/>
              </a:ext>
            </a:extLst>
          </p:cNvPr>
          <p:cNvSpPr txBox="1"/>
          <p:nvPr/>
        </p:nvSpPr>
        <p:spPr>
          <a:xfrm>
            <a:off x="3428998" y="4909962"/>
            <a:ext cx="3239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solidFill>
                  <a:srgbClr val="1977AB"/>
                </a:solidFill>
                <a:latin typeface="Museo Sans 900" panose="02000000000000000000" pitchFamily="50" charset="0"/>
              </a:rPr>
              <a:t>Overheidsfinanciën</a:t>
            </a: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93E66157-4D37-44B9-8F5D-4429C875EB78}"/>
              </a:ext>
            </a:extLst>
          </p:cNvPr>
          <p:cNvSpPr/>
          <p:nvPr/>
        </p:nvSpPr>
        <p:spPr>
          <a:xfrm>
            <a:off x="281379" y="634142"/>
            <a:ext cx="3055241" cy="2018646"/>
          </a:xfrm>
          <a:prstGeom prst="round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197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: afgeronde hoeken 21">
            <a:extLst>
              <a:ext uri="{FF2B5EF4-FFF2-40B4-BE49-F238E27FC236}">
                <a16:creationId xmlns:a16="http://schemas.microsoft.com/office/drawing/2014/main" id="{7595F261-C17E-4A51-86F6-5577FF0C189C}"/>
              </a:ext>
            </a:extLst>
          </p:cNvPr>
          <p:cNvSpPr/>
          <p:nvPr/>
        </p:nvSpPr>
        <p:spPr>
          <a:xfrm>
            <a:off x="3521379" y="634142"/>
            <a:ext cx="3055241" cy="2018646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197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hthoek: afgeronde hoeken 22">
            <a:extLst>
              <a:ext uri="{FF2B5EF4-FFF2-40B4-BE49-F238E27FC236}">
                <a16:creationId xmlns:a16="http://schemas.microsoft.com/office/drawing/2014/main" id="{F22F119C-6C1D-4A50-94CC-D379262A96ED}"/>
              </a:ext>
            </a:extLst>
          </p:cNvPr>
          <p:cNvSpPr/>
          <p:nvPr/>
        </p:nvSpPr>
        <p:spPr>
          <a:xfrm>
            <a:off x="281379" y="5314142"/>
            <a:ext cx="3055241" cy="2018646"/>
          </a:xfrm>
          <a:prstGeom prst="round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197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Rechthoek: afgeronde hoeken 23">
            <a:extLst>
              <a:ext uri="{FF2B5EF4-FFF2-40B4-BE49-F238E27FC236}">
                <a16:creationId xmlns:a16="http://schemas.microsoft.com/office/drawing/2014/main" id="{0FC61CD7-9D18-485F-BBEE-DA7C66F583F3}"/>
              </a:ext>
            </a:extLst>
          </p:cNvPr>
          <p:cNvSpPr/>
          <p:nvPr/>
        </p:nvSpPr>
        <p:spPr>
          <a:xfrm>
            <a:off x="3521379" y="5314142"/>
            <a:ext cx="3055241" cy="2018646"/>
          </a:xfrm>
          <a:prstGeom prst="round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19050">
            <a:solidFill>
              <a:srgbClr val="197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B227A0E4-DFAB-47DF-8509-7E7B097C58B0}"/>
              </a:ext>
            </a:extLst>
          </p:cNvPr>
          <p:cNvSpPr/>
          <p:nvPr/>
        </p:nvSpPr>
        <p:spPr>
          <a:xfrm>
            <a:off x="281379" y="2765654"/>
            <a:ext cx="3055241" cy="2018646"/>
          </a:xfrm>
          <a:prstGeom prst="roundRect">
            <a:avLst/>
          </a:prstGeom>
          <a:noFill/>
          <a:ln w="19050">
            <a:solidFill>
              <a:srgbClr val="197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Financieringstekort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1977AB"/>
                </a:solidFill>
              </a:rPr>
              <a:t>Begrotingstekort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Staatsschuldquote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EMU-normen</a:t>
            </a:r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A940E429-5CDC-4F83-B986-B4B98BE65170}"/>
              </a:ext>
            </a:extLst>
          </p:cNvPr>
          <p:cNvSpPr/>
          <p:nvPr/>
        </p:nvSpPr>
        <p:spPr>
          <a:xfrm>
            <a:off x="3521379" y="2765654"/>
            <a:ext cx="3055241" cy="2018646"/>
          </a:xfrm>
          <a:prstGeom prst="roundRect">
            <a:avLst/>
          </a:prstGeom>
          <a:noFill/>
          <a:ln w="19050">
            <a:solidFill>
              <a:srgbClr val="197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1977AB"/>
                </a:solidFill>
              </a:rPr>
              <a:t>Financieringstekort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Begrotingstekort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Staatsschuldquote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EMU-normen</a:t>
            </a:r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808822D8-6D07-42E2-A12A-AC404C5F116B}"/>
              </a:ext>
            </a:extLst>
          </p:cNvPr>
          <p:cNvSpPr/>
          <p:nvPr/>
        </p:nvSpPr>
        <p:spPr>
          <a:xfrm>
            <a:off x="281379" y="7445654"/>
            <a:ext cx="3055241" cy="2018646"/>
          </a:xfrm>
          <a:prstGeom prst="roundRect">
            <a:avLst/>
          </a:prstGeom>
          <a:noFill/>
          <a:ln w="19050">
            <a:solidFill>
              <a:srgbClr val="197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Financieringstekort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Begrotingstekort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Staatsschuldquote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1977AB"/>
                </a:solidFill>
              </a:rPr>
              <a:t>EMU-normen</a:t>
            </a:r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B6F0AD49-F29C-4D25-BB27-82D603612FB7}"/>
              </a:ext>
            </a:extLst>
          </p:cNvPr>
          <p:cNvSpPr/>
          <p:nvPr/>
        </p:nvSpPr>
        <p:spPr>
          <a:xfrm>
            <a:off x="3521379" y="7445654"/>
            <a:ext cx="3055241" cy="2018646"/>
          </a:xfrm>
          <a:prstGeom prst="roundRect">
            <a:avLst/>
          </a:prstGeom>
          <a:noFill/>
          <a:ln w="19050">
            <a:solidFill>
              <a:srgbClr val="1977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Financieringstekort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Begrotingstekort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b="1" dirty="0">
                <a:solidFill>
                  <a:srgbClr val="1977AB"/>
                </a:solidFill>
              </a:rPr>
              <a:t>Staatsschuldquote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R"/>
            </a:pPr>
            <a:r>
              <a:rPr lang="nl-NL" sz="1400" dirty="0">
                <a:solidFill>
                  <a:schemeClr val="tx1"/>
                </a:solidFill>
              </a:rPr>
              <a:t>EMU-normen</a:t>
            </a:r>
          </a:p>
        </p:txBody>
      </p:sp>
    </p:spTree>
    <p:extLst>
      <p:ext uri="{BB962C8B-B14F-4D97-AF65-F5344CB8AC3E}">
        <p14:creationId xmlns:p14="http://schemas.microsoft.com/office/powerpoint/2010/main" val="1914818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037628C3-559F-4913-AD8D-46D647F0AC82}"/>
              </a:ext>
            </a:extLst>
          </p:cNvPr>
          <p:cNvSpPr/>
          <p:nvPr/>
        </p:nvSpPr>
        <p:spPr>
          <a:xfrm>
            <a:off x="18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E7411D46-829D-473C-A433-0407C6199CCE}"/>
              </a:ext>
            </a:extLst>
          </p:cNvPr>
          <p:cNvSpPr/>
          <p:nvPr/>
        </p:nvSpPr>
        <p:spPr>
          <a:xfrm>
            <a:off x="3429000" y="27027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9752EE3-8AA2-4720-84E4-BC069AC73471}"/>
              </a:ext>
            </a:extLst>
          </p:cNvPr>
          <p:cNvSpPr/>
          <p:nvPr/>
        </p:nvSpPr>
        <p:spPr>
          <a:xfrm>
            <a:off x="18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DD6B39B-6A7B-4202-90A2-9084ED588969}"/>
              </a:ext>
            </a:extLst>
          </p:cNvPr>
          <p:cNvSpPr/>
          <p:nvPr/>
        </p:nvSpPr>
        <p:spPr>
          <a:xfrm>
            <a:off x="3429000" y="4953000"/>
            <a:ext cx="3240000" cy="4680000"/>
          </a:xfrm>
          <a:prstGeom prst="rect">
            <a:avLst/>
          </a:prstGeom>
          <a:noFill/>
          <a:ln w="63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2FEA1562-D677-431E-ACCC-6BB79F25E6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923198"/>
            <a:ext cx="2703582" cy="3374143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917CDBB5-08C0-4A8D-BE34-7BA6B6FD6C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923197"/>
            <a:ext cx="2703582" cy="3374143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A82DEA8B-4ED0-45C4-911D-5722C3A5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9" y="5603197"/>
            <a:ext cx="2703582" cy="3374143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E34AF4E-02AD-42BF-A08A-865B434F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461" y="5603196"/>
            <a:ext cx="2703582" cy="337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7269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11830</TotalTime>
  <Words>432</Words>
  <Application>Microsoft Office PowerPoint</Application>
  <PresentationFormat>A4 (210 x 297 mm)</PresentationFormat>
  <Paragraphs>200</Paragraphs>
  <Slides>20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Museo Sans 900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Paul Bloemers</dc:creator>
  <cp:lastModifiedBy>Paul Bloemers</cp:lastModifiedBy>
  <cp:revision>8</cp:revision>
  <cp:lastPrinted>2021-03-02T11:24:11Z</cp:lastPrinted>
  <dcterms:created xsi:type="dcterms:W3CDTF">2021-02-28T09:54:25Z</dcterms:created>
  <dcterms:modified xsi:type="dcterms:W3CDTF">2021-10-05T11:07:34Z</dcterms:modified>
</cp:coreProperties>
</file>