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1A80B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6CCA2-8395-4562-A315-E47C3F489C98}" v="87" dt="2020-12-21T13:56:12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2766CCA2-8395-4562-A315-E47C3F489C98}"/>
    <pc:docChg chg="undo custSel delSld modSld">
      <pc:chgData name="Paul Bloemers" userId="fe3832ff3b233e04" providerId="LiveId" clId="{2766CCA2-8395-4562-A315-E47C3F489C98}" dt="2020-12-22T08:32:21.602" v="2223" actId="6549"/>
      <pc:docMkLst>
        <pc:docMk/>
      </pc:docMkLst>
      <pc:sldChg chg="modSp mod">
        <pc:chgData name="Paul Bloemers" userId="fe3832ff3b233e04" providerId="LiveId" clId="{2766CCA2-8395-4562-A315-E47C3F489C98}" dt="2020-12-21T12:42:27.642" v="192" actId="20577"/>
        <pc:sldMkLst>
          <pc:docMk/>
          <pc:sldMk cId="3174709951" sldId="256"/>
        </pc:sldMkLst>
        <pc:spChg chg="mod">
          <ac:chgData name="Paul Bloemers" userId="fe3832ff3b233e04" providerId="LiveId" clId="{2766CCA2-8395-4562-A315-E47C3F489C98}" dt="2020-12-21T12:40:40.932" v="8" actId="20577"/>
          <ac:spMkLst>
            <pc:docMk/>
            <pc:sldMk cId="3174709951" sldId="256"/>
            <ac:spMk id="41" creationId="{03400619-E573-441E-8987-A922C83511BF}"/>
          </ac:spMkLst>
        </pc:spChg>
        <pc:spChg chg="mod">
          <ac:chgData name="Paul Bloemers" userId="fe3832ff3b233e04" providerId="LiveId" clId="{2766CCA2-8395-4562-A315-E47C3F489C98}" dt="2020-12-21T12:40:58.178" v="26" actId="20577"/>
          <ac:spMkLst>
            <pc:docMk/>
            <pc:sldMk cId="3174709951" sldId="256"/>
            <ac:spMk id="42" creationId="{19C9F2E5-9F8F-4E58-A1F6-F122BCF661CE}"/>
          </ac:spMkLst>
        </pc:spChg>
        <pc:spChg chg="mod">
          <ac:chgData name="Paul Bloemers" userId="fe3832ff3b233e04" providerId="LiveId" clId="{2766CCA2-8395-4562-A315-E47C3F489C98}" dt="2020-12-21T12:41:50.931" v="103" actId="20577"/>
          <ac:spMkLst>
            <pc:docMk/>
            <pc:sldMk cId="3174709951" sldId="256"/>
            <ac:spMk id="43" creationId="{799E6C22-5F4A-41D7-BCFC-3078BAA48243}"/>
          </ac:spMkLst>
        </pc:spChg>
        <pc:spChg chg="mod">
          <ac:chgData name="Paul Bloemers" userId="fe3832ff3b233e04" providerId="LiveId" clId="{2766CCA2-8395-4562-A315-E47C3F489C98}" dt="2020-12-21T12:41:36.641" v="90" actId="1038"/>
          <ac:spMkLst>
            <pc:docMk/>
            <pc:sldMk cId="3174709951" sldId="256"/>
            <ac:spMk id="44" creationId="{D01F0FE3-8079-441D-ACAC-E7ADE01556C6}"/>
          </ac:spMkLst>
        </pc:spChg>
        <pc:spChg chg="mod">
          <ac:chgData name="Paul Bloemers" userId="fe3832ff3b233e04" providerId="LiveId" clId="{2766CCA2-8395-4562-A315-E47C3F489C98}" dt="2020-12-21T12:42:12.450" v="151" actId="1036"/>
          <ac:spMkLst>
            <pc:docMk/>
            <pc:sldMk cId="3174709951" sldId="256"/>
            <ac:spMk id="45" creationId="{6CFE058D-2264-435B-A8C8-EA5758712C01}"/>
          </ac:spMkLst>
        </pc:spChg>
        <pc:spChg chg="mod">
          <ac:chgData name="Paul Bloemers" userId="fe3832ff3b233e04" providerId="LiveId" clId="{2766CCA2-8395-4562-A315-E47C3F489C98}" dt="2020-12-21T12:42:16.931" v="164" actId="20577"/>
          <ac:spMkLst>
            <pc:docMk/>
            <pc:sldMk cId="3174709951" sldId="256"/>
            <ac:spMk id="46" creationId="{E6713A16-65E2-493B-8EED-5398FEE0907F}"/>
          </ac:spMkLst>
        </pc:spChg>
        <pc:spChg chg="mod">
          <ac:chgData name="Paul Bloemers" userId="fe3832ff3b233e04" providerId="LiveId" clId="{2766CCA2-8395-4562-A315-E47C3F489C98}" dt="2020-12-21T12:42:21.066" v="175" actId="20577"/>
          <ac:spMkLst>
            <pc:docMk/>
            <pc:sldMk cId="3174709951" sldId="256"/>
            <ac:spMk id="47" creationId="{87C35670-16C4-4E0C-A1E2-D16D7E4F0ADB}"/>
          </ac:spMkLst>
        </pc:spChg>
        <pc:spChg chg="mod">
          <ac:chgData name="Paul Bloemers" userId="fe3832ff3b233e04" providerId="LiveId" clId="{2766CCA2-8395-4562-A315-E47C3F489C98}" dt="2020-12-21T12:42:27.642" v="192" actId="20577"/>
          <ac:spMkLst>
            <pc:docMk/>
            <pc:sldMk cId="3174709951" sldId="256"/>
            <ac:spMk id="48" creationId="{024ED78C-B95B-468A-91F8-E68AE4F4E603}"/>
          </ac:spMkLst>
        </pc:spChg>
      </pc:sldChg>
      <pc:sldChg chg="addSp delSp modSp mod">
        <pc:chgData name="Paul Bloemers" userId="fe3832ff3b233e04" providerId="LiveId" clId="{2766CCA2-8395-4562-A315-E47C3F489C98}" dt="2020-12-21T13:41:07.129" v="1518" actId="1038"/>
        <pc:sldMkLst>
          <pc:docMk/>
          <pc:sldMk cId="3333187578" sldId="257"/>
        </pc:sldMkLst>
        <pc:spChg chg="mod">
          <ac:chgData name="Paul Bloemers" userId="fe3832ff3b233e04" providerId="LiveId" clId="{2766CCA2-8395-4562-A315-E47C3F489C98}" dt="2020-12-21T13:29:20.812" v="1363" actId="20577"/>
          <ac:spMkLst>
            <pc:docMk/>
            <pc:sldMk cId="3333187578" sldId="257"/>
            <ac:spMk id="14" creationId="{834BA021-100E-402F-B446-CB2438808846}"/>
          </ac:spMkLst>
        </pc:spChg>
        <pc:spChg chg="mod">
          <ac:chgData name="Paul Bloemers" userId="fe3832ff3b233e04" providerId="LiveId" clId="{2766CCA2-8395-4562-A315-E47C3F489C98}" dt="2020-12-21T12:48:39.340" v="383" actId="20577"/>
          <ac:spMkLst>
            <pc:docMk/>
            <pc:sldMk cId="3333187578" sldId="257"/>
            <ac:spMk id="19" creationId="{EC896CC1-C2AE-4382-BED2-1E8FC38E9C80}"/>
          </ac:spMkLst>
        </pc:spChg>
        <pc:spChg chg="mod">
          <ac:chgData name="Paul Bloemers" userId="fe3832ff3b233e04" providerId="LiveId" clId="{2766CCA2-8395-4562-A315-E47C3F489C98}" dt="2020-12-21T12:48:44.530" v="396" actId="20577"/>
          <ac:spMkLst>
            <pc:docMk/>
            <pc:sldMk cId="3333187578" sldId="257"/>
            <ac:spMk id="20" creationId="{2A9C8179-428B-4BDC-9866-75D902D72ADC}"/>
          </ac:spMkLst>
        </pc:spChg>
        <pc:spChg chg="mod">
          <ac:chgData name="Paul Bloemers" userId="fe3832ff3b233e04" providerId="LiveId" clId="{2766CCA2-8395-4562-A315-E47C3F489C98}" dt="2020-12-21T12:48:54.429" v="430" actId="20577"/>
          <ac:spMkLst>
            <pc:docMk/>
            <pc:sldMk cId="3333187578" sldId="257"/>
            <ac:spMk id="21" creationId="{2600E428-670D-4F49-A58E-DA13795471C9}"/>
          </ac:spMkLst>
        </pc:spChg>
        <pc:spChg chg="mod">
          <ac:chgData name="Paul Bloemers" userId="fe3832ff3b233e04" providerId="LiveId" clId="{2766CCA2-8395-4562-A315-E47C3F489C98}" dt="2020-12-21T12:49:01.068" v="441" actId="20577"/>
          <ac:spMkLst>
            <pc:docMk/>
            <pc:sldMk cId="3333187578" sldId="257"/>
            <ac:spMk id="22" creationId="{6654A6B8-285C-48BC-BF30-9B088CA28FDC}"/>
          </ac:spMkLst>
        </pc:spChg>
        <pc:spChg chg="mod">
          <ac:chgData name="Paul Bloemers" userId="fe3832ff3b233e04" providerId="LiveId" clId="{2766CCA2-8395-4562-A315-E47C3F489C98}" dt="2020-12-21T12:49:06.379" v="451" actId="20577"/>
          <ac:spMkLst>
            <pc:docMk/>
            <pc:sldMk cId="3333187578" sldId="257"/>
            <ac:spMk id="24" creationId="{0B3FDE25-78B8-453A-A888-A673CF64975A}"/>
          </ac:spMkLst>
        </pc:spChg>
        <pc:spChg chg="mod">
          <ac:chgData name="Paul Bloemers" userId="fe3832ff3b233e04" providerId="LiveId" clId="{2766CCA2-8395-4562-A315-E47C3F489C98}" dt="2020-12-21T12:49:10.874" v="459" actId="20577"/>
          <ac:spMkLst>
            <pc:docMk/>
            <pc:sldMk cId="3333187578" sldId="257"/>
            <ac:spMk id="25" creationId="{C9EEC607-183C-4D58-A59B-EE8EF677745B}"/>
          </ac:spMkLst>
        </pc:spChg>
        <pc:spChg chg="mod">
          <ac:chgData name="Paul Bloemers" userId="fe3832ff3b233e04" providerId="LiveId" clId="{2766CCA2-8395-4562-A315-E47C3F489C98}" dt="2020-12-21T12:49:15.964" v="472" actId="20577"/>
          <ac:spMkLst>
            <pc:docMk/>
            <pc:sldMk cId="3333187578" sldId="257"/>
            <ac:spMk id="26" creationId="{71AE2352-9B1F-4B2E-AC3D-403FC2BE7C5A}"/>
          </ac:spMkLst>
        </pc:spChg>
        <pc:spChg chg="mod">
          <ac:chgData name="Paul Bloemers" userId="fe3832ff3b233e04" providerId="LiveId" clId="{2766CCA2-8395-4562-A315-E47C3F489C98}" dt="2020-12-21T12:49:21.268" v="489" actId="20577"/>
          <ac:spMkLst>
            <pc:docMk/>
            <pc:sldMk cId="3333187578" sldId="257"/>
            <ac:spMk id="27" creationId="{EEF9421A-B7DA-4A12-AECB-8A77B27BD9EF}"/>
          </ac:spMkLst>
        </pc:spChg>
        <pc:spChg chg="mod">
          <ac:chgData name="Paul Bloemers" userId="fe3832ff3b233e04" providerId="LiveId" clId="{2766CCA2-8395-4562-A315-E47C3F489C98}" dt="2020-12-21T13:24:18.426" v="1166" actId="1076"/>
          <ac:spMkLst>
            <pc:docMk/>
            <pc:sldMk cId="3333187578" sldId="257"/>
            <ac:spMk id="53" creationId="{8C0C53F2-E0F7-40DD-8662-3BFB133301F2}"/>
          </ac:spMkLst>
        </pc:spChg>
        <pc:spChg chg="mod">
          <ac:chgData name="Paul Bloemers" userId="fe3832ff3b233e04" providerId="LiveId" clId="{2766CCA2-8395-4562-A315-E47C3F489C98}" dt="2020-12-21T13:23:21.075" v="1156" actId="6549"/>
          <ac:spMkLst>
            <pc:docMk/>
            <pc:sldMk cId="3333187578" sldId="257"/>
            <ac:spMk id="55" creationId="{FBADF811-B053-4544-BBAC-6A0D3672D762}"/>
          </ac:spMkLst>
        </pc:spChg>
        <pc:spChg chg="mod">
          <ac:chgData name="Paul Bloemers" userId="fe3832ff3b233e04" providerId="LiveId" clId="{2766CCA2-8395-4562-A315-E47C3F489C98}" dt="2020-12-21T13:00:53.786" v="865" actId="20577"/>
          <ac:spMkLst>
            <pc:docMk/>
            <pc:sldMk cId="3333187578" sldId="257"/>
            <ac:spMk id="68" creationId="{DA8D12AB-872E-4BD9-A43F-F086045DD6C0}"/>
          </ac:spMkLst>
        </pc:spChg>
        <pc:spChg chg="mod">
          <ac:chgData name="Paul Bloemers" userId="fe3832ff3b233e04" providerId="LiveId" clId="{2766CCA2-8395-4562-A315-E47C3F489C98}" dt="2020-12-21T13:06:55.398" v="1046" actId="20577"/>
          <ac:spMkLst>
            <pc:docMk/>
            <pc:sldMk cId="3333187578" sldId="257"/>
            <ac:spMk id="79" creationId="{BDEBBED3-46CD-485B-B3C4-7FA58C0F8291}"/>
          </ac:spMkLst>
        </pc:spChg>
        <pc:spChg chg="mod">
          <ac:chgData name="Paul Bloemers" userId="fe3832ff3b233e04" providerId="LiveId" clId="{2766CCA2-8395-4562-A315-E47C3F489C98}" dt="2020-12-21T13:33:30.100" v="1365" actId="20577"/>
          <ac:spMkLst>
            <pc:docMk/>
            <pc:sldMk cId="3333187578" sldId="257"/>
            <ac:spMk id="82" creationId="{0032F0B9-6D1A-46A6-84E9-CD0EECDC3EA6}"/>
          </ac:spMkLst>
        </pc:spChg>
        <pc:spChg chg="mod">
          <ac:chgData name="Paul Bloemers" userId="fe3832ff3b233e04" providerId="LiveId" clId="{2766CCA2-8395-4562-A315-E47C3F489C98}" dt="2020-12-21T13:37:50.858" v="1453" actId="20577"/>
          <ac:spMkLst>
            <pc:docMk/>
            <pc:sldMk cId="3333187578" sldId="257"/>
            <ac:spMk id="96" creationId="{C9B3880D-F01E-4EA8-A9A6-334812573FDB}"/>
          </ac:spMkLst>
        </pc:spChg>
        <pc:spChg chg="mod">
          <ac:chgData name="Paul Bloemers" userId="fe3832ff3b233e04" providerId="LiveId" clId="{2766CCA2-8395-4562-A315-E47C3F489C98}" dt="2020-12-21T12:59:58.278" v="749" actId="552"/>
          <ac:spMkLst>
            <pc:docMk/>
            <pc:sldMk cId="3333187578" sldId="257"/>
            <ac:spMk id="109" creationId="{4366D5BF-802C-4BF3-B66C-EF0D3006A749}"/>
          </ac:spMkLst>
        </pc:spChg>
        <pc:spChg chg="mod">
          <ac:chgData name="Paul Bloemers" userId="fe3832ff3b233e04" providerId="LiveId" clId="{2766CCA2-8395-4562-A315-E47C3F489C98}" dt="2020-12-21T13:39:53.059" v="1500" actId="20577"/>
          <ac:spMkLst>
            <pc:docMk/>
            <pc:sldMk cId="3333187578" sldId="257"/>
            <ac:spMk id="115" creationId="{D067DAE9-C670-4BFD-B1F3-418EB2D5248B}"/>
          </ac:spMkLst>
        </pc:spChg>
        <pc:spChg chg="mod">
          <ac:chgData name="Paul Bloemers" userId="fe3832ff3b233e04" providerId="LiveId" clId="{2766CCA2-8395-4562-A315-E47C3F489C98}" dt="2020-12-21T12:47:18.884" v="345" actId="6549"/>
          <ac:spMkLst>
            <pc:docMk/>
            <pc:sldMk cId="3333187578" sldId="257"/>
            <ac:spMk id="117" creationId="{D0212199-0AC9-4985-B1F2-1169DCECB069}"/>
          </ac:spMkLst>
        </pc:spChg>
        <pc:spChg chg="del">
          <ac:chgData name="Paul Bloemers" userId="fe3832ff3b233e04" providerId="LiveId" clId="{2766CCA2-8395-4562-A315-E47C3F489C98}" dt="2020-12-21T13:06:28.324" v="991" actId="478"/>
          <ac:spMkLst>
            <pc:docMk/>
            <pc:sldMk cId="3333187578" sldId="257"/>
            <ac:spMk id="127" creationId="{5D476A47-E920-4A80-92C6-61B651B9E8CF}"/>
          </ac:spMkLst>
        </pc:spChg>
        <pc:spChg chg="del">
          <ac:chgData name="Paul Bloemers" userId="fe3832ff3b233e04" providerId="LiveId" clId="{2766CCA2-8395-4562-A315-E47C3F489C98}" dt="2020-12-21T12:47:14.420" v="343" actId="478"/>
          <ac:spMkLst>
            <pc:docMk/>
            <pc:sldMk cId="3333187578" sldId="257"/>
            <ac:spMk id="141" creationId="{46D353FA-C0DF-4371-92D9-ACFCBE0F8C21}"/>
          </ac:spMkLst>
        </pc:spChg>
        <pc:grpChg chg="mod">
          <ac:chgData name="Paul Bloemers" userId="fe3832ff3b233e04" providerId="LiveId" clId="{2766CCA2-8395-4562-A315-E47C3F489C98}" dt="2020-12-21T13:24:18.426" v="1166" actId="1076"/>
          <ac:grpSpMkLst>
            <pc:docMk/>
            <pc:sldMk cId="3333187578" sldId="257"/>
            <ac:grpSpMk id="38" creationId="{CF249F87-2F78-4E57-A0FC-57CD43A84B01}"/>
          </ac:grpSpMkLst>
        </pc:grpChg>
        <pc:grpChg chg="mod">
          <ac:chgData name="Paul Bloemers" userId="fe3832ff3b233e04" providerId="LiveId" clId="{2766CCA2-8395-4562-A315-E47C3F489C98}" dt="2020-12-21T13:23:25.515" v="1163" actId="1036"/>
          <ac:grpSpMkLst>
            <pc:docMk/>
            <pc:sldMk cId="3333187578" sldId="257"/>
            <ac:grpSpMk id="42" creationId="{A091A493-A763-47E2-A7C3-0F82EDB7659A}"/>
          </ac:grpSpMkLst>
        </pc:grpChg>
        <pc:grpChg chg="mod">
          <ac:chgData name="Paul Bloemers" userId="fe3832ff3b233e04" providerId="LiveId" clId="{2766CCA2-8395-4562-A315-E47C3F489C98}" dt="2020-12-21T13:04:51.124" v="868" actId="1036"/>
          <ac:grpSpMkLst>
            <pc:docMk/>
            <pc:sldMk cId="3333187578" sldId="257"/>
            <ac:grpSpMk id="59" creationId="{7B895A40-FCDA-45B2-85B4-BF72564AA2B8}"/>
          </ac:grpSpMkLst>
        </pc:grpChg>
        <pc:grpChg chg="mod">
          <ac:chgData name="Paul Bloemers" userId="fe3832ff3b233e04" providerId="LiveId" clId="{2766CCA2-8395-4562-A315-E47C3F489C98}" dt="2020-12-21T13:06:25.635" v="990" actId="1036"/>
          <ac:grpSpMkLst>
            <pc:docMk/>
            <pc:sldMk cId="3333187578" sldId="257"/>
            <ac:grpSpMk id="70" creationId="{8F1AF8A8-10F0-4F88-A5CD-C8692389818B}"/>
          </ac:grpSpMkLst>
        </pc:grpChg>
        <pc:grpChg chg="del">
          <ac:chgData name="Paul Bloemers" userId="fe3832ff3b233e04" providerId="LiveId" clId="{2766CCA2-8395-4562-A315-E47C3F489C98}" dt="2020-12-21T13:34:49.154" v="1369" actId="478"/>
          <ac:grpSpMkLst>
            <pc:docMk/>
            <pc:sldMk cId="3333187578" sldId="257"/>
            <ac:grpSpMk id="84" creationId="{9AD025AE-0F42-44E2-ABA7-DF7EE5AA49A7}"/>
          </ac:grpSpMkLst>
        </pc:grpChg>
        <pc:grpChg chg="del">
          <ac:chgData name="Paul Bloemers" userId="fe3832ff3b233e04" providerId="LiveId" clId="{2766CCA2-8395-4562-A315-E47C3F489C98}" dt="2020-12-21T13:36:55.453" v="1375" actId="478"/>
          <ac:grpSpMkLst>
            <pc:docMk/>
            <pc:sldMk cId="3333187578" sldId="257"/>
            <ac:grpSpMk id="97" creationId="{F2E0FFF6-1979-4A14-ADA8-C804601CFF80}"/>
          </ac:grpSpMkLst>
        </pc:grpChg>
        <pc:grpChg chg="mod">
          <ac:chgData name="Paul Bloemers" userId="fe3832ff3b233e04" providerId="LiveId" clId="{2766CCA2-8395-4562-A315-E47C3F489C98}" dt="2020-12-21T12:59:53.674" v="748" actId="1076"/>
          <ac:grpSpMkLst>
            <pc:docMk/>
            <pc:sldMk cId="3333187578" sldId="257"/>
            <ac:grpSpMk id="106" creationId="{A8656320-8EB4-4B89-BF67-67874456CB16}"/>
          </ac:grpSpMkLst>
        </pc:grpChg>
        <pc:grpChg chg="mod">
          <ac:chgData name="Paul Bloemers" userId="fe3832ff3b233e04" providerId="LiveId" clId="{2766CCA2-8395-4562-A315-E47C3F489C98}" dt="2020-12-21T12:55:13.065" v="699" actId="1035"/>
          <ac:grpSpMkLst>
            <pc:docMk/>
            <pc:sldMk cId="3333187578" sldId="257"/>
            <ac:grpSpMk id="118" creationId="{A1AFC2D4-70BA-4C8A-B68E-C8BCBC7E4030}"/>
          </ac:grpSpMkLst>
        </pc:grpChg>
        <pc:grpChg chg="del">
          <ac:chgData name="Paul Bloemers" userId="fe3832ff3b233e04" providerId="LiveId" clId="{2766CCA2-8395-4562-A315-E47C3F489C98}" dt="2020-12-21T12:47:13.243" v="342" actId="478"/>
          <ac:grpSpMkLst>
            <pc:docMk/>
            <pc:sldMk cId="3333187578" sldId="257"/>
            <ac:grpSpMk id="138" creationId="{ADDEA15D-E8D7-4F44-B001-24C3533F6210}"/>
          </ac:grpSpMkLst>
        </pc:grpChg>
        <pc:grpChg chg="mod">
          <ac:chgData name="Paul Bloemers" userId="fe3832ff3b233e04" providerId="LiveId" clId="{2766CCA2-8395-4562-A315-E47C3F489C98}" dt="2020-12-21T13:39:58.145" v="1509" actId="1036"/>
          <ac:grpSpMkLst>
            <pc:docMk/>
            <pc:sldMk cId="3333187578" sldId="257"/>
            <ac:grpSpMk id="153" creationId="{966CCE5A-6137-4C4A-8D28-A801C5FCD9C4}"/>
          </ac:grpSpMkLst>
        </pc:grpChg>
        <pc:picChg chg="add mod">
          <ac:chgData name="Paul Bloemers" userId="fe3832ff3b233e04" providerId="LiveId" clId="{2766CCA2-8395-4562-A315-E47C3F489C98}" dt="2020-12-21T12:55:08.754" v="677" actId="1076"/>
          <ac:picMkLst>
            <pc:docMk/>
            <pc:sldMk cId="3333187578" sldId="257"/>
            <ac:picMk id="2" creationId="{0DAA25CA-7CEB-42F0-B700-E34D3B17FE58}"/>
          </ac:picMkLst>
        </pc:picChg>
        <pc:picChg chg="add del mod">
          <ac:chgData name="Paul Bloemers" userId="fe3832ff3b233e04" providerId="LiveId" clId="{2766CCA2-8395-4562-A315-E47C3F489C98}" dt="2020-12-21T12:56:18.090" v="704" actId="478"/>
          <ac:picMkLst>
            <pc:docMk/>
            <pc:sldMk cId="3333187578" sldId="257"/>
            <ac:picMk id="3" creationId="{B2347CEB-21D5-4A45-974A-5A42BD1AB732}"/>
          </ac:picMkLst>
        </pc:picChg>
        <pc:picChg chg="del">
          <ac:chgData name="Paul Bloemers" userId="fe3832ff3b233e04" providerId="LiveId" clId="{2766CCA2-8395-4562-A315-E47C3F489C98}" dt="2020-12-21T12:46:50.522" v="334" actId="478"/>
          <ac:picMkLst>
            <pc:docMk/>
            <pc:sldMk cId="3333187578" sldId="257"/>
            <ac:picMk id="4" creationId="{1EB2BEDD-C354-410A-9D9B-7E2AEC0B0842}"/>
          </ac:picMkLst>
        </pc:picChg>
        <pc:picChg chg="add mod">
          <ac:chgData name="Paul Bloemers" userId="fe3832ff3b233e04" providerId="LiveId" clId="{2766CCA2-8395-4562-A315-E47C3F489C98}" dt="2020-12-21T13:05:01.364" v="878" actId="1035"/>
          <ac:picMkLst>
            <pc:docMk/>
            <pc:sldMk cId="3333187578" sldId="257"/>
            <ac:picMk id="5" creationId="{418A5853-FE13-4542-9DD0-D003D58EDD40}"/>
          </ac:picMkLst>
        </pc:picChg>
        <pc:picChg chg="del">
          <ac:chgData name="Paul Bloemers" userId="fe3832ff3b233e04" providerId="LiveId" clId="{2766CCA2-8395-4562-A315-E47C3F489C98}" dt="2020-12-21T12:46:49.362" v="333" actId="478"/>
          <ac:picMkLst>
            <pc:docMk/>
            <pc:sldMk cId="3333187578" sldId="257"/>
            <ac:picMk id="6" creationId="{A03B45AD-4240-4F8A-A5D4-34D253119576}"/>
          </ac:picMkLst>
        </pc:picChg>
        <pc:picChg chg="del">
          <ac:chgData name="Paul Bloemers" userId="fe3832ff3b233e04" providerId="LiveId" clId="{2766CCA2-8395-4562-A315-E47C3F489C98}" dt="2020-12-21T12:46:51.242" v="335" actId="478"/>
          <ac:picMkLst>
            <pc:docMk/>
            <pc:sldMk cId="3333187578" sldId="257"/>
            <ac:picMk id="8" creationId="{5889D437-2983-4C3E-9BFA-B8E28963C62D}"/>
          </ac:picMkLst>
        </pc:picChg>
        <pc:picChg chg="del">
          <ac:chgData name="Paul Bloemers" userId="fe3832ff3b233e04" providerId="LiveId" clId="{2766CCA2-8395-4562-A315-E47C3F489C98}" dt="2020-12-21T12:46:53.076" v="337" actId="478"/>
          <ac:picMkLst>
            <pc:docMk/>
            <pc:sldMk cId="3333187578" sldId="257"/>
            <ac:picMk id="9" creationId="{C2D28DCD-E1AF-4C88-89A7-788A0DD8A291}"/>
          </ac:picMkLst>
        </pc:picChg>
        <pc:picChg chg="del">
          <ac:chgData name="Paul Bloemers" userId="fe3832ff3b233e04" providerId="LiveId" clId="{2766CCA2-8395-4562-A315-E47C3F489C98}" dt="2020-12-21T12:46:52.393" v="336" actId="478"/>
          <ac:picMkLst>
            <pc:docMk/>
            <pc:sldMk cId="3333187578" sldId="257"/>
            <ac:picMk id="10" creationId="{F45A391F-81A0-45E0-80FE-6731823B152A}"/>
          </ac:picMkLst>
        </pc:picChg>
        <pc:picChg chg="add mod">
          <ac:chgData name="Paul Bloemers" userId="fe3832ff3b233e04" providerId="LiveId" clId="{2766CCA2-8395-4562-A315-E47C3F489C98}" dt="2020-12-21T13:07:38.688" v="1062" actId="1036"/>
          <ac:picMkLst>
            <pc:docMk/>
            <pc:sldMk cId="3333187578" sldId="257"/>
            <ac:picMk id="11" creationId="{CA04AE59-9F25-4343-BDA9-C0B9C4D13250}"/>
          </ac:picMkLst>
        </pc:picChg>
        <pc:picChg chg="add mod">
          <ac:chgData name="Paul Bloemers" userId="fe3832ff3b233e04" providerId="LiveId" clId="{2766CCA2-8395-4562-A315-E47C3F489C98}" dt="2020-12-21T13:34:35.594" v="1368" actId="1076"/>
          <ac:picMkLst>
            <pc:docMk/>
            <pc:sldMk cId="3333187578" sldId="257"/>
            <ac:picMk id="12" creationId="{BC120522-5113-4820-9C4F-61A0E5F8BDD5}"/>
          </ac:picMkLst>
        </pc:picChg>
        <pc:picChg chg="add mod">
          <ac:chgData name="Paul Bloemers" userId="fe3832ff3b233e04" providerId="LiveId" clId="{2766CCA2-8395-4562-A315-E47C3F489C98}" dt="2020-12-21T13:37:10.697" v="1377" actId="1076"/>
          <ac:picMkLst>
            <pc:docMk/>
            <pc:sldMk cId="3333187578" sldId="257"/>
            <ac:picMk id="13" creationId="{C91DAC65-771C-4F68-A519-FEB00836E4AD}"/>
          </ac:picMkLst>
        </pc:picChg>
        <pc:picChg chg="add mod">
          <ac:chgData name="Paul Bloemers" userId="fe3832ff3b233e04" providerId="LiveId" clId="{2766CCA2-8395-4562-A315-E47C3F489C98}" dt="2020-12-21T13:41:07.129" v="1518" actId="1038"/>
          <ac:picMkLst>
            <pc:docMk/>
            <pc:sldMk cId="3333187578" sldId="257"/>
            <ac:picMk id="15" creationId="{E5C520D4-4CAB-4C25-AE74-89D479FE5E0F}"/>
          </ac:picMkLst>
        </pc:picChg>
        <pc:picChg chg="add del mod">
          <ac:chgData name="Paul Bloemers" userId="fe3832ff3b233e04" providerId="LiveId" clId="{2766CCA2-8395-4562-A315-E47C3F489C98}" dt="2020-12-21T12:54:46.268" v="670" actId="478"/>
          <ac:picMkLst>
            <pc:docMk/>
            <pc:sldMk cId="3333187578" sldId="257"/>
            <ac:picMk id="128" creationId="{32C7D9FE-18F9-451F-B397-293E50E690DC}"/>
          </ac:picMkLst>
        </pc:picChg>
      </pc:sldChg>
      <pc:sldChg chg="modSp mod">
        <pc:chgData name="Paul Bloemers" userId="fe3832ff3b233e04" providerId="LiveId" clId="{2766CCA2-8395-4562-A315-E47C3F489C98}" dt="2020-12-21T12:44:24.465" v="330" actId="1036"/>
        <pc:sldMkLst>
          <pc:docMk/>
          <pc:sldMk cId="3546523670" sldId="258"/>
        </pc:sldMkLst>
        <pc:spChg chg="mod">
          <ac:chgData name="Paul Bloemers" userId="fe3832ff3b233e04" providerId="LiveId" clId="{2766CCA2-8395-4562-A315-E47C3F489C98}" dt="2020-12-21T12:42:33.860" v="209" actId="20577"/>
          <ac:spMkLst>
            <pc:docMk/>
            <pc:sldMk cId="3546523670" sldId="258"/>
            <ac:spMk id="3" creationId="{FE30E485-94AA-456A-9491-D6292E6DAE8C}"/>
          </ac:spMkLst>
        </pc:spChg>
        <pc:spChg chg="mod">
          <ac:chgData name="Paul Bloemers" userId="fe3832ff3b233e04" providerId="LiveId" clId="{2766CCA2-8395-4562-A315-E47C3F489C98}" dt="2020-12-21T12:42:47.250" v="233" actId="1038"/>
          <ac:spMkLst>
            <pc:docMk/>
            <pc:sldMk cId="3546523670" sldId="258"/>
            <ac:spMk id="5" creationId="{E0B77209-27A3-49BD-8252-12147501BCB4}"/>
          </ac:spMkLst>
        </pc:spChg>
        <pc:spChg chg="mod">
          <ac:chgData name="Paul Bloemers" userId="fe3832ff3b233e04" providerId="LiveId" clId="{2766CCA2-8395-4562-A315-E47C3F489C98}" dt="2020-12-21T12:43:10.002" v="258" actId="1038"/>
          <ac:spMkLst>
            <pc:docMk/>
            <pc:sldMk cId="3546523670" sldId="258"/>
            <ac:spMk id="6" creationId="{BF13E436-403F-4120-87B7-1D0C28C3C1D4}"/>
          </ac:spMkLst>
        </pc:spChg>
        <pc:spChg chg="mod">
          <ac:chgData name="Paul Bloemers" userId="fe3832ff3b233e04" providerId="LiveId" clId="{2766CCA2-8395-4562-A315-E47C3F489C98}" dt="2020-12-21T12:43:20.657" v="275" actId="20577"/>
          <ac:spMkLst>
            <pc:docMk/>
            <pc:sldMk cId="3546523670" sldId="258"/>
            <ac:spMk id="7" creationId="{F82760C6-557E-4F35-BF4E-D686AFEB0FA7}"/>
          </ac:spMkLst>
        </pc:spChg>
        <pc:spChg chg="mod">
          <ac:chgData name="Paul Bloemers" userId="fe3832ff3b233e04" providerId="LiveId" clId="{2766CCA2-8395-4562-A315-E47C3F489C98}" dt="2020-12-21T12:44:05.452" v="307" actId="20577"/>
          <ac:spMkLst>
            <pc:docMk/>
            <pc:sldMk cId="3546523670" sldId="258"/>
            <ac:spMk id="8" creationId="{B69C6E30-93FC-4B67-B46F-9DD64CD22F17}"/>
          </ac:spMkLst>
        </pc:spChg>
        <pc:spChg chg="mod">
          <ac:chgData name="Paul Bloemers" userId="fe3832ff3b233e04" providerId="LiveId" clId="{2766CCA2-8395-4562-A315-E47C3F489C98}" dt="2020-12-21T12:44:24.465" v="330" actId="1036"/>
          <ac:spMkLst>
            <pc:docMk/>
            <pc:sldMk cId="3546523670" sldId="258"/>
            <ac:spMk id="9" creationId="{40215993-7B37-42F0-BEC2-843B36157D04}"/>
          </ac:spMkLst>
        </pc:spChg>
        <pc:spChg chg="mod">
          <ac:chgData name="Paul Bloemers" userId="fe3832ff3b233e04" providerId="LiveId" clId="{2766CCA2-8395-4562-A315-E47C3F489C98}" dt="2020-12-21T12:44:19.195" v="315" actId="5793"/>
          <ac:spMkLst>
            <pc:docMk/>
            <pc:sldMk cId="3546523670" sldId="258"/>
            <ac:spMk id="10" creationId="{9FA54A7B-2659-488E-81BE-EDBBFE3E15A9}"/>
          </ac:spMkLst>
        </pc:spChg>
        <pc:spChg chg="mod">
          <ac:chgData name="Paul Bloemers" userId="fe3832ff3b233e04" providerId="LiveId" clId="{2766CCA2-8395-4562-A315-E47C3F489C98}" dt="2020-12-21T12:44:20.571" v="319" actId="5793"/>
          <ac:spMkLst>
            <pc:docMk/>
            <pc:sldMk cId="3546523670" sldId="258"/>
            <ac:spMk id="11" creationId="{40031215-7889-4D92-A149-77173FBEF96B}"/>
          </ac:spMkLst>
        </pc:spChg>
      </pc:sldChg>
      <pc:sldChg chg="addSp delSp modSp mod">
        <pc:chgData name="Paul Bloemers" userId="fe3832ff3b233e04" providerId="LiveId" clId="{2766CCA2-8395-4562-A315-E47C3F489C98}" dt="2020-12-22T08:32:21.602" v="2223" actId="6549"/>
        <pc:sldMkLst>
          <pc:docMk/>
          <pc:sldMk cId="1247728095" sldId="259"/>
        </pc:sldMkLst>
        <pc:spChg chg="mod">
          <ac:chgData name="Paul Bloemers" userId="fe3832ff3b233e04" providerId="LiveId" clId="{2766CCA2-8395-4562-A315-E47C3F489C98}" dt="2020-12-21T12:49:36.453" v="506" actId="20577"/>
          <ac:spMkLst>
            <pc:docMk/>
            <pc:sldMk cId="1247728095" sldId="259"/>
            <ac:spMk id="2" creationId="{C3FD5C64-2676-4A0F-A143-F881F6052746}"/>
          </ac:spMkLst>
        </pc:spChg>
        <pc:spChg chg="mod">
          <ac:chgData name="Paul Bloemers" userId="fe3832ff3b233e04" providerId="LiveId" clId="{2766CCA2-8395-4562-A315-E47C3F489C98}" dt="2020-12-21T12:49:48.041" v="534" actId="20577"/>
          <ac:spMkLst>
            <pc:docMk/>
            <pc:sldMk cId="1247728095" sldId="259"/>
            <ac:spMk id="3" creationId="{98C12B8F-BF3F-4B06-BB2F-FF0B1811371E}"/>
          </ac:spMkLst>
        </pc:spChg>
        <pc:spChg chg="mod">
          <ac:chgData name="Paul Bloemers" userId="fe3832ff3b233e04" providerId="LiveId" clId="{2766CCA2-8395-4562-A315-E47C3F489C98}" dt="2020-12-21T12:49:58.563" v="564" actId="20577"/>
          <ac:spMkLst>
            <pc:docMk/>
            <pc:sldMk cId="1247728095" sldId="259"/>
            <ac:spMk id="4" creationId="{401C6125-1933-4F2F-9179-5507847478EB}"/>
          </ac:spMkLst>
        </pc:spChg>
        <pc:spChg chg="mod">
          <ac:chgData name="Paul Bloemers" userId="fe3832ff3b233e04" providerId="LiveId" clId="{2766CCA2-8395-4562-A315-E47C3F489C98}" dt="2020-12-21T12:50:20.536" v="614" actId="5793"/>
          <ac:spMkLst>
            <pc:docMk/>
            <pc:sldMk cId="1247728095" sldId="259"/>
            <ac:spMk id="5" creationId="{B0E5F09B-D41E-4248-A47E-2DAE84503D88}"/>
          </ac:spMkLst>
        </pc:spChg>
        <pc:spChg chg="mod">
          <ac:chgData name="Paul Bloemers" userId="fe3832ff3b233e04" providerId="LiveId" clId="{2766CCA2-8395-4562-A315-E47C3F489C98}" dt="2020-12-21T12:50:06.946" v="585" actId="20577"/>
          <ac:spMkLst>
            <pc:docMk/>
            <pc:sldMk cId="1247728095" sldId="259"/>
            <ac:spMk id="6" creationId="{BFF42432-6A6B-44BF-825E-508A95E6C144}"/>
          </ac:spMkLst>
        </pc:spChg>
        <pc:spChg chg="mod">
          <ac:chgData name="Paul Bloemers" userId="fe3832ff3b233e04" providerId="LiveId" clId="{2766CCA2-8395-4562-A315-E47C3F489C98}" dt="2020-12-21T12:50:13.204" v="602" actId="20577"/>
          <ac:spMkLst>
            <pc:docMk/>
            <pc:sldMk cId="1247728095" sldId="259"/>
            <ac:spMk id="7" creationId="{E4383DB8-00FD-4BF5-8BC1-DB0DEA53C48D}"/>
          </ac:spMkLst>
        </pc:spChg>
        <pc:spChg chg="mod">
          <ac:chgData name="Paul Bloemers" userId="fe3832ff3b233e04" providerId="LiveId" clId="{2766CCA2-8395-4562-A315-E47C3F489C98}" dt="2020-12-21T12:50:16.552" v="606" actId="5793"/>
          <ac:spMkLst>
            <pc:docMk/>
            <pc:sldMk cId="1247728095" sldId="259"/>
            <ac:spMk id="8" creationId="{1E4C5815-0C6E-43C9-A0FB-1D9395752BFA}"/>
          </ac:spMkLst>
        </pc:spChg>
        <pc:spChg chg="mod">
          <ac:chgData name="Paul Bloemers" userId="fe3832ff3b233e04" providerId="LiveId" clId="{2766CCA2-8395-4562-A315-E47C3F489C98}" dt="2020-12-21T12:50:18.393" v="610" actId="5793"/>
          <ac:spMkLst>
            <pc:docMk/>
            <pc:sldMk cId="1247728095" sldId="259"/>
            <ac:spMk id="9" creationId="{EE78F38E-2BC6-445B-A8F2-79EFDBD7D307}"/>
          </ac:spMkLst>
        </pc:spChg>
        <pc:spChg chg="mod">
          <ac:chgData name="Paul Bloemers" userId="fe3832ff3b233e04" providerId="LiveId" clId="{2766CCA2-8395-4562-A315-E47C3F489C98}" dt="2020-12-21T13:53:54.770" v="1900" actId="948"/>
          <ac:spMkLst>
            <pc:docMk/>
            <pc:sldMk cId="1247728095" sldId="259"/>
            <ac:spMk id="11" creationId="{CC53D4B6-4D5A-4CD9-971D-753D20556903}"/>
          </ac:spMkLst>
        </pc:spChg>
        <pc:spChg chg="mod">
          <ac:chgData name="Paul Bloemers" userId="fe3832ff3b233e04" providerId="LiveId" clId="{2766CCA2-8395-4562-A315-E47C3F489C98}" dt="2020-12-21T13:48:37.415" v="1801" actId="6549"/>
          <ac:spMkLst>
            <pc:docMk/>
            <pc:sldMk cId="1247728095" sldId="259"/>
            <ac:spMk id="13" creationId="{02EB7748-F93A-41EA-ABBE-C4F1AB731C56}"/>
          </ac:spMkLst>
        </pc:spChg>
        <pc:spChg chg="mod">
          <ac:chgData name="Paul Bloemers" userId="fe3832ff3b233e04" providerId="LiveId" clId="{2766CCA2-8395-4562-A315-E47C3F489C98}" dt="2020-12-21T13:43:56.772" v="1577" actId="20577"/>
          <ac:spMkLst>
            <pc:docMk/>
            <pc:sldMk cId="1247728095" sldId="259"/>
            <ac:spMk id="23" creationId="{D66605DE-EAAC-445B-8447-2326B178B0B2}"/>
          </ac:spMkLst>
        </pc:spChg>
        <pc:spChg chg="mod">
          <ac:chgData name="Paul Bloemers" userId="fe3832ff3b233e04" providerId="LiveId" clId="{2766CCA2-8395-4562-A315-E47C3F489C98}" dt="2020-12-21T13:42:57.878" v="1544" actId="6549"/>
          <ac:spMkLst>
            <pc:docMk/>
            <pc:sldMk cId="1247728095" sldId="259"/>
            <ac:spMk id="34" creationId="{F768E16B-473B-4C80-B089-49BD90AF0C48}"/>
          </ac:spMkLst>
        </pc:spChg>
        <pc:spChg chg="mod">
          <ac:chgData name="Paul Bloemers" userId="fe3832ff3b233e04" providerId="LiveId" clId="{2766CCA2-8395-4562-A315-E47C3F489C98}" dt="2020-12-21T12:50:25.521" v="623" actId="20577"/>
          <ac:spMkLst>
            <pc:docMk/>
            <pc:sldMk cId="1247728095" sldId="259"/>
            <ac:spMk id="37" creationId="{BE716367-E028-4D7E-A855-39584BCBDD47}"/>
          </ac:spMkLst>
        </pc:spChg>
        <pc:spChg chg="mod">
          <ac:chgData name="Paul Bloemers" userId="fe3832ff3b233e04" providerId="LiveId" clId="{2766CCA2-8395-4562-A315-E47C3F489C98}" dt="2020-12-22T08:30:27.431" v="2033" actId="20577"/>
          <ac:spMkLst>
            <pc:docMk/>
            <pc:sldMk cId="1247728095" sldId="259"/>
            <ac:spMk id="43" creationId="{2BB65F35-A81E-464E-A486-FA24640CAD36}"/>
          </ac:spMkLst>
        </pc:spChg>
        <pc:spChg chg="del">
          <ac:chgData name="Paul Bloemers" userId="fe3832ff3b233e04" providerId="LiveId" clId="{2766CCA2-8395-4562-A315-E47C3F489C98}" dt="2020-12-21T12:48:16.244" v="373" actId="478"/>
          <ac:spMkLst>
            <pc:docMk/>
            <pc:sldMk cId="1247728095" sldId="259"/>
            <ac:spMk id="51" creationId="{EF476F33-5135-4F01-903A-5E22E1A8B6A1}"/>
          </ac:spMkLst>
        </pc:spChg>
        <pc:spChg chg="del">
          <ac:chgData name="Paul Bloemers" userId="fe3832ff3b233e04" providerId="LiveId" clId="{2766CCA2-8395-4562-A315-E47C3F489C98}" dt="2020-12-21T12:47:45.169" v="354" actId="478"/>
          <ac:spMkLst>
            <pc:docMk/>
            <pc:sldMk cId="1247728095" sldId="259"/>
            <ac:spMk id="64" creationId="{9530D11E-5794-42B7-8070-D0A2A446D6B8}"/>
          </ac:spMkLst>
        </pc:spChg>
        <pc:spChg chg="mod">
          <ac:chgData name="Paul Bloemers" userId="fe3832ff3b233e04" providerId="LiveId" clId="{2766CCA2-8395-4562-A315-E47C3F489C98}" dt="2020-12-22T08:32:21.602" v="2223" actId="6549"/>
          <ac:spMkLst>
            <pc:docMk/>
            <pc:sldMk cId="1247728095" sldId="259"/>
            <ac:spMk id="97" creationId="{C0AEB1F8-DF03-455F-BE82-8F27BB847A0C}"/>
          </ac:spMkLst>
        </pc:spChg>
        <pc:spChg chg="mod">
          <ac:chgData name="Paul Bloemers" userId="fe3832ff3b233e04" providerId="LiveId" clId="{2766CCA2-8395-4562-A315-E47C3F489C98}" dt="2020-12-21T12:50:29.911" v="624"/>
          <ac:spMkLst>
            <pc:docMk/>
            <pc:sldMk cId="1247728095" sldId="259"/>
            <ac:spMk id="108" creationId="{F7AC1ADA-0DF0-4186-8659-BCAE72EC55A8}"/>
          </ac:spMkLst>
        </pc:spChg>
        <pc:spChg chg="mod">
          <ac:chgData name="Paul Bloemers" userId="fe3832ff3b233e04" providerId="LiveId" clId="{2766CCA2-8395-4562-A315-E47C3F489C98}" dt="2020-12-21T12:50:31.331" v="625"/>
          <ac:spMkLst>
            <pc:docMk/>
            <pc:sldMk cId="1247728095" sldId="259"/>
            <ac:spMk id="118" creationId="{A75F7FC4-D6FA-4ACF-8BA2-CAF81B784202}"/>
          </ac:spMkLst>
        </pc:spChg>
        <pc:spChg chg="add mod">
          <ac:chgData name="Paul Bloemers" userId="fe3832ff3b233e04" providerId="LiveId" clId="{2766CCA2-8395-4562-A315-E47C3F489C98}" dt="2020-12-21T12:50:40.730" v="628" actId="1076"/>
          <ac:spMkLst>
            <pc:docMk/>
            <pc:sldMk cId="1247728095" sldId="259"/>
            <ac:spMk id="119" creationId="{CCB7A4D0-6659-4250-8DD6-7B2759708FEC}"/>
          </ac:spMkLst>
        </pc:spChg>
        <pc:spChg chg="add mod">
          <ac:chgData name="Paul Bloemers" userId="fe3832ff3b233e04" providerId="LiveId" clId="{2766CCA2-8395-4562-A315-E47C3F489C98}" dt="2020-12-21T12:50:46.121" v="630" actId="1076"/>
          <ac:spMkLst>
            <pc:docMk/>
            <pc:sldMk cId="1247728095" sldId="259"/>
            <ac:spMk id="120" creationId="{51D246D7-A934-4105-B693-BFE1A86AD90B}"/>
          </ac:spMkLst>
        </pc:spChg>
        <pc:grpChg chg="mod">
          <ac:chgData name="Paul Bloemers" userId="fe3832ff3b233e04" providerId="LiveId" clId="{2766CCA2-8395-4562-A315-E47C3F489C98}" dt="2020-12-21T13:44:48.863" v="1611" actId="1035"/>
          <ac:grpSpMkLst>
            <pc:docMk/>
            <pc:sldMk cId="1247728095" sldId="259"/>
            <ac:grpSpMk id="14" creationId="{E916655C-4CF6-4A3C-B88E-07EE63DB5334}"/>
          </ac:grpSpMkLst>
        </pc:grpChg>
        <pc:grpChg chg="mod">
          <ac:chgData name="Paul Bloemers" userId="fe3832ff3b233e04" providerId="LiveId" clId="{2766CCA2-8395-4562-A315-E47C3F489C98}" dt="2020-12-22T08:30:22.141" v="2016" actId="1076"/>
          <ac:grpSpMkLst>
            <pc:docMk/>
            <pc:sldMk cId="1247728095" sldId="259"/>
            <ac:grpSpMk id="40" creationId="{46C6EF2E-ABA5-45E8-8E94-6ACC91325DA6}"/>
          </ac:grpSpMkLst>
        </pc:grpChg>
        <pc:grpChg chg="del">
          <ac:chgData name="Paul Bloemers" userId="fe3832ff3b233e04" providerId="LiveId" clId="{2766CCA2-8395-4562-A315-E47C3F489C98}" dt="2020-12-21T12:48:13.962" v="372" actId="478"/>
          <ac:grpSpMkLst>
            <pc:docMk/>
            <pc:sldMk cId="1247728095" sldId="259"/>
            <ac:grpSpMk id="48" creationId="{A78390E0-AF68-42E2-A95B-C2CD6D099F8F}"/>
          </ac:grpSpMkLst>
        </pc:grpChg>
        <pc:grpChg chg="mod">
          <ac:chgData name="Paul Bloemers" userId="fe3832ff3b233e04" providerId="LiveId" clId="{2766CCA2-8395-4562-A315-E47C3F489C98}" dt="2020-12-21T13:51:13.154" v="1811" actId="1036"/>
          <ac:grpSpMkLst>
            <pc:docMk/>
            <pc:sldMk cId="1247728095" sldId="259"/>
            <ac:grpSpMk id="52" creationId="{6F585440-9F81-43E9-BB58-E2B649EC3479}"/>
          </ac:grpSpMkLst>
        </pc:grpChg>
        <pc:grpChg chg="del">
          <ac:chgData name="Paul Bloemers" userId="fe3832ff3b233e04" providerId="LiveId" clId="{2766CCA2-8395-4562-A315-E47C3F489C98}" dt="2020-12-21T12:47:46.058" v="355" actId="478"/>
          <ac:grpSpMkLst>
            <pc:docMk/>
            <pc:sldMk cId="1247728095" sldId="259"/>
            <ac:grpSpMk id="61" creationId="{7506251F-95F7-4247-BAA6-7DEF75F4BE06}"/>
          </ac:grpSpMkLst>
        </pc:grpChg>
        <pc:grpChg chg="mod">
          <ac:chgData name="Paul Bloemers" userId="fe3832ff3b233e04" providerId="LiveId" clId="{2766CCA2-8395-4562-A315-E47C3F489C98}" dt="2020-12-22T08:31:56.586" v="2220" actId="1035"/>
          <ac:grpSpMkLst>
            <pc:docMk/>
            <pc:sldMk cId="1247728095" sldId="259"/>
            <ac:grpSpMk id="98" creationId="{4F79F2D6-F51D-4529-A636-1BBCD9917E7D}"/>
          </ac:grpSpMkLst>
        </pc:grpChg>
        <pc:grpChg chg="del">
          <ac:chgData name="Paul Bloemers" userId="fe3832ff3b233e04" providerId="LiveId" clId="{2766CCA2-8395-4562-A315-E47C3F489C98}" dt="2020-12-21T12:50:35.883" v="626" actId="478"/>
          <ac:grpSpMkLst>
            <pc:docMk/>
            <pc:sldMk cId="1247728095" sldId="259"/>
            <ac:grpSpMk id="109" creationId="{D5BADCD9-AB6B-47D6-A7DB-E0BEC8DEE748}"/>
          </ac:grpSpMkLst>
        </pc:grpChg>
        <pc:picChg chg="add mod">
          <ac:chgData name="Paul Bloemers" userId="fe3832ff3b233e04" providerId="LiveId" clId="{2766CCA2-8395-4562-A315-E47C3F489C98}" dt="2020-12-21T13:43:21.736" v="1575" actId="1036"/>
          <ac:picMkLst>
            <pc:docMk/>
            <pc:sldMk cId="1247728095" sldId="259"/>
            <ac:picMk id="39" creationId="{7F56040E-676D-4E46-8F51-BBBCB626BA74}"/>
          </ac:picMkLst>
        </pc:picChg>
        <pc:picChg chg="add mod">
          <ac:chgData name="Paul Bloemers" userId="fe3832ff3b233e04" providerId="LiveId" clId="{2766CCA2-8395-4562-A315-E47C3F489C98}" dt="2020-12-21T13:44:48.863" v="1611" actId="1035"/>
          <ac:picMkLst>
            <pc:docMk/>
            <pc:sldMk cId="1247728095" sldId="259"/>
            <ac:picMk id="45" creationId="{623FAB9D-9E81-452A-BDC3-4184C93F4777}"/>
          </ac:picMkLst>
        </pc:picChg>
        <pc:picChg chg="add mod">
          <ac:chgData name="Paul Bloemers" userId="fe3832ff3b233e04" providerId="LiveId" clId="{2766CCA2-8395-4562-A315-E47C3F489C98}" dt="2020-12-21T13:51:32.785" v="1824" actId="1038"/>
          <ac:picMkLst>
            <pc:docMk/>
            <pc:sldMk cId="1247728095" sldId="259"/>
            <ac:picMk id="47" creationId="{64DCCFE5-BEC4-4B9E-AF25-2C07A97F32F9}"/>
          </ac:picMkLst>
        </pc:picChg>
        <pc:picChg chg="del">
          <ac:chgData name="Paul Bloemers" userId="fe3832ff3b233e04" providerId="LiveId" clId="{2766CCA2-8395-4562-A315-E47C3F489C98}" dt="2020-12-21T12:47:36.316" v="347" actId="478"/>
          <ac:picMkLst>
            <pc:docMk/>
            <pc:sldMk cId="1247728095" sldId="259"/>
            <ac:picMk id="65" creationId="{41A4BF7B-BB2E-44BD-A9BB-CB05577C4AA6}"/>
          </ac:picMkLst>
        </pc:picChg>
        <pc:picChg chg="del">
          <ac:chgData name="Paul Bloemers" userId="fe3832ff3b233e04" providerId="LiveId" clId="{2766CCA2-8395-4562-A315-E47C3F489C98}" dt="2020-12-21T12:47:36.955" v="348" actId="478"/>
          <ac:picMkLst>
            <pc:docMk/>
            <pc:sldMk cId="1247728095" sldId="259"/>
            <ac:picMk id="66" creationId="{EB75391F-6804-46DC-B56D-A225CDB3143C}"/>
          </ac:picMkLst>
        </pc:picChg>
        <pc:picChg chg="add mod">
          <ac:chgData name="Paul Bloemers" userId="fe3832ff3b233e04" providerId="LiveId" clId="{2766CCA2-8395-4562-A315-E47C3F489C98}" dt="2020-12-21T13:56:38.629" v="1912" actId="1037"/>
          <ac:picMkLst>
            <pc:docMk/>
            <pc:sldMk cId="1247728095" sldId="259"/>
            <ac:picMk id="76" creationId="{8788E53C-23D6-42B4-8D8D-9B0FDD7CA869}"/>
          </ac:picMkLst>
        </pc:picChg>
        <pc:picChg chg="del">
          <ac:chgData name="Paul Bloemers" userId="fe3832ff3b233e04" providerId="LiveId" clId="{2766CCA2-8395-4562-A315-E47C3F489C98}" dt="2020-12-21T12:47:37.586" v="349" actId="478"/>
          <ac:picMkLst>
            <pc:docMk/>
            <pc:sldMk cId="1247728095" sldId="259"/>
            <ac:picMk id="96" creationId="{924B5A49-4F74-4890-AC82-1B384DE0EFAE}"/>
          </ac:picMkLst>
        </pc:picChg>
        <pc:picChg chg="del">
          <ac:chgData name="Paul Bloemers" userId="fe3832ff3b233e04" providerId="LiveId" clId="{2766CCA2-8395-4562-A315-E47C3F489C98}" dt="2020-12-21T12:47:38.105" v="350" actId="478"/>
          <ac:picMkLst>
            <pc:docMk/>
            <pc:sldMk cId="1247728095" sldId="259"/>
            <ac:picMk id="107" creationId="{B662068F-0A41-48AC-8FD4-C862D70842C4}"/>
          </ac:picMkLst>
        </pc:picChg>
        <pc:picChg chg="del">
          <ac:chgData name="Paul Bloemers" userId="fe3832ff3b233e04" providerId="LiveId" clId="{2766CCA2-8395-4562-A315-E47C3F489C98}" dt="2020-12-21T12:48:03.677" v="366" actId="478"/>
          <ac:picMkLst>
            <pc:docMk/>
            <pc:sldMk cId="1247728095" sldId="259"/>
            <ac:picMk id="122" creationId="{31F3C688-CD64-4FA8-A4AB-2560B6CA719A}"/>
          </ac:picMkLst>
        </pc:picChg>
        <pc:picChg chg="del">
          <ac:chgData name="Paul Bloemers" userId="fe3832ff3b233e04" providerId="LiveId" clId="{2766CCA2-8395-4562-A315-E47C3F489C98}" dt="2020-12-21T12:48:04.387" v="367" actId="478"/>
          <ac:picMkLst>
            <pc:docMk/>
            <pc:sldMk cId="1247728095" sldId="259"/>
            <ac:picMk id="124" creationId="{2CBF491A-926C-427A-B26F-280717196289}"/>
          </ac:picMkLst>
        </pc:picChg>
        <pc:picChg chg="del">
          <ac:chgData name="Paul Bloemers" userId="fe3832ff3b233e04" providerId="LiveId" clId="{2766CCA2-8395-4562-A315-E47C3F489C98}" dt="2020-12-21T12:48:05.017" v="368" actId="478"/>
          <ac:picMkLst>
            <pc:docMk/>
            <pc:sldMk cId="1247728095" sldId="259"/>
            <ac:picMk id="126" creationId="{5D966E88-7863-4361-9B09-3E95924A8CF7}"/>
          </ac:picMkLst>
        </pc:picChg>
        <pc:picChg chg="del">
          <ac:chgData name="Paul Bloemers" userId="fe3832ff3b233e04" providerId="LiveId" clId="{2766CCA2-8395-4562-A315-E47C3F489C98}" dt="2020-12-21T12:48:05.682" v="369" actId="478"/>
          <ac:picMkLst>
            <pc:docMk/>
            <pc:sldMk cId="1247728095" sldId="259"/>
            <ac:picMk id="128" creationId="{46B08383-BCF9-4025-999D-0082B5C3A5B4}"/>
          </ac:picMkLst>
        </pc:picChg>
      </pc:sldChg>
      <pc:sldChg chg="del">
        <pc:chgData name="Paul Bloemers" userId="fe3832ff3b233e04" providerId="LiveId" clId="{2766CCA2-8395-4562-A315-E47C3F489C98}" dt="2020-12-21T12:44:36.605" v="331" actId="2696"/>
        <pc:sldMkLst>
          <pc:docMk/>
          <pc:sldMk cId="2056721261" sldId="260"/>
        </pc:sldMkLst>
      </pc:sldChg>
      <pc:sldChg chg="del">
        <pc:chgData name="Paul Bloemers" userId="fe3832ff3b233e04" providerId="LiveId" clId="{2766CCA2-8395-4562-A315-E47C3F489C98}" dt="2020-12-21T12:44:40.629" v="332" actId="2696"/>
        <pc:sldMkLst>
          <pc:docMk/>
          <pc:sldMk cId="2327133814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19C3-C7ED-42CD-9983-E8EC9DC7DC80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A8C7A-88E6-43E7-BDF9-211806B1F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50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177728C-6743-42E7-8C79-67176989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4E7AA85-A108-4392-9394-78CAF4A75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8E5A23B-9866-45FE-9A26-3DABBFA4C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9F0DFEB-E386-4C82-9625-60939C7AC5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87D16B7-0BD8-4E25-8B65-0ADE80C998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3B90DAD-7B4F-4B49-B595-732673477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FF7CCECD-1FF8-47A1-BA53-5F0BD35CF3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D39431-EED2-4EB0-BC9A-D1C7D52014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BEDAA5B-F22F-424D-B80D-A69D2F8C106B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FC1062B-5446-45AD-8862-9B3656FB6DAD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F4B59A1-4348-4433-AEC3-C565BB967D8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8B9A4B3-1187-44D4-920E-D6D52AA8BA1C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0A93C86-D9EB-45CC-ADDB-BF86C44BF8B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D9F53BD-C130-4389-B3A5-46423417FBD2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158111C4-BC22-489D-A339-DC266A2FFC88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7CB76402-5DFC-4191-A623-79C6357BDF62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FFF983D8-FBD0-4007-B4FF-B2CD7009A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305" y="1054388"/>
            <a:ext cx="3247090" cy="461665"/>
          </a:xfrm>
        </p:spPr>
        <p:txBody>
          <a:bodyPr anchor="b"/>
          <a:lstStyle>
            <a:lvl1pPr algn="ctr">
              <a:defRPr lang="nl-NL" sz="2400" kern="1200">
                <a:solidFill>
                  <a:schemeClr val="tx1"/>
                </a:solidFill>
                <a:latin typeface="Museo Sans 900" panose="02000000000000000000" pitchFamily="50" charset="0"/>
                <a:ea typeface="+mn-ea"/>
                <a:cs typeface="+mn-cs"/>
              </a:defRPr>
            </a:lvl1pPr>
          </a:lstStyle>
          <a:p>
            <a:r>
              <a:rPr lang="nl-NL" dirty="0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4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9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4D08C810-42FE-41A7-AAEC-F12E3FBB2F31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D3561D9-F52E-4A20-AC47-F1AB3BBE7789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5294C93-297F-48B3-B485-58F9577D022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995D020-819B-4D87-856A-B4F2931939B2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44B08E2-29FD-44A7-AE2D-027CD021AAE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FF90084C-274A-43EF-A6B3-167D1776F521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17A0C882-DC19-47F9-9660-1B3477EEC90E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403ED2BC-5A31-41A7-B83E-D0548C451514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55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67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59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30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48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38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20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E0BA-CCBF-485E-A31A-BACB50B36D2C}" type="datetimeFigureOut">
              <a:rPr lang="nl-NL" smtClean="0"/>
              <a:t>22-12-2020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26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Afbeelding 23">
            <a:extLst>
              <a:ext uri="{FF2B5EF4-FFF2-40B4-BE49-F238E27FC236}">
                <a16:creationId xmlns:a16="http://schemas.microsoft.com/office/drawing/2014/main" id="{02B2C3ED-0B29-46C1-BF08-2EF74100FD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06E4FFEC-7B06-48B8-9DDA-795748E76DE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7045EE06-0F11-4334-AC7F-750B305843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95EBB42-A74C-4A69-8D77-D6DEE41446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EBE3035-D310-433C-BD8E-6458F03F0A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BA84761-B36D-411C-AAC5-04B4F30D40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82B4E210-C425-4B4B-88F9-B9FE6754EB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E0F1EF7B-55F7-40EB-B3F6-2EEAD10A25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6E50E29-2FEA-4A2F-83A5-FCFC80C83DC7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D7B2675-6EE6-4165-9AE5-400A7308DC60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A05B526-7A79-463F-A730-405565765CB3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2E08F20-6714-4504-9E60-88E7410BC668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3511004-31C4-423E-94BE-BEF272E9BCBA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EBDF877-8941-415E-BCF0-88FF8FE8D276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4F3A86A-3EA6-476B-8252-7D7B9C5AF5D7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E1210E70-CD0C-4010-B295-3B4E049B7E80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03400619-E573-441E-8987-A922C83511BF}"/>
              </a:ext>
            </a:extLst>
          </p:cNvPr>
          <p:cNvSpPr txBox="1"/>
          <p:nvPr/>
        </p:nvSpPr>
        <p:spPr>
          <a:xfrm>
            <a:off x="-5602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Schaarste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C9F2E5-9F8F-4E58-A1F6-F122BCF661CE}"/>
              </a:ext>
            </a:extLst>
          </p:cNvPr>
          <p:cNvSpPr txBox="1"/>
          <p:nvPr/>
        </p:nvSpPr>
        <p:spPr>
          <a:xfrm>
            <a:off x="4263948" y="1054389"/>
            <a:ext cx="1754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Budgetlijn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799E6C22-5F4A-41D7-BCFC-3078BAA48243}"/>
              </a:ext>
            </a:extLst>
          </p:cNvPr>
          <p:cNvSpPr txBox="1"/>
          <p:nvPr/>
        </p:nvSpPr>
        <p:spPr>
          <a:xfrm>
            <a:off x="0" y="34992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Geldschepping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01F0FE3-8079-441D-ACAC-E7ADE01556C6}"/>
              </a:ext>
            </a:extLst>
          </p:cNvPr>
          <p:cNvSpPr txBox="1"/>
          <p:nvPr/>
        </p:nvSpPr>
        <p:spPr>
          <a:xfrm>
            <a:off x="3434698" y="3360724"/>
            <a:ext cx="338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Welvaart</a:t>
            </a:r>
            <a:br>
              <a:rPr lang="nl-NL" sz="2400" dirty="0">
                <a:latin typeface="Museo Sans 900" panose="02000000000000000000" pitchFamily="50" charset="0"/>
              </a:rPr>
            </a:b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700" panose="02000000000000000000" pitchFamily="50" charset="0"/>
              </a:rPr>
              <a:t>(..in enge zin en ..in brede zin)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6CFE058D-2264-435B-A8C8-EA5758712C01}"/>
              </a:ext>
            </a:extLst>
          </p:cNvPr>
          <p:cNvSpPr txBox="1"/>
          <p:nvPr/>
        </p:nvSpPr>
        <p:spPr>
          <a:xfrm>
            <a:off x="-5603" y="5743643"/>
            <a:ext cx="34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Maatschappelijke geldhoeveelheid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E6713A16-65E2-493B-8EED-5398FEE0907F}"/>
              </a:ext>
            </a:extLst>
          </p:cNvPr>
          <p:cNvSpPr txBox="1"/>
          <p:nvPr/>
        </p:nvSpPr>
        <p:spPr>
          <a:xfrm>
            <a:off x="3448948" y="5950935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Chartaal geld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87C35670-16C4-4E0C-A1E2-D16D7E4F0ADB}"/>
              </a:ext>
            </a:extLst>
          </p:cNvPr>
          <p:cNvSpPr txBox="1"/>
          <p:nvPr/>
        </p:nvSpPr>
        <p:spPr>
          <a:xfrm>
            <a:off x="-5129" y="8388894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Giraal geld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024ED78C-B95B-468A-91F8-E68AE4F4E603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Productiefactoren</a:t>
            </a:r>
          </a:p>
        </p:txBody>
      </p:sp>
    </p:spTree>
    <p:extLst>
      <p:ext uri="{BB962C8B-B14F-4D97-AF65-F5344CB8AC3E}">
        <p14:creationId xmlns:p14="http://schemas.microsoft.com/office/powerpoint/2010/main" val="317470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vak 18">
            <a:extLst>
              <a:ext uri="{FF2B5EF4-FFF2-40B4-BE49-F238E27FC236}">
                <a16:creationId xmlns:a16="http://schemas.microsoft.com/office/drawing/2014/main" id="{EC896CC1-C2AE-4382-BED2-1E8FC38E9C80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Schaarste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A9C8179-428B-4BDC-9866-75D902D72ADC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Geldschepping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600E428-670D-4F49-A58E-DA13795471C9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Maatschappelijke geldhoeveelheid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654A6B8-285C-48BC-BF30-9B088CA28FDC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Giraal geld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B3FDE25-78B8-453A-A888-A673CF64975A}"/>
              </a:ext>
            </a:extLst>
          </p:cNvPr>
          <p:cNvSpPr txBox="1"/>
          <p:nvPr/>
        </p:nvSpPr>
        <p:spPr>
          <a:xfrm>
            <a:off x="1193417" y="118615"/>
            <a:ext cx="1098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Budgetlijn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9EEC607-183C-4D58-A59B-EE8EF677745B}"/>
              </a:ext>
            </a:extLst>
          </p:cNvPr>
          <p:cNvSpPr txBox="1"/>
          <p:nvPr/>
        </p:nvSpPr>
        <p:spPr>
          <a:xfrm>
            <a:off x="1256290" y="2616874"/>
            <a:ext cx="972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Welvaart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AE2352-9B1F-4B2E-AC3D-403FC2BE7C5A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Chartaal geld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EF9421A-B7DA-4A12-AECB-8A77B27BD9EF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Productiefactoren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ABA85A0-1ED0-4554-A414-2F7D2F43D812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A03A6FFE-4CC6-4C7C-9038-9D2F7815389E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9D4ECB1-7647-457B-82A1-B231BB2A699C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1B873E4A-8B48-4F82-A634-6D8236F849B2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1CDAD36B-B245-4511-8157-716DD3D7815F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7596E40-4F8E-4531-BA2E-7FB07CBF7EFA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5006F668-2348-4EFF-9498-44E77347FEFF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F81471EB-865C-4CB2-A64C-AFB0E890EDF5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oogle Shape;4508;p45">
            <a:extLst>
              <a:ext uri="{FF2B5EF4-FFF2-40B4-BE49-F238E27FC236}">
                <a16:creationId xmlns:a16="http://schemas.microsoft.com/office/drawing/2014/main" id="{CF249F87-2F78-4E57-A0FC-57CD43A84B01}"/>
              </a:ext>
            </a:extLst>
          </p:cNvPr>
          <p:cNvGrpSpPr/>
          <p:nvPr/>
        </p:nvGrpSpPr>
        <p:grpSpPr>
          <a:xfrm>
            <a:off x="-3778692" y="1492801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39" name="Google Shape;4509;p45">
              <a:extLst>
                <a:ext uri="{FF2B5EF4-FFF2-40B4-BE49-F238E27FC236}">
                  <a16:creationId xmlns:a16="http://schemas.microsoft.com/office/drawing/2014/main" id="{89CBA17E-62C3-4E64-BF93-8E0CC5FC988F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510;p45">
              <a:extLst>
                <a:ext uri="{FF2B5EF4-FFF2-40B4-BE49-F238E27FC236}">
                  <a16:creationId xmlns:a16="http://schemas.microsoft.com/office/drawing/2014/main" id="{6E0A481A-C70E-483A-A4A8-28EEFB392709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562;p45">
            <a:extLst>
              <a:ext uri="{FF2B5EF4-FFF2-40B4-BE49-F238E27FC236}">
                <a16:creationId xmlns:a16="http://schemas.microsoft.com/office/drawing/2014/main" id="{B1A988BB-AC00-4FFD-80A9-F0BCAEEB510E}"/>
              </a:ext>
            </a:extLst>
          </p:cNvPr>
          <p:cNvSpPr/>
          <p:nvPr/>
        </p:nvSpPr>
        <p:spPr>
          <a:xfrm>
            <a:off x="3564531" y="2999032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4BA021-100E-402F-B446-CB2438808846}"/>
              </a:ext>
            </a:extLst>
          </p:cNvPr>
          <p:cNvSpPr txBox="1"/>
          <p:nvPr/>
        </p:nvSpPr>
        <p:spPr>
          <a:xfrm>
            <a:off x="3795211" y="2946835"/>
            <a:ext cx="299963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het vergroten van de maatschappelijke geldhoeveelheid.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Girale kredietverlening banken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= banken schrijven giraal geld erbij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Transformatie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= omzetten van (bijvoorbeeld) vreemde valuta of spaargeld in giraal/chartaal geld.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8C0C53F2-E0F7-40DD-8662-3BFB133301F2}"/>
              </a:ext>
            </a:extLst>
          </p:cNvPr>
          <p:cNvSpPr txBox="1"/>
          <p:nvPr/>
        </p:nvSpPr>
        <p:spPr>
          <a:xfrm>
            <a:off x="-3546899" y="1428956"/>
            <a:ext cx="2999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tijdsvoorkeur</a:t>
            </a:r>
          </a:p>
        </p:txBody>
      </p:sp>
      <p:sp>
        <p:nvSpPr>
          <p:cNvPr id="54" name="Google Shape;4562;p45">
            <a:extLst>
              <a:ext uri="{FF2B5EF4-FFF2-40B4-BE49-F238E27FC236}">
                <a16:creationId xmlns:a16="http://schemas.microsoft.com/office/drawing/2014/main" id="{3E0AA0C1-035F-4DFD-BDCD-6B8EE392CA77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FBADF811-B053-4544-BBAC-6A0D3672D762}"/>
              </a:ext>
            </a:extLst>
          </p:cNvPr>
          <p:cNvSpPr txBox="1"/>
          <p:nvPr/>
        </p:nvSpPr>
        <p:spPr>
          <a:xfrm>
            <a:off x="418223" y="2921783"/>
            <a:ext cx="2999636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 mate waarin iemand in staat is om in zijn/haar behoeften te voorzien met schaarse middelen.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ENGE ZIN: de behoeftebevrediging met koopkracht (reële inkomen)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BREDE ZIN: niet alleen koopkracht. Maar álle factoren die invloed hebben op onze welvaart, zoals vrije tijd, milieu, overheidsdiensten, ongelijkheid en veiligheid.</a:t>
            </a:r>
          </a:p>
        </p:txBody>
      </p:sp>
      <p:grpSp>
        <p:nvGrpSpPr>
          <p:cNvPr id="42" name="Google Shape;4668;p45">
            <a:extLst>
              <a:ext uri="{FF2B5EF4-FFF2-40B4-BE49-F238E27FC236}">
                <a16:creationId xmlns:a16="http://schemas.microsoft.com/office/drawing/2014/main" id="{A091A493-A763-47E2-A7C3-0F82EDB7659A}"/>
              </a:ext>
            </a:extLst>
          </p:cNvPr>
          <p:cNvGrpSpPr/>
          <p:nvPr/>
        </p:nvGrpSpPr>
        <p:grpSpPr>
          <a:xfrm>
            <a:off x="198683" y="3551765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43" name="Google Shape;4669;p45">
              <a:extLst>
                <a:ext uri="{FF2B5EF4-FFF2-40B4-BE49-F238E27FC236}">
                  <a16:creationId xmlns:a16="http://schemas.microsoft.com/office/drawing/2014/main" id="{7C81D813-9DD7-4842-8F3E-0EA47523D8DA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4670;p45">
              <a:extLst>
                <a:ext uri="{FF2B5EF4-FFF2-40B4-BE49-F238E27FC236}">
                  <a16:creationId xmlns:a16="http://schemas.microsoft.com/office/drawing/2014/main" id="{B405C68D-5F50-4376-903F-38FF7A387F4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671;p45">
              <a:extLst>
                <a:ext uri="{FF2B5EF4-FFF2-40B4-BE49-F238E27FC236}">
                  <a16:creationId xmlns:a16="http://schemas.microsoft.com/office/drawing/2014/main" id="{6AFB1653-4D94-48F2-8C64-6B07D2AC7B5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72;p45">
              <a:extLst>
                <a:ext uri="{FF2B5EF4-FFF2-40B4-BE49-F238E27FC236}">
                  <a16:creationId xmlns:a16="http://schemas.microsoft.com/office/drawing/2014/main" id="{15378E61-B275-4525-AEC4-9F6E46814E7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673;p45">
              <a:extLst>
                <a:ext uri="{FF2B5EF4-FFF2-40B4-BE49-F238E27FC236}">
                  <a16:creationId xmlns:a16="http://schemas.microsoft.com/office/drawing/2014/main" id="{8D8B1842-4F4D-42D0-8029-60F7B4FBAAD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674;p45">
              <a:extLst>
                <a:ext uri="{FF2B5EF4-FFF2-40B4-BE49-F238E27FC236}">
                  <a16:creationId xmlns:a16="http://schemas.microsoft.com/office/drawing/2014/main" id="{CA5CA4F4-2782-448A-9883-D54722A4702E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675;p45">
              <a:extLst>
                <a:ext uri="{FF2B5EF4-FFF2-40B4-BE49-F238E27FC236}">
                  <a16:creationId xmlns:a16="http://schemas.microsoft.com/office/drawing/2014/main" id="{8840A636-5A0F-469B-AF65-79EA4DB2D9E0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4676;p45">
              <a:extLst>
                <a:ext uri="{FF2B5EF4-FFF2-40B4-BE49-F238E27FC236}">
                  <a16:creationId xmlns:a16="http://schemas.microsoft.com/office/drawing/2014/main" id="{B90B53D6-2804-4703-B7B3-F0CD17CD2505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9" name="Google Shape;4668;p45">
            <a:extLst>
              <a:ext uri="{FF2B5EF4-FFF2-40B4-BE49-F238E27FC236}">
                <a16:creationId xmlns:a16="http://schemas.microsoft.com/office/drawing/2014/main" id="{7B895A40-FCDA-45B2-85B4-BF72564AA2B8}"/>
              </a:ext>
            </a:extLst>
          </p:cNvPr>
          <p:cNvGrpSpPr/>
          <p:nvPr/>
        </p:nvGrpSpPr>
        <p:grpSpPr>
          <a:xfrm>
            <a:off x="198683" y="1035952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0" name="Google Shape;4669;p45">
              <a:extLst>
                <a:ext uri="{FF2B5EF4-FFF2-40B4-BE49-F238E27FC236}">
                  <a16:creationId xmlns:a16="http://schemas.microsoft.com/office/drawing/2014/main" id="{FB84EA86-0115-4C8B-834A-9E2725AE324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4670;p45">
              <a:extLst>
                <a:ext uri="{FF2B5EF4-FFF2-40B4-BE49-F238E27FC236}">
                  <a16:creationId xmlns:a16="http://schemas.microsoft.com/office/drawing/2014/main" id="{9A14FD4E-7B7E-4F56-BD0F-FE6972E96EEA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4671;p45">
              <a:extLst>
                <a:ext uri="{FF2B5EF4-FFF2-40B4-BE49-F238E27FC236}">
                  <a16:creationId xmlns:a16="http://schemas.microsoft.com/office/drawing/2014/main" id="{287C3E71-1248-4AB2-81CA-C25D2CE02F30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4672;p45">
              <a:extLst>
                <a:ext uri="{FF2B5EF4-FFF2-40B4-BE49-F238E27FC236}">
                  <a16:creationId xmlns:a16="http://schemas.microsoft.com/office/drawing/2014/main" id="{B47DBC0F-DDAB-4A08-A0A3-460EC2331E4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4673;p45">
              <a:extLst>
                <a:ext uri="{FF2B5EF4-FFF2-40B4-BE49-F238E27FC236}">
                  <a16:creationId xmlns:a16="http://schemas.microsoft.com/office/drawing/2014/main" id="{FAB38F35-50A1-45C4-A799-BAC55D4A8FD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4674;p45">
              <a:extLst>
                <a:ext uri="{FF2B5EF4-FFF2-40B4-BE49-F238E27FC236}">
                  <a16:creationId xmlns:a16="http://schemas.microsoft.com/office/drawing/2014/main" id="{D2FC1F75-A33F-4FC6-B6E2-419F5B11DA1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4675;p45">
              <a:extLst>
                <a:ext uri="{FF2B5EF4-FFF2-40B4-BE49-F238E27FC236}">
                  <a16:creationId xmlns:a16="http://schemas.microsoft.com/office/drawing/2014/main" id="{A67FA06E-3352-418B-AF2E-DFE62D75BA1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4676;p45">
              <a:extLst>
                <a:ext uri="{FF2B5EF4-FFF2-40B4-BE49-F238E27FC236}">
                  <a16:creationId xmlns:a16="http://schemas.microsoft.com/office/drawing/2014/main" id="{8F46C400-E6C5-4087-A627-286EDB85AD2D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68" name="Tekstvak 67">
            <a:extLst>
              <a:ext uri="{FF2B5EF4-FFF2-40B4-BE49-F238E27FC236}">
                <a16:creationId xmlns:a16="http://schemas.microsoft.com/office/drawing/2014/main" id="{DA8D12AB-872E-4BD9-A43F-F086045DD6C0}"/>
              </a:ext>
            </a:extLst>
          </p:cNvPr>
          <p:cNvSpPr txBox="1"/>
          <p:nvPr/>
        </p:nvSpPr>
        <p:spPr>
          <a:xfrm>
            <a:off x="441083" y="394978"/>
            <a:ext cx="299963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laat de verschillende combinaties van twee bestedingsmogelijkheden bij een bepaald budget zien.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Alle punten óp of onder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de budgetlijn zijn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haalbaar met het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gegeven budget.</a:t>
            </a:r>
          </a:p>
        </p:txBody>
      </p:sp>
      <p:sp>
        <p:nvSpPr>
          <p:cNvPr id="69" name="Google Shape;4562;p45">
            <a:extLst>
              <a:ext uri="{FF2B5EF4-FFF2-40B4-BE49-F238E27FC236}">
                <a16:creationId xmlns:a16="http://schemas.microsoft.com/office/drawing/2014/main" id="{406F8577-3E1C-48A8-9FD1-8FB4A6B5420D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70" name="Google Shape;4668;p45">
            <a:extLst>
              <a:ext uri="{FF2B5EF4-FFF2-40B4-BE49-F238E27FC236}">
                <a16:creationId xmlns:a16="http://schemas.microsoft.com/office/drawing/2014/main" id="{8F1AF8A8-10F0-4F88-A5CD-C8692389818B}"/>
              </a:ext>
            </a:extLst>
          </p:cNvPr>
          <p:cNvGrpSpPr/>
          <p:nvPr/>
        </p:nvGrpSpPr>
        <p:grpSpPr>
          <a:xfrm>
            <a:off x="3557857" y="1000273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71" name="Google Shape;4669;p45">
              <a:extLst>
                <a:ext uri="{FF2B5EF4-FFF2-40B4-BE49-F238E27FC236}">
                  <a16:creationId xmlns:a16="http://schemas.microsoft.com/office/drawing/2014/main" id="{132DDD6A-4194-4499-8835-451BA104EF5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0;p45">
              <a:extLst>
                <a:ext uri="{FF2B5EF4-FFF2-40B4-BE49-F238E27FC236}">
                  <a16:creationId xmlns:a16="http://schemas.microsoft.com/office/drawing/2014/main" id="{A89C610D-E38C-4E17-A623-0D65D0A92374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1;p45">
              <a:extLst>
                <a:ext uri="{FF2B5EF4-FFF2-40B4-BE49-F238E27FC236}">
                  <a16:creationId xmlns:a16="http://schemas.microsoft.com/office/drawing/2014/main" id="{D305B02F-4C84-40E5-903D-3037E7488EFA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2;p45">
              <a:extLst>
                <a:ext uri="{FF2B5EF4-FFF2-40B4-BE49-F238E27FC236}">
                  <a16:creationId xmlns:a16="http://schemas.microsoft.com/office/drawing/2014/main" id="{49664E15-79EB-4D4C-A4D0-EE0707AFA3C2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3;p45">
              <a:extLst>
                <a:ext uri="{FF2B5EF4-FFF2-40B4-BE49-F238E27FC236}">
                  <a16:creationId xmlns:a16="http://schemas.microsoft.com/office/drawing/2014/main" id="{04665F50-A612-49E5-B66E-CF6110E7C551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4674;p45">
              <a:extLst>
                <a:ext uri="{FF2B5EF4-FFF2-40B4-BE49-F238E27FC236}">
                  <a16:creationId xmlns:a16="http://schemas.microsoft.com/office/drawing/2014/main" id="{BD4FE7B1-02F0-4810-AA8D-C741908AC87A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4675;p45">
              <a:extLst>
                <a:ext uri="{FF2B5EF4-FFF2-40B4-BE49-F238E27FC236}">
                  <a16:creationId xmlns:a16="http://schemas.microsoft.com/office/drawing/2014/main" id="{ED216887-1C1C-4834-B34C-07E88A93302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676;p45">
              <a:extLst>
                <a:ext uri="{FF2B5EF4-FFF2-40B4-BE49-F238E27FC236}">
                  <a16:creationId xmlns:a16="http://schemas.microsoft.com/office/drawing/2014/main" id="{FF525368-3A29-4736-8545-6707F3D71E0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9" name="Tekstvak 78">
            <a:extLst>
              <a:ext uri="{FF2B5EF4-FFF2-40B4-BE49-F238E27FC236}">
                <a16:creationId xmlns:a16="http://schemas.microsoft.com/office/drawing/2014/main" id="{BDEBBED3-46CD-485B-B3C4-7FA58C0F8291}"/>
              </a:ext>
            </a:extLst>
          </p:cNvPr>
          <p:cNvSpPr txBox="1"/>
          <p:nvPr/>
        </p:nvSpPr>
        <p:spPr>
          <a:xfrm>
            <a:off x="3795211" y="409403"/>
            <a:ext cx="2999636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er is sprake van schaarste als er productiemiddelen moeten worden opgeofferd om het product voort te brengen. 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Omdat de middelen kleiner zijn dan de behoeften, dwingt schaarste tot keuze.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(De productiefactoren zijn alternatief aanwendbaar.)</a:t>
            </a:r>
          </a:p>
        </p:txBody>
      </p:sp>
      <p:sp>
        <p:nvSpPr>
          <p:cNvPr id="80" name="Google Shape;4562;p45">
            <a:extLst>
              <a:ext uri="{FF2B5EF4-FFF2-40B4-BE49-F238E27FC236}">
                <a16:creationId xmlns:a16="http://schemas.microsoft.com/office/drawing/2014/main" id="{8938D5F3-644D-4F3C-9577-130E998E8D32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4562;p45">
            <a:extLst>
              <a:ext uri="{FF2B5EF4-FFF2-40B4-BE49-F238E27FC236}">
                <a16:creationId xmlns:a16="http://schemas.microsoft.com/office/drawing/2014/main" id="{D3F49B72-A24D-4E13-A346-08FB72536D6B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Tekstvak 81">
            <a:extLst>
              <a:ext uri="{FF2B5EF4-FFF2-40B4-BE49-F238E27FC236}">
                <a16:creationId xmlns:a16="http://schemas.microsoft.com/office/drawing/2014/main" id="{0032F0B9-6D1A-46A6-84E9-CD0EECDC3EA6}"/>
              </a:ext>
            </a:extLst>
          </p:cNvPr>
          <p:cNvSpPr txBox="1"/>
          <p:nvPr/>
        </p:nvSpPr>
        <p:spPr>
          <a:xfrm>
            <a:off x="441083" y="534001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alle munten en bankbiljetten in een land.</a:t>
            </a:r>
          </a:p>
        </p:txBody>
      </p:sp>
      <p:sp>
        <p:nvSpPr>
          <p:cNvPr id="95" name="Google Shape;4562;p45">
            <a:extLst>
              <a:ext uri="{FF2B5EF4-FFF2-40B4-BE49-F238E27FC236}">
                <a16:creationId xmlns:a16="http://schemas.microsoft.com/office/drawing/2014/main" id="{944B4FF2-6D02-4C93-9AFF-5DADC93435E7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C9B3880D-F01E-4EA8-A9A6-334812573FDB}"/>
              </a:ext>
            </a:extLst>
          </p:cNvPr>
          <p:cNvSpPr txBox="1"/>
          <p:nvPr/>
        </p:nvSpPr>
        <p:spPr>
          <a:xfrm>
            <a:off x="3807738" y="5341599"/>
            <a:ext cx="299963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(M) omvat alle chartale en girale geld in handen van het publiek.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Publiek: 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iedereen, behalve banken en overheid.</a:t>
            </a:r>
          </a:p>
        </p:txBody>
      </p:sp>
      <p:grpSp>
        <p:nvGrpSpPr>
          <p:cNvPr id="106" name="Google Shape;4508;p45">
            <a:extLst>
              <a:ext uri="{FF2B5EF4-FFF2-40B4-BE49-F238E27FC236}">
                <a16:creationId xmlns:a16="http://schemas.microsoft.com/office/drawing/2014/main" id="{A8656320-8EB4-4B89-BF67-67874456CB16}"/>
              </a:ext>
            </a:extLst>
          </p:cNvPr>
          <p:cNvGrpSpPr/>
          <p:nvPr/>
        </p:nvGrpSpPr>
        <p:grpSpPr>
          <a:xfrm>
            <a:off x="222761" y="2188597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107" name="Google Shape;4509;p45">
              <a:extLst>
                <a:ext uri="{FF2B5EF4-FFF2-40B4-BE49-F238E27FC236}">
                  <a16:creationId xmlns:a16="http://schemas.microsoft.com/office/drawing/2014/main" id="{0F7A02DD-2DC4-480A-A8C9-4BCBA5C430F2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4510;p45">
              <a:extLst>
                <a:ext uri="{FF2B5EF4-FFF2-40B4-BE49-F238E27FC236}">
                  <a16:creationId xmlns:a16="http://schemas.microsoft.com/office/drawing/2014/main" id="{F8CC7F5A-1C85-4524-B28E-A5877B57E6E3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9" name="Tekstvak 108">
            <a:extLst>
              <a:ext uri="{FF2B5EF4-FFF2-40B4-BE49-F238E27FC236}">
                <a16:creationId xmlns:a16="http://schemas.microsoft.com/office/drawing/2014/main" id="{4366D5BF-802C-4BF3-B66C-EF0D3006A749}"/>
              </a:ext>
            </a:extLst>
          </p:cNvPr>
          <p:cNvSpPr txBox="1"/>
          <p:nvPr/>
        </p:nvSpPr>
        <p:spPr>
          <a:xfrm>
            <a:off x="441083" y="2124252"/>
            <a:ext cx="2999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opofferingskosten</a:t>
            </a:r>
          </a:p>
        </p:txBody>
      </p:sp>
      <p:sp>
        <p:nvSpPr>
          <p:cNvPr id="114" name="Google Shape;4562;p45">
            <a:extLst>
              <a:ext uri="{FF2B5EF4-FFF2-40B4-BE49-F238E27FC236}">
                <a16:creationId xmlns:a16="http://schemas.microsoft.com/office/drawing/2014/main" id="{8F5E0F5F-DB3B-47BC-A98B-21AD911C07DD}"/>
              </a:ext>
            </a:extLst>
          </p:cNvPr>
          <p:cNvSpPr/>
          <p:nvPr/>
        </p:nvSpPr>
        <p:spPr>
          <a:xfrm>
            <a:off x="3564530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D067DAE9-C670-4BFD-B1F3-418EB2D5248B}"/>
              </a:ext>
            </a:extLst>
          </p:cNvPr>
          <p:cNvSpPr txBox="1"/>
          <p:nvPr/>
        </p:nvSpPr>
        <p:spPr>
          <a:xfrm>
            <a:off x="3815402" y="7808308"/>
            <a:ext cx="29996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is onmiddellijk opeisbare tegoed bij een geldscheppende bank, waarmee je iemand </a:t>
            </a:r>
            <a:r>
              <a:rPr lang="nl-NL" sz="1050" u="sng" dirty="0">
                <a:latin typeface="Museo Sans 500" panose="02000000000000000000" pitchFamily="50" charset="0"/>
              </a:rPr>
              <a:t>rechtstreeks kan betalen</a:t>
            </a:r>
            <a:r>
              <a:rPr lang="nl-NL" sz="1050" dirty="0">
                <a:latin typeface="Museo Sans 500" panose="02000000000000000000" pitchFamily="50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Dus: alle betaalrekeningen van het publiek.</a:t>
            </a:r>
            <a:endParaRPr lang="nl-NL" sz="800" dirty="0">
              <a:latin typeface="Museo Sans 300" panose="02000000000000000000" pitchFamily="50" charset="0"/>
            </a:endParaRPr>
          </a:p>
        </p:txBody>
      </p:sp>
      <p:sp>
        <p:nvSpPr>
          <p:cNvPr id="116" name="Google Shape;4562;p45">
            <a:extLst>
              <a:ext uri="{FF2B5EF4-FFF2-40B4-BE49-F238E27FC236}">
                <a16:creationId xmlns:a16="http://schemas.microsoft.com/office/drawing/2014/main" id="{96B3787C-AFA5-49DA-BB2B-2F2A7AFB32F6}"/>
              </a:ext>
            </a:extLst>
          </p:cNvPr>
          <p:cNvSpPr/>
          <p:nvPr/>
        </p:nvSpPr>
        <p:spPr>
          <a:xfrm>
            <a:off x="204288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7" name="Tekstvak 116">
            <a:extLst>
              <a:ext uri="{FF2B5EF4-FFF2-40B4-BE49-F238E27FC236}">
                <a16:creationId xmlns:a16="http://schemas.microsoft.com/office/drawing/2014/main" id="{D0212199-0AC9-4985-B1F2-1169DCECB069}"/>
              </a:ext>
            </a:extLst>
          </p:cNvPr>
          <p:cNvSpPr txBox="1"/>
          <p:nvPr/>
        </p:nvSpPr>
        <p:spPr>
          <a:xfrm>
            <a:off x="455160" y="7808308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geeft aan dat mensen voorkeur hebben voor</a:t>
            </a:r>
          </a:p>
        </p:txBody>
      </p:sp>
      <p:grpSp>
        <p:nvGrpSpPr>
          <p:cNvPr id="118" name="Google Shape;4668;p45">
            <a:extLst>
              <a:ext uri="{FF2B5EF4-FFF2-40B4-BE49-F238E27FC236}">
                <a16:creationId xmlns:a16="http://schemas.microsoft.com/office/drawing/2014/main" id="{A1AFC2D4-70BA-4C8A-B68E-C8BCBC7E4030}"/>
              </a:ext>
            </a:extLst>
          </p:cNvPr>
          <p:cNvGrpSpPr/>
          <p:nvPr/>
        </p:nvGrpSpPr>
        <p:grpSpPr>
          <a:xfrm>
            <a:off x="212798" y="8933074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19" name="Google Shape;4669;p45">
              <a:extLst>
                <a:ext uri="{FF2B5EF4-FFF2-40B4-BE49-F238E27FC236}">
                  <a16:creationId xmlns:a16="http://schemas.microsoft.com/office/drawing/2014/main" id="{465D028A-9428-4D9A-AD00-A12BB348FDB6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4670;p45">
              <a:extLst>
                <a:ext uri="{FF2B5EF4-FFF2-40B4-BE49-F238E27FC236}">
                  <a16:creationId xmlns:a16="http://schemas.microsoft.com/office/drawing/2014/main" id="{C9B1C058-9122-4D34-9D6A-55C8BC7ACA1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4671;p45">
              <a:extLst>
                <a:ext uri="{FF2B5EF4-FFF2-40B4-BE49-F238E27FC236}">
                  <a16:creationId xmlns:a16="http://schemas.microsoft.com/office/drawing/2014/main" id="{1EE906D0-1D07-4335-8B7E-EFC4B8808E2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4672;p45">
              <a:extLst>
                <a:ext uri="{FF2B5EF4-FFF2-40B4-BE49-F238E27FC236}">
                  <a16:creationId xmlns:a16="http://schemas.microsoft.com/office/drawing/2014/main" id="{0FE47B1C-8A1E-462F-931E-4657D998E59F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4673;p45">
              <a:extLst>
                <a:ext uri="{FF2B5EF4-FFF2-40B4-BE49-F238E27FC236}">
                  <a16:creationId xmlns:a16="http://schemas.microsoft.com/office/drawing/2014/main" id="{D4CCF08A-E22C-448E-B78F-9E1BF234585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4674;p45">
              <a:extLst>
                <a:ext uri="{FF2B5EF4-FFF2-40B4-BE49-F238E27FC236}">
                  <a16:creationId xmlns:a16="http://schemas.microsoft.com/office/drawing/2014/main" id="{05C2B52B-A689-4F3F-A91C-F3DBFF53D56C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4675;p45">
              <a:extLst>
                <a:ext uri="{FF2B5EF4-FFF2-40B4-BE49-F238E27FC236}">
                  <a16:creationId xmlns:a16="http://schemas.microsoft.com/office/drawing/2014/main" id="{B19C82DE-811E-4C90-8546-F8DAFC1955D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4676;p45">
              <a:extLst>
                <a:ext uri="{FF2B5EF4-FFF2-40B4-BE49-F238E27FC236}">
                  <a16:creationId xmlns:a16="http://schemas.microsoft.com/office/drawing/2014/main" id="{BE79CF96-C11C-41FC-990B-D8736081BDD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4668;p45">
            <a:extLst>
              <a:ext uri="{FF2B5EF4-FFF2-40B4-BE49-F238E27FC236}">
                <a16:creationId xmlns:a16="http://schemas.microsoft.com/office/drawing/2014/main" id="{0AAE74AF-5EB6-411C-82F6-13DDD4BA733F}"/>
              </a:ext>
            </a:extLst>
          </p:cNvPr>
          <p:cNvGrpSpPr/>
          <p:nvPr/>
        </p:nvGrpSpPr>
        <p:grpSpPr>
          <a:xfrm>
            <a:off x="3557857" y="3451749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30" name="Google Shape;4669;p45">
              <a:extLst>
                <a:ext uri="{FF2B5EF4-FFF2-40B4-BE49-F238E27FC236}">
                  <a16:creationId xmlns:a16="http://schemas.microsoft.com/office/drawing/2014/main" id="{19EA489D-F7EF-4565-A93A-AACC041199D9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4670;p45">
              <a:extLst>
                <a:ext uri="{FF2B5EF4-FFF2-40B4-BE49-F238E27FC236}">
                  <a16:creationId xmlns:a16="http://schemas.microsoft.com/office/drawing/2014/main" id="{613326E0-29F7-4061-85A1-DDB03C212C53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4671;p45">
              <a:extLst>
                <a:ext uri="{FF2B5EF4-FFF2-40B4-BE49-F238E27FC236}">
                  <a16:creationId xmlns:a16="http://schemas.microsoft.com/office/drawing/2014/main" id="{2E3E0953-4D30-420E-A3E6-13881711EBC2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4672;p45">
              <a:extLst>
                <a:ext uri="{FF2B5EF4-FFF2-40B4-BE49-F238E27FC236}">
                  <a16:creationId xmlns:a16="http://schemas.microsoft.com/office/drawing/2014/main" id="{16849FC4-06FB-4A45-941A-995C7248A024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4673;p45">
              <a:extLst>
                <a:ext uri="{FF2B5EF4-FFF2-40B4-BE49-F238E27FC236}">
                  <a16:creationId xmlns:a16="http://schemas.microsoft.com/office/drawing/2014/main" id="{379CFA6E-95F6-4D63-8910-6C2BAD44AA94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4674;p45">
              <a:extLst>
                <a:ext uri="{FF2B5EF4-FFF2-40B4-BE49-F238E27FC236}">
                  <a16:creationId xmlns:a16="http://schemas.microsoft.com/office/drawing/2014/main" id="{D9C18232-4A6F-4207-8353-249D71A9E722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4675;p45">
              <a:extLst>
                <a:ext uri="{FF2B5EF4-FFF2-40B4-BE49-F238E27FC236}">
                  <a16:creationId xmlns:a16="http://schemas.microsoft.com/office/drawing/2014/main" id="{9F9FF3D9-21C1-4C2D-A2F8-7929593E79A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4676;p45">
              <a:extLst>
                <a:ext uri="{FF2B5EF4-FFF2-40B4-BE49-F238E27FC236}">
                  <a16:creationId xmlns:a16="http://schemas.microsoft.com/office/drawing/2014/main" id="{80F9BC4C-C99F-4D43-80DA-55AC46E3136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53" name="Google Shape;4668;p45">
            <a:extLst>
              <a:ext uri="{FF2B5EF4-FFF2-40B4-BE49-F238E27FC236}">
                <a16:creationId xmlns:a16="http://schemas.microsoft.com/office/drawing/2014/main" id="{966CCE5A-6137-4C4A-8D28-A801C5FCD9C4}"/>
              </a:ext>
            </a:extLst>
          </p:cNvPr>
          <p:cNvGrpSpPr/>
          <p:nvPr/>
        </p:nvGrpSpPr>
        <p:grpSpPr>
          <a:xfrm>
            <a:off x="3565376" y="8431715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54" name="Google Shape;4669;p45">
              <a:extLst>
                <a:ext uri="{FF2B5EF4-FFF2-40B4-BE49-F238E27FC236}">
                  <a16:creationId xmlns:a16="http://schemas.microsoft.com/office/drawing/2014/main" id="{3B0C2BCC-0FE1-45CA-A888-4A1D0CC813D2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5" name="Google Shape;4670;p45">
              <a:extLst>
                <a:ext uri="{FF2B5EF4-FFF2-40B4-BE49-F238E27FC236}">
                  <a16:creationId xmlns:a16="http://schemas.microsoft.com/office/drawing/2014/main" id="{7E08D5BB-4DB9-41D4-B416-F8961480A8F2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4671;p45">
              <a:extLst>
                <a:ext uri="{FF2B5EF4-FFF2-40B4-BE49-F238E27FC236}">
                  <a16:creationId xmlns:a16="http://schemas.microsoft.com/office/drawing/2014/main" id="{70FF2DE1-2C56-459F-BDA2-6603AE1C5AB1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4672;p45">
              <a:extLst>
                <a:ext uri="{FF2B5EF4-FFF2-40B4-BE49-F238E27FC236}">
                  <a16:creationId xmlns:a16="http://schemas.microsoft.com/office/drawing/2014/main" id="{796ECA4C-2F10-4AAF-BEBF-46D9AE96635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4673;p45">
              <a:extLst>
                <a:ext uri="{FF2B5EF4-FFF2-40B4-BE49-F238E27FC236}">
                  <a16:creationId xmlns:a16="http://schemas.microsoft.com/office/drawing/2014/main" id="{0F662A53-A39C-417E-97E0-7BE9A1D491F0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4674;p45">
              <a:extLst>
                <a:ext uri="{FF2B5EF4-FFF2-40B4-BE49-F238E27FC236}">
                  <a16:creationId xmlns:a16="http://schemas.microsoft.com/office/drawing/2014/main" id="{CBC14009-34B9-40DE-9656-087A1EFCD73D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4675;p45">
              <a:extLst>
                <a:ext uri="{FF2B5EF4-FFF2-40B4-BE49-F238E27FC236}">
                  <a16:creationId xmlns:a16="http://schemas.microsoft.com/office/drawing/2014/main" id="{D54609D2-32D7-401D-86DC-CAA44037ABB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4676;p45">
              <a:extLst>
                <a:ext uri="{FF2B5EF4-FFF2-40B4-BE49-F238E27FC236}">
                  <a16:creationId xmlns:a16="http://schemas.microsoft.com/office/drawing/2014/main" id="{A297C684-A7F5-4E59-A53A-4951D6DEA8D7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0DAA25CA-7CEB-42F0-B700-E34D3B17F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45" y="8344352"/>
            <a:ext cx="2248467" cy="140390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18A5853-FE13-4542-9DD0-D003D58EDD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750" y="1017061"/>
            <a:ext cx="1285381" cy="1310243"/>
          </a:xfrm>
          <a:prstGeom prst="rect">
            <a:avLst/>
          </a:prstGeom>
        </p:spPr>
      </p:pic>
      <p:pic>
        <p:nvPicPr>
          <p:cNvPr id="11" name="Afbeelding 10" descr="Afbeelding met pijl&#10;&#10;Automatisch gegenereerde beschrijving">
            <a:extLst>
              <a:ext uri="{FF2B5EF4-FFF2-40B4-BE49-F238E27FC236}">
                <a16:creationId xmlns:a16="http://schemas.microsoft.com/office/drawing/2014/main" id="{CA04AE59-9F25-4343-BDA9-C0B9C4D132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022" y="1690566"/>
            <a:ext cx="1836000" cy="68000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BC120522-5113-4820-9C4F-61A0E5F8B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248" y="6177368"/>
            <a:ext cx="1811994" cy="112930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C91DAC65-771C-4F68-A519-FEB00836E4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3306" y="6144531"/>
            <a:ext cx="1731514" cy="1128862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E5C520D4-4CAB-4C25-AE74-89D479FE5E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0927" y="8754144"/>
            <a:ext cx="1442473" cy="88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18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E30E485-94AA-456A-9491-D6292E6DAE8C}"/>
              </a:ext>
            </a:extLst>
          </p:cNvPr>
          <p:cNvSpPr txBox="1"/>
          <p:nvPr/>
        </p:nvSpPr>
        <p:spPr>
          <a:xfrm>
            <a:off x="-5602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Primaire inkomens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0B77209-27A3-49BD-8252-12147501BCB4}"/>
              </a:ext>
            </a:extLst>
          </p:cNvPr>
          <p:cNvSpPr txBox="1"/>
          <p:nvPr/>
        </p:nvSpPr>
        <p:spPr>
          <a:xfrm>
            <a:off x="3420272" y="1054389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Arbeidsproductiviteit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13E436-403F-4120-87B7-1D0C28C3C1D4}"/>
              </a:ext>
            </a:extLst>
          </p:cNvPr>
          <p:cNvSpPr txBox="1"/>
          <p:nvPr/>
        </p:nvSpPr>
        <p:spPr>
          <a:xfrm>
            <a:off x="12526" y="3499224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>
                <a:latin typeface="Museo Sans 900" panose="02000000000000000000" pitchFamily="50" charset="0"/>
              </a:rPr>
              <a:t>Liquiditeitspercentage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82760C6-557E-4F35-BF4E-D686AFEB0FA7}"/>
              </a:ext>
            </a:extLst>
          </p:cNvPr>
          <p:cNvSpPr txBox="1"/>
          <p:nvPr/>
        </p:nvSpPr>
        <p:spPr>
          <a:xfrm>
            <a:off x="3632659" y="3499224"/>
            <a:ext cx="3016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Opofferingskosten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69C6E30-93FC-4B67-B46F-9DD64CD22F17}"/>
              </a:ext>
            </a:extLst>
          </p:cNvPr>
          <p:cNvSpPr txBox="1"/>
          <p:nvPr/>
        </p:nvSpPr>
        <p:spPr>
          <a:xfrm>
            <a:off x="-5603" y="5731117"/>
            <a:ext cx="34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Comparatieve kostenverschillen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0215993-7B37-42F0-BEC2-843B36157D04}"/>
              </a:ext>
            </a:extLst>
          </p:cNvPr>
          <p:cNvSpPr txBox="1"/>
          <p:nvPr/>
        </p:nvSpPr>
        <p:spPr>
          <a:xfrm>
            <a:off x="3448948" y="5925883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FA54A7B-2659-488E-81BE-EDBBFE3E15A9}"/>
              </a:ext>
            </a:extLst>
          </p:cNvPr>
          <p:cNvSpPr txBox="1"/>
          <p:nvPr/>
        </p:nvSpPr>
        <p:spPr>
          <a:xfrm>
            <a:off x="-5129" y="8388894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0031215-7889-4D92-A149-77173FBEF96B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4652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3FD5C64-2676-4A0F-A143-F881F6052746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Primaire inkomens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8C12B8F-BF3F-4B06-BB2F-FF0B1811371E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Liquiditeitspercentage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01C6125-1933-4F2F-9179-5507847478EB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Comparatieve kostenverschillen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0E5F09B-D41E-4248-A47E-2DAE84503D88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F42432-6A6B-44BF-825E-508A95E6C144}"/>
              </a:ext>
            </a:extLst>
          </p:cNvPr>
          <p:cNvSpPr txBox="1"/>
          <p:nvPr/>
        </p:nvSpPr>
        <p:spPr>
          <a:xfrm>
            <a:off x="709324" y="118615"/>
            <a:ext cx="2066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Arbeidsproductiviteit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4383DB8-00FD-4BF5-8BC1-DB0DEA53C48D}"/>
              </a:ext>
            </a:extLst>
          </p:cNvPr>
          <p:cNvSpPr txBox="1"/>
          <p:nvPr/>
        </p:nvSpPr>
        <p:spPr>
          <a:xfrm>
            <a:off x="825373" y="2616874"/>
            <a:ext cx="1834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Opofferingskosten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E4C5815-0C6E-43C9-A0FB-1D9395752BFA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E78F38E-2BC6-445B-A8F2-79EFDBD7D307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0" name="Google Shape;4562;p45">
            <a:extLst>
              <a:ext uri="{FF2B5EF4-FFF2-40B4-BE49-F238E27FC236}">
                <a16:creationId xmlns:a16="http://schemas.microsoft.com/office/drawing/2014/main" id="{5D168739-5118-4697-9ADA-C0AA1D735866}"/>
              </a:ext>
            </a:extLst>
          </p:cNvPr>
          <p:cNvSpPr/>
          <p:nvPr/>
        </p:nvSpPr>
        <p:spPr>
          <a:xfrm>
            <a:off x="3564531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C53D4B6-4D5A-4CD9-971D-753D20556903}"/>
                  </a:ext>
                </a:extLst>
              </p:cNvPr>
              <p:cNvSpPr txBox="1"/>
              <p:nvPr/>
            </p:nvSpPr>
            <p:spPr>
              <a:xfrm>
                <a:off x="3795211" y="2921783"/>
                <a:ext cx="2999636" cy="102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nl-NL" sz="1050" dirty="0">
                    <a:latin typeface="Museo Sans 500" panose="02000000000000000000" pitchFamily="50" charset="0"/>
                  </a:rPr>
                  <a:t>de verhouding tussen de hoeveelheid liquide middelen en de omvang van de rekening courant verplichtingen bij een bank.</a:t>
                </a:r>
              </a:p>
              <a:p>
                <a:pPr>
                  <a:spcAft>
                    <a:spcPts val="600"/>
                  </a:spcAft>
                </a:pPr>
                <a:r>
                  <a:rPr lang="nl-NL" sz="1050" dirty="0">
                    <a:latin typeface="Museo Sans 300" panose="02000000000000000000" pitchFamily="50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05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kas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tegoed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centrale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bank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rekening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courant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1050" b="0" i="0" smtClean="0">
                            <a:latin typeface="Museo Sans 300" panose="02000000000000000000" pitchFamily="50" charset="0"/>
                          </a:rPr>
                          <m:t>verplichtingen</m:t>
                        </m:r>
                      </m:den>
                    </m:f>
                    <m:r>
                      <m:rPr>
                        <m:nor/>
                      </m:rPr>
                      <a:rPr lang="nl-NL" sz="1050" i="0" smtClean="0">
                        <a:latin typeface="Museo Sans 300" panose="02000000000000000000" pitchFamily="50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050" b="0" i="0" smtClean="0">
                        <a:latin typeface="Museo Sans 300" panose="02000000000000000000" pitchFamily="50" charset="0"/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nl-NL" sz="1050" dirty="0">
                  <a:latin typeface="Museo Sans 300" panose="02000000000000000000" pitchFamily="50" charset="0"/>
                </a:endParaRP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C53D4B6-4D5A-4CD9-971D-753D20556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211" y="2921783"/>
                <a:ext cx="2999636" cy="1022716"/>
              </a:xfrm>
              <a:prstGeom prst="rect">
                <a:avLst/>
              </a:prstGeom>
              <a:blipFill>
                <a:blip r:embed="rId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Google Shape;4562;p45">
            <a:extLst>
              <a:ext uri="{FF2B5EF4-FFF2-40B4-BE49-F238E27FC236}">
                <a16:creationId xmlns:a16="http://schemas.microsoft.com/office/drawing/2014/main" id="{E114650D-391F-4044-A4BE-0E5F292CDF0F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2EB7748-F93A-41EA-ABBE-C4F1AB731C56}"/>
              </a:ext>
            </a:extLst>
          </p:cNvPr>
          <p:cNvSpPr txBox="1"/>
          <p:nvPr/>
        </p:nvSpPr>
        <p:spPr>
          <a:xfrm>
            <a:off x="441083" y="2921783"/>
            <a:ext cx="29996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1.	de netto-baten van het beste alternatief</a:t>
            </a:r>
          </a:p>
          <a:p>
            <a:pPr marL="174625" indent="-174625"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2.	het aantal producten dat je niet kan kopen/produceren als je één eenheid van een ander product koopt/produceert.</a:t>
            </a:r>
          </a:p>
        </p:txBody>
      </p:sp>
      <p:grpSp>
        <p:nvGrpSpPr>
          <p:cNvPr id="14" name="Google Shape;4668;p45">
            <a:extLst>
              <a:ext uri="{FF2B5EF4-FFF2-40B4-BE49-F238E27FC236}">
                <a16:creationId xmlns:a16="http://schemas.microsoft.com/office/drawing/2014/main" id="{E916655C-4CF6-4A3C-B88E-07EE63DB5334}"/>
              </a:ext>
            </a:extLst>
          </p:cNvPr>
          <p:cNvGrpSpPr/>
          <p:nvPr/>
        </p:nvGrpSpPr>
        <p:grpSpPr>
          <a:xfrm>
            <a:off x="198683" y="1399518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5" name="Google Shape;4669;p45">
              <a:extLst>
                <a:ext uri="{FF2B5EF4-FFF2-40B4-BE49-F238E27FC236}">
                  <a16:creationId xmlns:a16="http://schemas.microsoft.com/office/drawing/2014/main" id="{1E420661-0108-43DA-BBD9-3EE5A59828B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4670;p45">
              <a:extLst>
                <a:ext uri="{FF2B5EF4-FFF2-40B4-BE49-F238E27FC236}">
                  <a16:creationId xmlns:a16="http://schemas.microsoft.com/office/drawing/2014/main" id="{8337166D-5CAA-4882-9ED3-661DD9CFF904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4671;p45">
              <a:extLst>
                <a:ext uri="{FF2B5EF4-FFF2-40B4-BE49-F238E27FC236}">
                  <a16:creationId xmlns:a16="http://schemas.microsoft.com/office/drawing/2014/main" id="{EDD30985-29A4-44F6-A94B-A034C921A2D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4672;p45">
              <a:extLst>
                <a:ext uri="{FF2B5EF4-FFF2-40B4-BE49-F238E27FC236}">
                  <a16:creationId xmlns:a16="http://schemas.microsoft.com/office/drawing/2014/main" id="{48F58740-A4F4-466D-ACF7-0AC419AF50BE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4673;p45">
              <a:extLst>
                <a:ext uri="{FF2B5EF4-FFF2-40B4-BE49-F238E27FC236}">
                  <a16:creationId xmlns:a16="http://schemas.microsoft.com/office/drawing/2014/main" id="{D210ED02-002F-43F0-BA1A-DBCF685C4A39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4674;p45">
              <a:extLst>
                <a:ext uri="{FF2B5EF4-FFF2-40B4-BE49-F238E27FC236}">
                  <a16:creationId xmlns:a16="http://schemas.microsoft.com/office/drawing/2014/main" id="{F5E34766-3BD2-4556-AE33-7B620141DEF6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4675;p45">
              <a:extLst>
                <a:ext uri="{FF2B5EF4-FFF2-40B4-BE49-F238E27FC236}">
                  <a16:creationId xmlns:a16="http://schemas.microsoft.com/office/drawing/2014/main" id="{4AA17983-EE21-4FE6-9536-9B600A255876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4676;p45">
              <a:extLst>
                <a:ext uri="{FF2B5EF4-FFF2-40B4-BE49-F238E27FC236}">
                  <a16:creationId xmlns:a16="http://schemas.microsoft.com/office/drawing/2014/main" id="{44B5DE7E-3CFE-485B-B084-20810C4A3E7D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D66605DE-EAAC-445B-8447-2326B178B0B2}"/>
              </a:ext>
            </a:extLst>
          </p:cNvPr>
          <p:cNvSpPr txBox="1"/>
          <p:nvPr/>
        </p:nvSpPr>
        <p:spPr>
          <a:xfrm>
            <a:off x="441083" y="394978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 gemiddelde productie per werknemer per tijdseenheid.</a:t>
            </a:r>
          </a:p>
        </p:txBody>
      </p:sp>
      <p:sp>
        <p:nvSpPr>
          <p:cNvPr id="24" name="Google Shape;4562;p45">
            <a:extLst>
              <a:ext uri="{FF2B5EF4-FFF2-40B4-BE49-F238E27FC236}">
                <a16:creationId xmlns:a16="http://schemas.microsoft.com/office/drawing/2014/main" id="{5BB0F11B-3523-409F-A176-92FD33EEEC5C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5" name="Google Shape;4668;p45">
            <a:extLst>
              <a:ext uri="{FF2B5EF4-FFF2-40B4-BE49-F238E27FC236}">
                <a16:creationId xmlns:a16="http://schemas.microsoft.com/office/drawing/2014/main" id="{3911DD1C-9BEC-4EF5-B0E8-ED2CE2E1ED85}"/>
              </a:ext>
            </a:extLst>
          </p:cNvPr>
          <p:cNvGrpSpPr/>
          <p:nvPr/>
        </p:nvGrpSpPr>
        <p:grpSpPr>
          <a:xfrm>
            <a:off x="3557857" y="898478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26" name="Google Shape;4669;p45">
              <a:extLst>
                <a:ext uri="{FF2B5EF4-FFF2-40B4-BE49-F238E27FC236}">
                  <a16:creationId xmlns:a16="http://schemas.microsoft.com/office/drawing/2014/main" id="{DCE9B342-1E10-42A6-8EF7-91A38C7E8B9C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4670;p45">
              <a:extLst>
                <a:ext uri="{FF2B5EF4-FFF2-40B4-BE49-F238E27FC236}">
                  <a16:creationId xmlns:a16="http://schemas.microsoft.com/office/drawing/2014/main" id="{1412D197-A481-4321-B66C-1BBE3306977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4671;p45">
              <a:extLst>
                <a:ext uri="{FF2B5EF4-FFF2-40B4-BE49-F238E27FC236}">
                  <a16:creationId xmlns:a16="http://schemas.microsoft.com/office/drawing/2014/main" id="{2BDB7D7A-8AC2-4D43-8A35-98C06FB5CC94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4672;p45">
              <a:extLst>
                <a:ext uri="{FF2B5EF4-FFF2-40B4-BE49-F238E27FC236}">
                  <a16:creationId xmlns:a16="http://schemas.microsoft.com/office/drawing/2014/main" id="{77408FFF-B076-4578-9269-5EA5EC55133E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4673;p45">
              <a:extLst>
                <a:ext uri="{FF2B5EF4-FFF2-40B4-BE49-F238E27FC236}">
                  <a16:creationId xmlns:a16="http://schemas.microsoft.com/office/drawing/2014/main" id="{D37DC0D2-2B79-4F29-A7F1-A32E9B56541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4674;p45">
              <a:extLst>
                <a:ext uri="{FF2B5EF4-FFF2-40B4-BE49-F238E27FC236}">
                  <a16:creationId xmlns:a16="http://schemas.microsoft.com/office/drawing/2014/main" id="{708E5BEC-0544-4650-B578-1CF57D48884E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4675;p45">
              <a:extLst>
                <a:ext uri="{FF2B5EF4-FFF2-40B4-BE49-F238E27FC236}">
                  <a16:creationId xmlns:a16="http://schemas.microsoft.com/office/drawing/2014/main" id="{E138E517-07DA-4054-BD31-0D9BCBE3B4A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4676;p45">
              <a:extLst>
                <a:ext uri="{FF2B5EF4-FFF2-40B4-BE49-F238E27FC236}">
                  <a16:creationId xmlns:a16="http://schemas.microsoft.com/office/drawing/2014/main" id="{07109634-2581-4FCA-9B33-DD6B5386B574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4" name="Tekstvak 33">
            <a:extLst>
              <a:ext uri="{FF2B5EF4-FFF2-40B4-BE49-F238E27FC236}">
                <a16:creationId xmlns:a16="http://schemas.microsoft.com/office/drawing/2014/main" id="{F768E16B-473B-4C80-B089-49BD90AF0C48}"/>
              </a:ext>
            </a:extLst>
          </p:cNvPr>
          <p:cNvSpPr txBox="1"/>
          <p:nvPr/>
        </p:nvSpPr>
        <p:spPr>
          <a:xfrm>
            <a:off x="3795211" y="409403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inkomen verdiend met het ter beschikking stellen van productiefactoren.</a:t>
            </a:r>
          </a:p>
        </p:txBody>
      </p:sp>
      <p:sp>
        <p:nvSpPr>
          <p:cNvPr id="35" name="Google Shape;4562;p45">
            <a:extLst>
              <a:ext uri="{FF2B5EF4-FFF2-40B4-BE49-F238E27FC236}">
                <a16:creationId xmlns:a16="http://schemas.microsoft.com/office/drawing/2014/main" id="{94966625-5C3C-4E09-94FB-7559AB881AEF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" name="Google Shape;4562;p45">
            <a:extLst>
              <a:ext uri="{FF2B5EF4-FFF2-40B4-BE49-F238E27FC236}">
                <a16:creationId xmlns:a16="http://schemas.microsoft.com/office/drawing/2014/main" id="{E714F36A-9EEB-4C4D-A0E3-FA799795C6CA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E716367-E028-4D7E-A855-39584BCBDD47}"/>
              </a:ext>
            </a:extLst>
          </p:cNvPr>
          <p:cNvSpPr txBox="1"/>
          <p:nvPr/>
        </p:nvSpPr>
        <p:spPr>
          <a:xfrm>
            <a:off x="441083" y="534001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  <a:endParaRPr lang="nl-NL" sz="900" dirty="0">
              <a:solidFill>
                <a:srgbClr val="0070C0"/>
              </a:solidFill>
              <a:latin typeface="Museo Sans 500" panose="02000000000000000000" pitchFamily="50" charset="0"/>
            </a:endParaRPr>
          </a:p>
        </p:txBody>
      </p:sp>
      <p:sp>
        <p:nvSpPr>
          <p:cNvPr id="38" name="Google Shape;4562;p45">
            <a:extLst>
              <a:ext uri="{FF2B5EF4-FFF2-40B4-BE49-F238E27FC236}">
                <a16:creationId xmlns:a16="http://schemas.microsoft.com/office/drawing/2014/main" id="{74B1ECEA-5EE4-41B5-BF91-509208CDECAE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40" name="Google Shape;4508;p45">
            <a:extLst>
              <a:ext uri="{FF2B5EF4-FFF2-40B4-BE49-F238E27FC236}">
                <a16:creationId xmlns:a16="http://schemas.microsoft.com/office/drawing/2014/main" id="{46C6EF2E-ABA5-45E8-8E94-6ACC91325DA6}"/>
              </a:ext>
            </a:extLst>
          </p:cNvPr>
          <p:cNvGrpSpPr/>
          <p:nvPr/>
        </p:nvGrpSpPr>
        <p:grpSpPr>
          <a:xfrm>
            <a:off x="3555753" y="7056995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41" name="Google Shape;4509;p45">
              <a:extLst>
                <a:ext uri="{FF2B5EF4-FFF2-40B4-BE49-F238E27FC236}">
                  <a16:creationId xmlns:a16="http://schemas.microsoft.com/office/drawing/2014/main" id="{89C0F785-B566-4445-9A06-AA6893B44393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510;p45">
              <a:extLst>
                <a:ext uri="{FF2B5EF4-FFF2-40B4-BE49-F238E27FC236}">
                  <a16:creationId xmlns:a16="http://schemas.microsoft.com/office/drawing/2014/main" id="{DF4A9DD0-3576-40F8-BAEE-E12AE4AF18CE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3" name="Tekstvak 42">
            <a:extLst>
              <a:ext uri="{FF2B5EF4-FFF2-40B4-BE49-F238E27FC236}">
                <a16:creationId xmlns:a16="http://schemas.microsoft.com/office/drawing/2014/main" id="{2BB65F35-A81E-464E-A486-FA24640CAD36}"/>
              </a:ext>
            </a:extLst>
          </p:cNvPr>
          <p:cNvSpPr txBox="1"/>
          <p:nvPr/>
        </p:nvSpPr>
        <p:spPr>
          <a:xfrm>
            <a:off x="3787546" y="6993150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opofferingskosten</a:t>
            </a:r>
          </a:p>
        </p:txBody>
      </p:sp>
      <p:grpSp>
        <p:nvGrpSpPr>
          <p:cNvPr id="52" name="Google Shape;4668;p45">
            <a:extLst>
              <a:ext uri="{FF2B5EF4-FFF2-40B4-BE49-F238E27FC236}">
                <a16:creationId xmlns:a16="http://schemas.microsoft.com/office/drawing/2014/main" id="{6F585440-9F81-43E9-BB58-E2B649EC3479}"/>
              </a:ext>
            </a:extLst>
          </p:cNvPr>
          <p:cNvGrpSpPr/>
          <p:nvPr/>
        </p:nvGrpSpPr>
        <p:grpSpPr>
          <a:xfrm>
            <a:off x="196091" y="3824385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53" name="Google Shape;4669;p45">
              <a:extLst>
                <a:ext uri="{FF2B5EF4-FFF2-40B4-BE49-F238E27FC236}">
                  <a16:creationId xmlns:a16="http://schemas.microsoft.com/office/drawing/2014/main" id="{5C8C3473-253F-49DF-81E1-1F446D1BED54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4670;p45">
              <a:extLst>
                <a:ext uri="{FF2B5EF4-FFF2-40B4-BE49-F238E27FC236}">
                  <a16:creationId xmlns:a16="http://schemas.microsoft.com/office/drawing/2014/main" id="{F7F21F8B-AB2B-484F-9A21-7F727F7B2AF1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4671;p45">
              <a:extLst>
                <a:ext uri="{FF2B5EF4-FFF2-40B4-BE49-F238E27FC236}">
                  <a16:creationId xmlns:a16="http://schemas.microsoft.com/office/drawing/2014/main" id="{B2A8C30B-8B53-40E3-956E-4A6BC2B8D36E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4672;p45">
              <a:extLst>
                <a:ext uri="{FF2B5EF4-FFF2-40B4-BE49-F238E27FC236}">
                  <a16:creationId xmlns:a16="http://schemas.microsoft.com/office/drawing/2014/main" id="{79EEEF4D-F916-4874-AC4D-01248395039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4673;p45">
              <a:extLst>
                <a:ext uri="{FF2B5EF4-FFF2-40B4-BE49-F238E27FC236}">
                  <a16:creationId xmlns:a16="http://schemas.microsoft.com/office/drawing/2014/main" id="{E771ACDC-A3B2-4EA3-BE08-47EFA8FB0CD1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4674;p45">
              <a:extLst>
                <a:ext uri="{FF2B5EF4-FFF2-40B4-BE49-F238E27FC236}">
                  <a16:creationId xmlns:a16="http://schemas.microsoft.com/office/drawing/2014/main" id="{4617EFEB-EB5A-4505-8F6D-C5B7D2A6F578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4675;p45">
              <a:extLst>
                <a:ext uri="{FF2B5EF4-FFF2-40B4-BE49-F238E27FC236}">
                  <a16:creationId xmlns:a16="http://schemas.microsoft.com/office/drawing/2014/main" id="{A9E9AFDA-2640-4CAE-AEAF-C2B64B1BE219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4676;p45">
              <a:extLst>
                <a:ext uri="{FF2B5EF4-FFF2-40B4-BE49-F238E27FC236}">
                  <a16:creationId xmlns:a16="http://schemas.microsoft.com/office/drawing/2014/main" id="{C33A0E92-6EFE-4177-A6FD-4F29DEB9DC75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7" name="Google Shape;4668;p45">
            <a:extLst>
              <a:ext uri="{FF2B5EF4-FFF2-40B4-BE49-F238E27FC236}">
                <a16:creationId xmlns:a16="http://schemas.microsoft.com/office/drawing/2014/main" id="{D0104F48-E7FF-457C-BBA4-B347F5226F20}"/>
              </a:ext>
            </a:extLst>
          </p:cNvPr>
          <p:cNvGrpSpPr/>
          <p:nvPr/>
        </p:nvGrpSpPr>
        <p:grpSpPr>
          <a:xfrm>
            <a:off x="194942" y="5977401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8" name="Google Shape;4669;p45">
              <a:extLst>
                <a:ext uri="{FF2B5EF4-FFF2-40B4-BE49-F238E27FC236}">
                  <a16:creationId xmlns:a16="http://schemas.microsoft.com/office/drawing/2014/main" id="{1AD60C2D-FAAB-4E29-B0F1-30D9575C9F42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4670;p45">
              <a:extLst>
                <a:ext uri="{FF2B5EF4-FFF2-40B4-BE49-F238E27FC236}">
                  <a16:creationId xmlns:a16="http://schemas.microsoft.com/office/drawing/2014/main" id="{4EF742C0-9613-4C82-9F0E-64C358F12676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4671;p45">
              <a:extLst>
                <a:ext uri="{FF2B5EF4-FFF2-40B4-BE49-F238E27FC236}">
                  <a16:creationId xmlns:a16="http://schemas.microsoft.com/office/drawing/2014/main" id="{0670A1CF-133D-46EE-AFA0-1B08E2297AB6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4672;p45">
              <a:extLst>
                <a:ext uri="{FF2B5EF4-FFF2-40B4-BE49-F238E27FC236}">
                  <a16:creationId xmlns:a16="http://schemas.microsoft.com/office/drawing/2014/main" id="{9E628050-4A81-404B-86A1-C322B2C12FDE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3;p45">
              <a:extLst>
                <a:ext uri="{FF2B5EF4-FFF2-40B4-BE49-F238E27FC236}">
                  <a16:creationId xmlns:a16="http://schemas.microsoft.com/office/drawing/2014/main" id="{9964CE89-DC85-439E-BDE9-687C68005AF7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4;p45">
              <a:extLst>
                <a:ext uri="{FF2B5EF4-FFF2-40B4-BE49-F238E27FC236}">
                  <a16:creationId xmlns:a16="http://schemas.microsoft.com/office/drawing/2014/main" id="{E38922DE-ADC7-42C7-A377-75F75C4F5F9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5;p45">
              <a:extLst>
                <a:ext uri="{FF2B5EF4-FFF2-40B4-BE49-F238E27FC236}">
                  <a16:creationId xmlns:a16="http://schemas.microsoft.com/office/drawing/2014/main" id="{4B938EB2-00FF-4FA6-9B08-BDCC64F78C29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6;p45">
              <a:extLst>
                <a:ext uri="{FF2B5EF4-FFF2-40B4-BE49-F238E27FC236}">
                  <a16:creationId xmlns:a16="http://schemas.microsoft.com/office/drawing/2014/main" id="{926FA529-4E44-45A5-B135-FC8D65DA6860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7" name="Tekstvak 96">
            <a:extLst>
              <a:ext uri="{FF2B5EF4-FFF2-40B4-BE49-F238E27FC236}">
                <a16:creationId xmlns:a16="http://schemas.microsoft.com/office/drawing/2014/main" id="{C0AEB1F8-DF03-455F-BE82-8F27BB847A0C}"/>
              </a:ext>
            </a:extLst>
          </p:cNvPr>
          <p:cNvSpPr txBox="1"/>
          <p:nvPr/>
        </p:nvSpPr>
        <p:spPr>
          <a:xfrm>
            <a:off x="3797714" y="5344374"/>
            <a:ext cx="299963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als een land </a:t>
            </a:r>
            <a:r>
              <a:rPr lang="nl-NL" sz="1050" u="sng" dirty="0">
                <a:latin typeface="Museo Sans 500" panose="02000000000000000000" pitchFamily="50" charset="0"/>
              </a:rPr>
              <a:t>verhoudingsgewijs</a:t>
            </a:r>
            <a:r>
              <a:rPr lang="nl-NL" sz="1050" dirty="0">
                <a:latin typeface="Museo Sans 500" panose="02000000000000000000" pitchFamily="50" charset="0"/>
              </a:rPr>
              <a:t> een product voordeliger kan produceren.</a:t>
            </a:r>
          </a:p>
          <a:p>
            <a:pPr>
              <a:spcAft>
                <a:spcPts val="3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Bereken voor elk land de opofferingskosten van een product.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Specialisatie van elk land (in product met de laagste opofferingskosten) leidt tot welvaartswinst.</a:t>
            </a:r>
            <a:endParaRPr lang="nl-NL" sz="900" dirty="0">
              <a:latin typeface="Museo Sans 500" panose="02000000000000000000" pitchFamily="50" charset="0"/>
            </a:endParaRPr>
          </a:p>
        </p:txBody>
      </p:sp>
      <p:grpSp>
        <p:nvGrpSpPr>
          <p:cNvPr id="98" name="Google Shape;4668;p45">
            <a:extLst>
              <a:ext uri="{FF2B5EF4-FFF2-40B4-BE49-F238E27FC236}">
                <a16:creationId xmlns:a16="http://schemas.microsoft.com/office/drawing/2014/main" id="{4F79F2D6-F51D-4529-A636-1BBCD9917E7D}"/>
              </a:ext>
            </a:extLst>
          </p:cNvPr>
          <p:cNvGrpSpPr/>
          <p:nvPr/>
        </p:nvGrpSpPr>
        <p:grpSpPr>
          <a:xfrm>
            <a:off x="3551573" y="5831450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99" name="Google Shape;4669;p45">
              <a:extLst>
                <a:ext uri="{FF2B5EF4-FFF2-40B4-BE49-F238E27FC236}">
                  <a16:creationId xmlns:a16="http://schemas.microsoft.com/office/drawing/2014/main" id="{9283978F-6508-4FE1-8D14-57C2317432C6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4670;p45">
              <a:extLst>
                <a:ext uri="{FF2B5EF4-FFF2-40B4-BE49-F238E27FC236}">
                  <a16:creationId xmlns:a16="http://schemas.microsoft.com/office/drawing/2014/main" id="{4F6FF7BB-1B05-4109-98D1-98AE39070FB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4671;p45">
              <a:extLst>
                <a:ext uri="{FF2B5EF4-FFF2-40B4-BE49-F238E27FC236}">
                  <a16:creationId xmlns:a16="http://schemas.microsoft.com/office/drawing/2014/main" id="{A59A1820-2014-4FF4-B024-0CA7C64DB318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4672;p45">
              <a:extLst>
                <a:ext uri="{FF2B5EF4-FFF2-40B4-BE49-F238E27FC236}">
                  <a16:creationId xmlns:a16="http://schemas.microsoft.com/office/drawing/2014/main" id="{73F11879-9BF1-4FAA-9FEA-CB83CE0BBFF4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4673;p45">
              <a:extLst>
                <a:ext uri="{FF2B5EF4-FFF2-40B4-BE49-F238E27FC236}">
                  <a16:creationId xmlns:a16="http://schemas.microsoft.com/office/drawing/2014/main" id="{9F74C766-0756-4559-9942-11E56D8C8432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4674;p45">
              <a:extLst>
                <a:ext uri="{FF2B5EF4-FFF2-40B4-BE49-F238E27FC236}">
                  <a16:creationId xmlns:a16="http://schemas.microsoft.com/office/drawing/2014/main" id="{5E893FD9-F47E-4CC1-BE32-F4ECC5924DE5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4675;p45">
              <a:extLst>
                <a:ext uri="{FF2B5EF4-FFF2-40B4-BE49-F238E27FC236}">
                  <a16:creationId xmlns:a16="http://schemas.microsoft.com/office/drawing/2014/main" id="{214D6AB5-D6A0-4DE5-A37F-4A0853DB70AD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4676;p45">
              <a:extLst>
                <a:ext uri="{FF2B5EF4-FFF2-40B4-BE49-F238E27FC236}">
                  <a16:creationId xmlns:a16="http://schemas.microsoft.com/office/drawing/2014/main" id="{504F6EA8-6A6E-4FBE-8847-D1794DF542E4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8" name="Tekstvak 107">
            <a:extLst>
              <a:ext uri="{FF2B5EF4-FFF2-40B4-BE49-F238E27FC236}">
                <a16:creationId xmlns:a16="http://schemas.microsoft.com/office/drawing/2014/main" id="{F7AC1ADA-0DF0-4186-8659-BCAE72EC55A8}"/>
              </a:ext>
            </a:extLst>
          </p:cNvPr>
          <p:cNvSpPr txBox="1"/>
          <p:nvPr/>
        </p:nvSpPr>
        <p:spPr>
          <a:xfrm>
            <a:off x="441083" y="7817314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18" name="Tekstvak 117">
            <a:extLst>
              <a:ext uri="{FF2B5EF4-FFF2-40B4-BE49-F238E27FC236}">
                <a16:creationId xmlns:a16="http://schemas.microsoft.com/office/drawing/2014/main" id="{A75F7FC4-D6FA-4ACF-8BA2-CAF81B784202}"/>
              </a:ext>
            </a:extLst>
          </p:cNvPr>
          <p:cNvSpPr txBox="1"/>
          <p:nvPr/>
        </p:nvSpPr>
        <p:spPr>
          <a:xfrm>
            <a:off x="3797714" y="7817314"/>
            <a:ext cx="2901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19" name="Google Shape;4562;p45">
            <a:extLst>
              <a:ext uri="{FF2B5EF4-FFF2-40B4-BE49-F238E27FC236}">
                <a16:creationId xmlns:a16="http://schemas.microsoft.com/office/drawing/2014/main" id="{CCB7A4D0-6659-4250-8DD6-7B2759708FEC}"/>
              </a:ext>
            </a:extLst>
          </p:cNvPr>
          <p:cNvSpPr/>
          <p:nvPr/>
        </p:nvSpPr>
        <p:spPr>
          <a:xfrm>
            <a:off x="215518" y="78502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4562;p45">
            <a:extLst>
              <a:ext uri="{FF2B5EF4-FFF2-40B4-BE49-F238E27FC236}">
                <a16:creationId xmlns:a16="http://schemas.microsoft.com/office/drawing/2014/main" id="{51D246D7-A934-4105-B693-BFE1A86AD90B}"/>
              </a:ext>
            </a:extLst>
          </p:cNvPr>
          <p:cNvSpPr/>
          <p:nvPr/>
        </p:nvSpPr>
        <p:spPr>
          <a:xfrm>
            <a:off x="3561893" y="7842705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7F56040E-676D-4E46-8F51-BBBCB626B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428" y="919916"/>
            <a:ext cx="2880000" cy="834958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623FAB9D-9E81-452A-BDC3-4184C93F47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34" y="752040"/>
            <a:ext cx="1834478" cy="1559199"/>
          </a:xfrm>
          <a:prstGeom prst="rect">
            <a:avLst/>
          </a:prstGeom>
        </p:spPr>
      </p:pic>
      <p:pic>
        <p:nvPicPr>
          <p:cNvPr id="47" name="Afbeelding 46">
            <a:extLst>
              <a:ext uri="{FF2B5EF4-FFF2-40B4-BE49-F238E27FC236}">
                <a16:creationId xmlns:a16="http://schemas.microsoft.com/office/drawing/2014/main" id="{64DCCFE5-BEC4-4B9E-AF25-2C07A97F32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3" y="3764430"/>
            <a:ext cx="1100240" cy="1080000"/>
          </a:xfrm>
          <a:prstGeom prst="rect">
            <a:avLst/>
          </a:prstGeom>
        </p:spPr>
      </p:pic>
      <p:pic>
        <p:nvPicPr>
          <p:cNvPr id="76" name="Afbeelding 75">
            <a:extLst>
              <a:ext uri="{FF2B5EF4-FFF2-40B4-BE49-F238E27FC236}">
                <a16:creationId xmlns:a16="http://schemas.microsoft.com/office/drawing/2014/main" id="{8788E53C-23D6-42B4-8D8D-9B0FDD7CA8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8101" y="4181508"/>
            <a:ext cx="3071900" cy="61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280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2349</TotalTime>
  <Words>399</Words>
  <Application>Microsoft Office PowerPoint</Application>
  <PresentationFormat>A4 (210 x 297 mm)</PresentationFormat>
  <Paragraphs>63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Museo Sans 300</vt:lpstr>
      <vt:lpstr>Museo Sans 500</vt:lpstr>
      <vt:lpstr>Museo Sans 700</vt:lpstr>
      <vt:lpstr>Museo Sans 900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8</cp:revision>
  <dcterms:created xsi:type="dcterms:W3CDTF">2020-12-09T13:10:21Z</dcterms:created>
  <dcterms:modified xsi:type="dcterms:W3CDTF">2020-12-22T08:32:30Z</dcterms:modified>
</cp:coreProperties>
</file>