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58812"/>
    <a:srgbClr val="ED4D0F"/>
    <a:srgbClr val="1A80B6"/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3286E71-793D-4AB1-BF73-41D78CE4B637}" v="89" dt="2020-12-21T12:24:00.18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 showGuides="1">
      <p:cViewPr>
        <p:scale>
          <a:sx n="100" d="100"/>
          <a:sy n="100" d="100"/>
        </p:scale>
        <p:origin x="2532" y="-984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84" d="100"/>
          <a:sy n="84" d="100"/>
        </p:scale>
        <p:origin x="382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ul Bloemers" userId="fe3832ff3b233e04" providerId="LiveId" clId="{13286E71-793D-4AB1-BF73-41D78CE4B637}"/>
    <pc:docChg chg="undo redo custSel delSld modSld">
      <pc:chgData name="Paul Bloemers" userId="fe3832ff3b233e04" providerId="LiveId" clId="{13286E71-793D-4AB1-BF73-41D78CE4B637}" dt="2020-12-21T12:26:46.668" v="2681" actId="478"/>
      <pc:docMkLst>
        <pc:docMk/>
      </pc:docMkLst>
      <pc:sldChg chg="modSp mod">
        <pc:chgData name="Paul Bloemers" userId="fe3832ff3b233e04" providerId="LiveId" clId="{13286E71-793D-4AB1-BF73-41D78CE4B637}" dt="2020-12-21T11:15:53.875" v="230" actId="20577"/>
        <pc:sldMkLst>
          <pc:docMk/>
          <pc:sldMk cId="3174709951" sldId="256"/>
        </pc:sldMkLst>
        <pc:spChg chg="mod">
          <ac:chgData name="Paul Bloemers" userId="fe3832ff3b233e04" providerId="LiveId" clId="{13286E71-793D-4AB1-BF73-41D78CE4B637}" dt="2020-12-21T11:12:52.915" v="37" actId="313"/>
          <ac:spMkLst>
            <pc:docMk/>
            <pc:sldMk cId="3174709951" sldId="256"/>
            <ac:spMk id="41" creationId="{03400619-E573-441E-8987-A922C83511BF}"/>
          </ac:spMkLst>
        </pc:spChg>
        <pc:spChg chg="mod">
          <ac:chgData name="Paul Bloemers" userId="fe3832ff3b233e04" providerId="LiveId" clId="{13286E71-793D-4AB1-BF73-41D78CE4B637}" dt="2020-12-21T11:13:10.588" v="74" actId="20577"/>
          <ac:spMkLst>
            <pc:docMk/>
            <pc:sldMk cId="3174709951" sldId="256"/>
            <ac:spMk id="42" creationId="{19C9F2E5-9F8F-4E58-A1F6-F122BCF661CE}"/>
          </ac:spMkLst>
        </pc:spChg>
        <pc:spChg chg="mod">
          <ac:chgData name="Paul Bloemers" userId="fe3832ff3b233e04" providerId="LiveId" clId="{13286E71-793D-4AB1-BF73-41D78CE4B637}" dt="2020-12-21T11:13:17.811" v="86" actId="20577"/>
          <ac:spMkLst>
            <pc:docMk/>
            <pc:sldMk cId="3174709951" sldId="256"/>
            <ac:spMk id="43" creationId="{799E6C22-5F4A-41D7-BCFC-3078BAA48243}"/>
          </ac:spMkLst>
        </pc:spChg>
        <pc:spChg chg="mod">
          <ac:chgData name="Paul Bloemers" userId="fe3832ff3b233e04" providerId="LiveId" clId="{13286E71-793D-4AB1-BF73-41D78CE4B637}" dt="2020-12-21T11:15:32.620" v="201" actId="20577"/>
          <ac:spMkLst>
            <pc:docMk/>
            <pc:sldMk cId="3174709951" sldId="256"/>
            <ac:spMk id="44" creationId="{D01F0FE3-8079-441D-ACAC-E7ADE01556C6}"/>
          </ac:spMkLst>
        </pc:spChg>
        <pc:spChg chg="mod">
          <ac:chgData name="Paul Bloemers" userId="fe3832ff3b233e04" providerId="LiveId" clId="{13286E71-793D-4AB1-BF73-41D78CE4B637}" dt="2020-12-21T11:14:19.685" v="154" actId="1038"/>
          <ac:spMkLst>
            <pc:docMk/>
            <pc:sldMk cId="3174709951" sldId="256"/>
            <ac:spMk id="45" creationId="{6CFE058D-2264-435B-A8C8-EA5758712C01}"/>
          </ac:spMkLst>
        </pc:spChg>
        <pc:spChg chg="mod">
          <ac:chgData name="Paul Bloemers" userId="fe3832ff3b233e04" providerId="LiveId" clId="{13286E71-793D-4AB1-BF73-41D78CE4B637}" dt="2020-12-21T11:14:49.203" v="167" actId="20577"/>
          <ac:spMkLst>
            <pc:docMk/>
            <pc:sldMk cId="3174709951" sldId="256"/>
            <ac:spMk id="46" creationId="{E6713A16-65E2-493B-8EED-5398FEE0907F}"/>
          </ac:spMkLst>
        </pc:spChg>
        <pc:spChg chg="mod">
          <ac:chgData name="Paul Bloemers" userId="fe3832ff3b233e04" providerId="LiveId" clId="{13286E71-793D-4AB1-BF73-41D78CE4B637}" dt="2020-12-21T11:15:46.418" v="218" actId="20577"/>
          <ac:spMkLst>
            <pc:docMk/>
            <pc:sldMk cId="3174709951" sldId="256"/>
            <ac:spMk id="47" creationId="{87C35670-16C4-4E0C-A1E2-D16D7E4F0ADB}"/>
          </ac:spMkLst>
        </pc:spChg>
        <pc:spChg chg="mod">
          <ac:chgData name="Paul Bloemers" userId="fe3832ff3b233e04" providerId="LiveId" clId="{13286E71-793D-4AB1-BF73-41D78CE4B637}" dt="2020-12-21T11:15:53.875" v="230" actId="20577"/>
          <ac:spMkLst>
            <pc:docMk/>
            <pc:sldMk cId="3174709951" sldId="256"/>
            <ac:spMk id="48" creationId="{024ED78C-B95B-468A-91F8-E68AE4F4E603}"/>
          </ac:spMkLst>
        </pc:spChg>
      </pc:sldChg>
      <pc:sldChg chg="addSp delSp modSp mod">
        <pc:chgData name="Paul Bloemers" userId="fe3832ff3b233e04" providerId="LiveId" clId="{13286E71-793D-4AB1-BF73-41D78CE4B637}" dt="2020-12-21T12:07:13.977" v="1734" actId="14100"/>
        <pc:sldMkLst>
          <pc:docMk/>
          <pc:sldMk cId="3333187578" sldId="257"/>
        </pc:sldMkLst>
        <pc:spChg chg="mod">
          <ac:chgData name="Paul Bloemers" userId="fe3832ff3b233e04" providerId="LiveId" clId="{13286E71-793D-4AB1-BF73-41D78CE4B637}" dt="2020-12-21T11:45:07.181" v="1469" actId="554"/>
          <ac:spMkLst>
            <pc:docMk/>
            <pc:sldMk cId="3333187578" sldId="257"/>
            <ac:spMk id="14" creationId="{834BA021-100E-402F-B446-CB2438808846}"/>
          </ac:spMkLst>
        </pc:spChg>
        <pc:spChg chg="mod">
          <ac:chgData name="Paul Bloemers" userId="fe3832ff3b233e04" providerId="LiveId" clId="{13286E71-793D-4AB1-BF73-41D78CE4B637}" dt="2020-12-21T11:20:48.420" v="399" actId="20577"/>
          <ac:spMkLst>
            <pc:docMk/>
            <pc:sldMk cId="3333187578" sldId="257"/>
            <ac:spMk id="19" creationId="{EC896CC1-C2AE-4382-BED2-1E8FC38E9C80}"/>
          </ac:spMkLst>
        </pc:spChg>
        <pc:spChg chg="mod">
          <ac:chgData name="Paul Bloemers" userId="fe3832ff3b233e04" providerId="LiveId" clId="{13286E71-793D-4AB1-BF73-41D78CE4B637}" dt="2020-12-21T11:20:55.731" v="411" actId="20577"/>
          <ac:spMkLst>
            <pc:docMk/>
            <pc:sldMk cId="3333187578" sldId="257"/>
            <ac:spMk id="20" creationId="{2A9C8179-428B-4BDC-9866-75D902D72ADC}"/>
          </ac:spMkLst>
        </pc:spChg>
        <pc:spChg chg="mod">
          <ac:chgData name="Paul Bloemers" userId="fe3832ff3b233e04" providerId="LiveId" clId="{13286E71-793D-4AB1-BF73-41D78CE4B637}" dt="2020-12-21T11:21:02.650" v="427" actId="20577"/>
          <ac:spMkLst>
            <pc:docMk/>
            <pc:sldMk cId="3333187578" sldId="257"/>
            <ac:spMk id="21" creationId="{2600E428-670D-4F49-A58E-DA13795471C9}"/>
          </ac:spMkLst>
        </pc:spChg>
        <pc:spChg chg="mod">
          <ac:chgData name="Paul Bloemers" userId="fe3832ff3b233e04" providerId="LiveId" clId="{13286E71-793D-4AB1-BF73-41D78CE4B637}" dt="2020-12-21T11:21:08.668" v="444" actId="20577"/>
          <ac:spMkLst>
            <pc:docMk/>
            <pc:sldMk cId="3333187578" sldId="257"/>
            <ac:spMk id="22" creationId="{6654A6B8-285C-48BC-BF30-9B088CA28FDC}"/>
          </ac:spMkLst>
        </pc:spChg>
        <pc:spChg chg="mod">
          <ac:chgData name="Paul Bloemers" userId="fe3832ff3b233e04" providerId="LiveId" clId="{13286E71-793D-4AB1-BF73-41D78CE4B637}" dt="2020-12-21T11:21:15.163" v="463" actId="20577"/>
          <ac:spMkLst>
            <pc:docMk/>
            <pc:sldMk cId="3333187578" sldId="257"/>
            <ac:spMk id="24" creationId="{0B3FDE25-78B8-453A-A888-A673CF64975A}"/>
          </ac:spMkLst>
        </pc:spChg>
        <pc:spChg chg="mod">
          <ac:chgData name="Paul Bloemers" userId="fe3832ff3b233e04" providerId="LiveId" clId="{13286E71-793D-4AB1-BF73-41D78CE4B637}" dt="2020-12-21T11:21:24.914" v="488" actId="20577"/>
          <ac:spMkLst>
            <pc:docMk/>
            <pc:sldMk cId="3333187578" sldId="257"/>
            <ac:spMk id="25" creationId="{C9EEC607-183C-4D58-A59B-EE8EF677745B}"/>
          </ac:spMkLst>
        </pc:spChg>
        <pc:spChg chg="mod">
          <ac:chgData name="Paul Bloemers" userId="fe3832ff3b233e04" providerId="LiveId" clId="{13286E71-793D-4AB1-BF73-41D78CE4B637}" dt="2020-12-21T11:21:33.922" v="503" actId="20577"/>
          <ac:spMkLst>
            <pc:docMk/>
            <pc:sldMk cId="3333187578" sldId="257"/>
            <ac:spMk id="26" creationId="{71AE2352-9B1F-4B2E-AC3D-403FC2BE7C5A}"/>
          </ac:spMkLst>
        </pc:spChg>
        <pc:spChg chg="mod">
          <ac:chgData name="Paul Bloemers" userId="fe3832ff3b233e04" providerId="LiveId" clId="{13286E71-793D-4AB1-BF73-41D78CE4B637}" dt="2020-12-21T11:21:38.593" v="515" actId="20577"/>
          <ac:spMkLst>
            <pc:docMk/>
            <pc:sldMk cId="3333187578" sldId="257"/>
            <ac:spMk id="27" creationId="{EEF9421A-B7DA-4A12-AECB-8A77B27BD9EF}"/>
          </ac:spMkLst>
        </pc:spChg>
        <pc:spChg chg="mod">
          <ac:chgData name="Paul Bloemers" userId="fe3832ff3b233e04" providerId="LiveId" clId="{13286E71-793D-4AB1-BF73-41D78CE4B637}" dt="2020-12-21T11:45:02.598" v="1468" actId="554"/>
          <ac:spMkLst>
            <pc:docMk/>
            <pc:sldMk cId="3333187578" sldId="257"/>
            <ac:spMk id="41" creationId="{B1A988BB-AC00-4FFD-80A9-F0BCAEEB510E}"/>
          </ac:spMkLst>
        </pc:spChg>
        <pc:spChg chg="del mod">
          <ac:chgData name="Paul Bloemers" userId="fe3832ff3b233e04" providerId="LiveId" clId="{13286E71-793D-4AB1-BF73-41D78CE4B637}" dt="2020-12-21T11:41:35.348" v="1343" actId="478"/>
          <ac:spMkLst>
            <pc:docMk/>
            <pc:sldMk cId="3333187578" sldId="257"/>
            <ac:spMk id="53" creationId="{8C0C53F2-E0F7-40DD-8662-3BFB133301F2}"/>
          </ac:spMkLst>
        </pc:spChg>
        <pc:spChg chg="mod">
          <ac:chgData name="Paul Bloemers" userId="fe3832ff3b233e04" providerId="LiveId" clId="{13286E71-793D-4AB1-BF73-41D78CE4B637}" dt="2020-12-21T11:45:02.598" v="1468" actId="554"/>
          <ac:spMkLst>
            <pc:docMk/>
            <pc:sldMk cId="3333187578" sldId="257"/>
            <ac:spMk id="54" creationId="{3E0AA0C1-035F-4DFD-BDCD-6B8EE392CA77}"/>
          </ac:spMkLst>
        </pc:spChg>
        <pc:spChg chg="mod">
          <ac:chgData name="Paul Bloemers" userId="fe3832ff3b233e04" providerId="LiveId" clId="{13286E71-793D-4AB1-BF73-41D78CE4B637}" dt="2020-12-21T11:45:07.181" v="1469" actId="554"/>
          <ac:spMkLst>
            <pc:docMk/>
            <pc:sldMk cId="3333187578" sldId="257"/>
            <ac:spMk id="55" creationId="{FBADF811-B053-4544-BBAC-6A0D3672D762}"/>
          </ac:spMkLst>
        </pc:spChg>
        <pc:spChg chg="mod">
          <ac:chgData name="Paul Bloemers" userId="fe3832ff3b233e04" providerId="LiveId" clId="{13286E71-793D-4AB1-BF73-41D78CE4B637}" dt="2020-12-21T11:37:48.744" v="1239" actId="20577"/>
          <ac:spMkLst>
            <pc:docMk/>
            <pc:sldMk cId="3333187578" sldId="257"/>
            <ac:spMk id="68" creationId="{DA8D12AB-872E-4BD9-A43F-F086045DD6C0}"/>
          </ac:spMkLst>
        </pc:spChg>
        <pc:spChg chg="mod">
          <ac:chgData name="Paul Bloemers" userId="fe3832ff3b233e04" providerId="LiveId" clId="{13286E71-793D-4AB1-BF73-41D78CE4B637}" dt="2020-12-21T11:31:23.741" v="845"/>
          <ac:spMkLst>
            <pc:docMk/>
            <pc:sldMk cId="3333187578" sldId="257"/>
            <ac:spMk id="79" creationId="{BDEBBED3-46CD-485B-B3C4-7FA58C0F8291}"/>
          </ac:spMkLst>
        </pc:spChg>
        <pc:spChg chg="mod">
          <ac:chgData name="Paul Bloemers" userId="fe3832ff3b233e04" providerId="LiveId" clId="{13286E71-793D-4AB1-BF73-41D78CE4B637}" dt="2020-12-21T11:45:47.513" v="1475" actId="20577"/>
          <ac:spMkLst>
            <pc:docMk/>
            <pc:sldMk cId="3333187578" sldId="257"/>
            <ac:spMk id="82" creationId="{0032F0B9-6D1A-46A6-84E9-CD0EECDC3EA6}"/>
          </ac:spMkLst>
        </pc:spChg>
        <pc:spChg chg="del">
          <ac:chgData name="Paul Bloemers" userId="fe3832ff3b233e04" providerId="LiveId" clId="{13286E71-793D-4AB1-BF73-41D78CE4B637}" dt="2020-12-21T11:53:22.788" v="1476" actId="478"/>
          <ac:spMkLst>
            <pc:docMk/>
            <pc:sldMk cId="3333187578" sldId="257"/>
            <ac:spMk id="86" creationId="{4754A6A8-B968-4189-B52F-8F62C08C6515}"/>
          </ac:spMkLst>
        </pc:spChg>
        <pc:spChg chg="mod">
          <ac:chgData name="Paul Bloemers" userId="fe3832ff3b233e04" providerId="LiveId" clId="{13286E71-793D-4AB1-BF73-41D78CE4B637}" dt="2020-12-21T11:56:40.298" v="1665" actId="948"/>
          <ac:spMkLst>
            <pc:docMk/>
            <pc:sldMk cId="3333187578" sldId="257"/>
            <ac:spMk id="96" creationId="{C9B3880D-F01E-4EA8-A9A6-334812573FDB}"/>
          </ac:spMkLst>
        </pc:spChg>
        <pc:spChg chg="del">
          <ac:chgData name="Paul Bloemers" userId="fe3832ff3b233e04" providerId="LiveId" clId="{13286E71-793D-4AB1-BF73-41D78CE4B637}" dt="2020-12-21T11:19:32.756" v="366" actId="478"/>
          <ac:spMkLst>
            <pc:docMk/>
            <pc:sldMk cId="3333187578" sldId="257"/>
            <ac:spMk id="109" creationId="{4366D5BF-802C-4BF3-B66C-EF0D3006A749}"/>
          </ac:spMkLst>
        </pc:spChg>
        <pc:spChg chg="mod">
          <ac:chgData name="Paul Bloemers" userId="fe3832ff3b233e04" providerId="LiveId" clId="{13286E71-793D-4AB1-BF73-41D78CE4B637}" dt="2020-12-21T12:06:00.790" v="1726" actId="20577"/>
          <ac:spMkLst>
            <pc:docMk/>
            <pc:sldMk cId="3333187578" sldId="257"/>
            <ac:spMk id="115" creationId="{D067DAE9-C670-4BFD-B1F3-418EB2D5248B}"/>
          </ac:spMkLst>
        </pc:spChg>
        <pc:spChg chg="mod">
          <ac:chgData name="Paul Bloemers" userId="fe3832ff3b233e04" providerId="LiveId" clId="{13286E71-793D-4AB1-BF73-41D78CE4B637}" dt="2020-12-21T11:57:23.205" v="1685" actId="20577"/>
          <ac:spMkLst>
            <pc:docMk/>
            <pc:sldMk cId="3333187578" sldId="257"/>
            <ac:spMk id="117" creationId="{D0212199-0AC9-4985-B1F2-1169DCECB069}"/>
          </ac:spMkLst>
        </pc:spChg>
        <pc:spChg chg="del">
          <ac:chgData name="Paul Bloemers" userId="fe3832ff3b233e04" providerId="LiveId" clId="{13286E71-793D-4AB1-BF73-41D78CE4B637}" dt="2020-12-21T11:31:19.267" v="844" actId="478"/>
          <ac:spMkLst>
            <pc:docMk/>
            <pc:sldMk cId="3333187578" sldId="257"/>
            <ac:spMk id="127" creationId="{5D476A47-E920-4A80-92C6-61B651B9E8CF}"/>
          </ac:spMkLst>
        </pc:spChg>
        <pc:spChg chg="del mod">
          <ac:chgData name="Paul Bloemers" userId="fe3832ff3b233e04" providerId="LiveId" clId="{13286E71-793D-4AB1-BF73-41D78CE4B637}" dt="2020-12-21T11:19:35.364" v="369" actId="478"/>
          <ac:spMkLst>
            <pc:docMk/>
            <pc:sldMk cId="3333187578" sldId="257"/>
            <ac:spMk id="141" creationId="{46D353FA-C0DF-4371-92D9-ACFCBE0F8C21}"/>
          </ac:spMkLst>
        </pc:spChg>
        <pc:spChg chg="mod">
          <ac:chgData name="Paul Bloemers" userId="fe3832ff3b233e04" providerId="LiveId" clId="{13286E71-793D-4AB1-BF73-41D78CE4B637}" dt="2020-12-21T11:56:21.627" v="1658"/>
          <ac:spMkLst>
            <pc:docMk/>
            <pc:sldMk cId="3333187578" sldId="257"/>
            <ac:spMk id="142" creationId="{2996980E-5C50-4815-BD58-B60FC08E0C6A}"/>
          </ac:spMkLst>
        </pc:spChg>
        <pc:spChg chg="mod">
          <ac:chgData name="Paul Bloemers" userId="fe3832ff3b233e04" providerId="LiveId" clId="{13286E71-793D-4AB1-BF73-41D78CE4B637}" dt="2020-12-21T11:56:21.627" v="1658"/>
          <ac:spMkLst>
            <pc:docMk/>
            <pc:sldMk cId="3333187578" sldId="257"/>
            <ac:spMk id="143" creationId="{3F4F4496-3D11-42CB-B314-6EDD78D50D6C}"/>
          </ac:spMkLst>
        </pc:spChg>
        <pc:spChg chg="mod">
          <ac:chgData name="Paul Bloemers" userId="fe3832ff3b233e04" providerId="LiveId" clId="{13286E71-793D-4AB1-BF73-41D78CE4B637}" dt="2020-12-21T11:56:21.627" v="1658"/>
          <ac:spMkLst>
            <pc:docMk/>
            <pc:sldMk cId="3333187578" sldId="257"/>
            <ac:spMk id="144" creationId="{86A9E48F-517E-497B-86B0-545D5BF49B92}"/>
          </ac:spMkLst>
        </pc:spChg>
        <pc:spChg chg="mod">
          <ac:chgData name="Paul Bloemers" userId="fe3832ff3b233e04" providerId="LiveId" clId="{13286E71-793D-4AB1-BF73-41D78CE4B637}" dt="2020-12-21T11:56:21.627" v="1658"/>
          <ac:spMkLst>
            <pc:docMk/>
            <pc:sldMk cId="3333187578" sldId="257"/>
            <ac:spMk id="145" creationId="{FE343FCA-C664-4FDA-BD09-38780A4BCB00}"/>
          </ac:spMkLst>
        </pc:spChg>
        <pc:spChg chg="mod">
          <ac:chgData name="Paul Bloemers" userId="fe3832ff3b233e04" providerId="LiveId" clId="{13286E71-793D-4AB1-BF73-41D78CE4B637}" dt="2020-12-21T11:56:21.627" v="1658"/>
          <ac:spMkLst>
            <pc:docMk/>
            <pc:sldMk cId="3333187578" sldId="257"/>
            <ac:spMk id="146" creationId="{9ED62B3F-A8DF-4D0A-8039-EF9A9320F1EF}"/>
          </ac:spMkLst>
        </pc:spChg>
        <pc:spChg chg="mod">
          <ac:chgData name="Paul Bloemers" userId="fe3832ff3b233e04" providerId="LiveId" clId="{13286E71-793D-4AB1-BF73-41D78CE4B637}" dt="2020-12-21T11:56:21.627" v="1658"/>
          <ac:spMkLst>
            <pc:docMk/>
            <pc:sldMk cId="3333187578" sldId="257"/>
            <ac:spMk id="147" creationId="{BE81AB50-6DD0-42DA-89C8-446999DE4385}"/>
          </ac:spMkLst>
        </pc:spChg>
        <pc:spChg chg="mod">
          <ac:chgData name="Paul Bloemers" userId="fe3832ff3b233e04" providerId="LiveId" clId="{13286E71-793D-4AB1-BF73-41D78CE4B637}" dt="2020-12-21T11:56:21.627" v="1658"/>
          <ac:spMkLst>
            <pc:docMk/>
            <pc:sldMk cId="3333187578" sldId="257"/>
            <ac:spMk id="148" creationId="{A17F4F3B-EEE6-440D-A10D-B96CF24C0DF5}"/>
          </ac:spMkLst>
        </pc:spChg>
        <pc:spChg chg="mod">
          <ac:chgData name="Paul Bloemers" userId="fe3832ff3b233e04" providerId="LiveId" clId="{13286E71-793D-4AB1-BF73-41D78CE4B637}" dt="2020-12-21T11:56:21.627" v="1658"/>
          <ac:spMkLst>
            <pc:docMk/>
            <pc:sldMk cId="3333187578" sldId="257"/>
            <ac:spMk id="149" creationId="{B9CD0E4B-FBDA-4DBA-A8C6-14BB12DD9174}"/>
          </ac:spMkLst>
        </pc:spChg>
        <pc:grpChg chg="add mod">
          <ac:chgData name="Paul Bloemers" userId="fe3832ff3b233e04" providerId="LiveId" clId="{13286E71-793D-4AB1-BF73-41D78CE4B637}" dt="2020-12-21T12:05:38.985" v="1724" actId="1076"/>
          <ac:grpSpMkLst>
            <pc:docMk/>
            <pc:sldMk cId="3333187578" sldId="257"/>
            <ac:grpSpMk id="5" creationId="{DC95FA1E-52D2-4369-909C-4808B987CE9A}"/>
          </ac:grpSpMkLst>
        </pc:grpChg>
        <pc:grpChg chg="mod">
          <ac:chgData name="Paul Bloemers" userId="fe3832ff3b233e04" providerId="LiveId" clId="{13286E71-793D-4AB1-BF73-41D78CE4B637}" dt="2020-12-21T11:32:18.529" v="874" actId="1076"/>
          <ac:grpSpMkLst>
            <pc:docMk/>
            <pc:sldMk cId="3333187578" sldId="257"/>
            <ac:grpSpMk id="38" creationId="{CF249F87-2F78-4E57-A0FC-57CD43A84B01}"/>
          </ac:grpSpMkLst>
        </pc:grpChg>
        <pc:grpChg chg="mod">
          <ac:chgData name="Paul Bloemers" userId="fe3832ff3b233e04" providerId="LiveId" clId="{13286E71-793D-4AB1-BF73-41D78CE4B637}" dt="2020-12-21T11:41:29.339" v="1342" actId="1036"/>
          <ac:grpSpMkLst>
            <pc:docMk/>
            <pc:sldMk cId="3333187578" sldId="257"/>
            <ac:grpSpMk id="42" creationId="{A091A493-A763-47E2-A7C3-0F82EDB7659A}"/>
          </ac:grpSpMkLst>
        </pc:grpChg>
        <pc:grpChg chg="mod">
          <ac:chgData name="Paul Bloemers" userId="fe3832ff3b233e04" providerId="LiveId" clId="{13286E71-793D-4AB1-BF73-41D78CE4B637}" dt="2020-12-21T11:37:04.912" v="1148" actId="1035"/>
          <ac:grpSpMkLst>
            <pc:docMk/>
            <pc:sldMk cId="3333187578" sldId="257"/>
            <ac:grpSpMk id="59" creationId="{7B895A40-FCDA-45B2-85B4-BF72564AA2B8}"/>
          </ac:grpSpMkLst>
        </pc:grpChg>
        <pc:grpChg chg="mod">
          <ac:chgData name="Paul Bloemers" userId="fe3832ff3b233e04" providerId="LiveId" clId="{13286E71-793D-4AB1-BF73-41D78CE4B637}" dt="2020-12-21T11:31:28.910" v="872" actId="1035"/>
          <ac:grpSpMkLst>
            <pc:docMk/>
            <pc:sldMk cId="3333187578" sldId="257"/>
            <ac:grpSpMk id="70" creationId="{8F1AF8A8-10F0-4F88-A5CD-C8692389818B}"/>
          </ac:grpSpMkLst>
        </pc:grpChg>
        <pc:grpChg chg="del">
          <ac:chgData name="Paul Bloemers" userId="fe3832ff3b233e04" providerId="LiveId" clId="{13286E71-793D-4AB1-BF73-41D78CE4B637}" dt="2020-12-21T11:53:24.057" v="1477" actId="478"/>
          <ac:grpSpMkLst>
            <pc:docMk/>
            <pc:sldMk cId="3333187578" sldId="257"/>
            <ac:grpSpMk id="84" creationId="{9AD025AE-0F42-44E2-ABA7-DF7EE5AA49A7}"/>
          </ac:grpSpMkLst>
        </pc:grpChg>
        <pc:grpChg chg="mod">
          <ac:chgData name="Paul Bloemers" userId="fe3832ff3b233e04" providerId="LiveId" clId="{13286E71-793D-4AB1-BF73-41D78CE4B637}" dt="2020-12-21T11:56:52.204" v="1682" actId="1035"/>
          <ac:grpSpMkLst>
            <pc:docMk/>
            <pc:sldMk cId="3333187578" sldId="257"/>
            <ac:grpSpMk id="97" creationId="{F2E0FFF6-1979-4A14-ADA8-C804601CFF80}"/>
          </ac:grpSpMkLst>
        </pc:grpChg>
        <pc:grpChg chg="del">
          <ac:chgData name="Paul Bloemers" userId="fe3832ff3b233e04" providerId="LiveId" clId="{13286E71-793D-4AB1-BF73-41D78CE4B637}" dt="2020-12-21T11:19:32.756" v="366" actId="478"/>
          <ac:grpSpMkLst>
            <pc:docMk/>
            <pc:sldMk cId="3333187578" sldId="257"/>
            <ac:grpSpMk id="106" creationId="{A8656320-8EB4-4B89-BF67-67874456CB16}"/>
          </ac:grpSpMkLst>
        </pc:grpChg>
        <pc:grpChg chg="mod">
          <ac:chgData name="Paul Bloemers" userId="fe3832ff3b233e04" providerId="LiveId" clId="{13286E71-793D-4AB1-BF73-41D78CE4B637}" dt="2020-12-21T12:04:19.367" v="1722" actId="1036"/>
          <ac:grpSpMkLst>
            <pc:docMk/>
            <pc:sldMk cId="3333187578" sldId="257"/>
            <ac:grpSpMk id="118" creationId="{A1AFC2D4-70BA-4C8A-B68E-C8BCBC7E4030}"/>
          </ac:grpSpMkLst>
        </pc:grpChg>
        <pc:grpChg chg="add mod">
          <ac:chgData name="Paul Bloemers" userId="fe3832ff3b233e04" providerId="LiveId" clId="{13286E71-793D-4AB1-BF73-41D78CE4B637}" dt="2020-12-21T11:56:53.811" v="1683" actId="1035"/>
          <ac:grpSpMkLst>
            <pc:docMk/>
            <pc:sldMk cId="3333187578" sldId="257"/>
            <ac:grpSpMk id="128" creationId="{C839CBB1-EBDC-4CA2-BD92-4F9668A1BAE9}"/>
          </ac:grpSpMkLst>
        </pc:grpChg>
        <pc:grpChg chg="mod">
          <ac:chgData name="Paul Bloemers" userId="fe3832ff3b233e04" providerId="LiveId" clId="{13286E71-793D-4AB1-BF73-41D78CE4B637}" dt="2020-12-21T11:45:09.438" v="1471" actId="1035"/>
          <ac:grpSpMkLst>
            <pc:docMk/>
            <pc:sldMk cId="3333187578" sldId="257"/>
            <ac:grpSpMk id="129" creationId="{0AAE74AF-5EB6-411C-82F6-13DDD4BA733F}"/>
          </ac:grpSpMkLst>
        </pc:grpChg>
        <pc:grpChg chg="del">
          <ac:chgData name="Paul Bloemers" userId="fe3832ff3b233e04" providerId="LiveId" clId="{13286E71-793D-4AB1-BF73-41D78CE4B637}" dt="2020-12-21T11:19:33.914" v="367" actId="478"/>
          <ac:grpSpMkLst>
            <pc:docMk/>
            <pc:sldMk cId="3333187578" sldId="257"/>
            <ac:grpSpMk id="138" creationId="{ADDEA15D-E8D7-4F44-B001-24C3533F6210}"/>
          </ac:grpSpMkLst>
        </pc:grpChg>
        <pc:picChg chg="add mod modCrop">
          <ac:chgData name="Paul Bloemers" userId="fe3832ff3b233e04" providerId="LiveId" clId="{13286E71-793D-4AB1-BF73-41D78CE4B637}" dt="2020-12-21T12:05:36.091" v="1723" actId="164"/>
          <ac:picMkLst>
            <pc:docMk/>
            <pc:sldMk cId="3333187578" sldId="257"/>
            <ac:picMk id="2" creationId="{0169D8F8-C568-4E40-AE2D-E0CFE1341797}"/>
          </ac:picMkLst>
        </pc:picChg>
        <pc:picChg chg="add mod">
          <ac:chgData name="Paul Bloemers" userId="fe3832ff3b233e04" providerId="LiveId" clId="{13286E71-793D-4AB1-BF73-41D78CE4B637}" dt="2020-12-21T12:05:36.091" v="1723" actId="164"/>
          <ac:picMkLst>
            <pc:docMk/>
            <pc:sldMk cId="3333187578" sldId="257"/>
            <ac:picMk id="3" creationId="{B6630719-9347-46F9-A827-6FC647F7051C}"/>
          </ac:picMkLst>
        </pc:picChg>
        <pc:picChg chg="del">
          <ac:chgData name="Paul Bloemers" userId="fe3832ff3b233e04" providerId="LiveId" clId="{13286E71-793D-4AB1-BF73-41D78CE4B637}" dt="2020-12-21T11:19:19.826" v="359" actId="478"/>
          <ac:picMkLst>
            <pc:docMk/>
            <pc:sldMk cId="3333187578" sldId="257"/>
            <ac:picMk id="4" creationId="{1EB2BEDD-C354-410A-9D9B-7E2AEC0B0842}"/>
          </ac:picMkLst>
        </pc:picChg>
        <pc:picChg chg="del">
          <ac:chgData name="Paul Bloemers" userId="fe3832ff3b233e04" providerId="LiveId" clId="{13286E71-793D-4AB1-BF73-41D78CE4B637}" dt="2020-12-21T11:19:19.098" v="358" actId="478"/>
          <ac:picMkLst>
            <pc:docMk/>
            <pc:sldMk cId="3333187578" sldId="257"/>
            <ac:picMk id="6" creationId="{A03B45AD-4240-4F8A-A5D4-34D253119576}"/>
          </ac:picMkLst>
        </pc:picChg>
        <pc:picChg chg="del">
          <ac:chgData name="Paul Bloemers" userId="fe3832ff3b233e04" providerId="LiveId" clId="{13286E71-793D-4AB1-BF73-41D78CE4B637}" dt="2020-12-21T11:19:20.451" v="360" actId="478"/>
          <ac:picMkLst>
            <pc:docMk/>
            <pc:sldMk cId="3333187578" sldId="257"/>
            <ac:picMk id="8" creationId="{5889D437-2983-4C3E-9BFA-B8E28963C62D}"/>
          </ac:picMkLst>
        </pc:picChg>
        <pc:picChg chg="del">
          <ac:chgData name="Paul Bloemers" userId="fe3832ff3b233e04" providerId="LiveId" clId="{13286E71-793D-4AB1-BF73-41D78CE4B637}" dt="2020-12-21T11:19:21.226" v="361" actId="478"/>
          <ac:picMkLst>
            <pc:docMk/>
            <pc:sldMk cId="3333187578" sldId="257"/>
            <ac:picMk id="9" creationId="{C2D28DCD-E1AF-4C88-89A7-788A0DD8A291}"/>
          </ac:picMkLst>
        </pc:picChg>
        <pc:picChg chg="del">
          <ac:chgData name="Paul Bloemers" userId="fe3832ff3b233e04" providerId="LiveId" clId="{13286E71-793D-4AB1-BF73-41D78CE4B637}" dt="2020-12-21T11:19:21.811" v="362" actId="478"/>
          <ac:picMkLst>
            <pc:docMk/>
            <pc:sldMk cId="3333187578" sldId="257"/>
            <ac:picMk id="10" creationId="{F45A391F-81A0-45E0-80FE-6731823B152A}"/>
          </ac:picMkLst>
        </pc:picChg>
        <pc:picChg chg="add mod">
          <ac:chgData name="Paul Bloemers" userId="fe3832ff3b233e04" providerId="LiveId" clId="{13286E71-793D-4AB1-BF73-41D78CE4B637}" dt="2020-12-21T12:07:13.977" v="1734" actId="14100"/>
          <ac:picMkLst>
            <pc:docMk/>
            <pc:sldMk cId="3333187578" sldId="257"/>
            <ac:picMk id="11" creationId="{5A4DB654-17CC-429C-83DE-8644063F5C62}"/>
          </ac:picMkLst>
        </pc:picChg>
      </pc:sldChg>
      <pc:sldChg chg="modSp mod">
        <pc:chgData name="Paul Bloemers" userId="fe3832ff3b233e04" providerId="LiveId" clId="{13286E71-793D-4AB1-BF73-41D78CE4B637}" dt="2020-12-21T11:22:39.788" v="593" actId="20577"/>
        <pc:sldMkLst>
          <pc:docMk/>
          <pc:sldMk cId="3546523670" sldId="258"/>
        </pc:sldMkLst>
        <pc:spChg chg="mod">
          <ac:chgData name="Paul Bloemers" userId="fe3832ff3b233e04" providerId="LiveId" clId="{13286E71-793D-4AB1-BF73-41D78CE4B637}" dt="2020-12-21T11:16:07.105" v="246" actId="20577"/>
          <ac:spMkLst>
            <pc:docMk/>
            <pc:sldMk cId="3546523670" sldId="258"/>
            <ac:spMk id="3" creationId="{FE30E485-94AA-456A-9491-D6292E6DAE8C}"/>
          </ac:spMkLst>
        </pc:spChg>
        <pc:spChg chg="mod">
          <ac:chgData name="Paul Bloemers" userId="fe3832ff3b233e04" providerId="LiveId" clId="{13286E71-793D-4AB1-BF73-41D78CE4B637}" dt="2020-12-21T11:16:38.282" v="255" actId="20577"/>
          <ac:spMkLst>
            <pc:docMk/>
            <pc:sldMk cId="3546523670" sldId="258"/>
            <ac:spMk id="5" creationId="{E0B77209-27A3-49BD-8252-12147501BCB4}"/>
          </ac:spMkLst>
        </pc:spChg>
        <pc:spChg chg="mod">
          <ac:chgData name="Paul Bloemers" userId="fe3832ff3b233e04" providerId="LiveId" clId="{13286E71-793D-4AB1-BF73-41D78CE4B637}" dt="2020-12-21T11:22:39.788" v="593" actId="20577"/>
          <ac:spMkLst>
            <pc:docMk/>
            <pc:sldMk cId="3546523670" sldId="258"/>
            <ac:spMk id="6" creationId="{BF13E436-403F-4120-87B7-1D0C28C3C1D4}"/>
          </ac:spMkLst>
        </pc:spChg>
        <pc:spChg chg="mod">
          <ac:chgData name="Paul Bloemers" userId="fe3832ff3b233e04" providerId="LiveId" clId="{13286E71-793D-4AB1-BF73-41D78CE4B637}" dt="2020-12-21T11:17:24.500" v="299" actId="20577"/>
          <ac:spMkLst>
            <pc:docMk/>
            <pc:sldMk cId="3546523670" sldId="258"/>
            <ac:spMk id="7" creationId="{F82760C6-557E-4F35-BF4E-D686AFEB0FA7}"/>
          </ac:spMkLst>
        </pc:spChg>
        <pc:spChg chg="mod">
          <ac:chgData name="Paul Bloemers" userId="fe3832ff3b233e04" providerId="LiveId" clId="{13286E71-793D-4AB1-BF73-41D78CE4B637}" dt="2020-12-21T11:18:14.779" v="336" actId="555"/>
          <ac:spMkLst>
            <pc:docMk/>
            <pc:sldMk cId="3546523670" sldId="258"/>
            <ac:spMk id="8" creationId="{B69C6E30-93FC-4B67-B46F-9DD64CD22F17}"/>
          </ac:spMkLst>
        </pc:spChg>
        <pc:spChg chg="mod">
          <ac:chgData name="Paul Bloemers" userId="fe3832ff3b233e04" providerId="LiveId" clId="{13286E71-793D-4AB1-BF73-41D78CE4B637}" dt="2020-12-21T11:18:14.779" v="336" actId="555"/>
          <ac:spMkLst>
            <pc:docMk/>
            <pc:sldMk cId="3546523670" sldId="258"/>
            <ac:spMk id="9" creationId="{40215993-7B37-42F0-BEC2-843B36157D04}"/>
          </ac:spMkLst>
        </pc:spChg>
        <pc:spChg chg="mod">
          <ac:chgData name="Paul Bloemers" userId="fe3832ff3b233e04" providerId="LiveId" clId="{13286E71-793D-4AB1-BF73-41D78CE4B637}" dt="2020-12-21T11:18:09.453" v="335" actId="5793"/>
          <ac:spMkLst>
            <pc:docMk/>
            <pc:sldMk cId="3546523670" sldId="258"/>
            <ac:spMk id="10" creationId="{9FA54A7B-2659-488E-81BE-EDBBFE3E15A9}"/>
          </ac:spMkLst>
        </pc:spChg>
        <pc:spChg chg="mod">
          <ac:chgData name="Paul Bloemers" userId="fe3832ff3b233e04" providerId="LiveId" clId="{13286E71-793D-4AB1-BF73-41D78CE4B637}" dt="2020-12-21T11:18:07.842" v="331" actId="5793"/>
          <ac:spMkLst>
            <pc:docMk/>
            <pc:sldMk cId="3546523670" sldId="258"/>
            <ac:spMk id="11" creationId="{40031215-7889-4D92-A149-77173FBEF96B}"/>
          </ac:spMkLst>
        </pc:spChg>
      </pc:sldChg>
      <pc:sldChg chg="addSp delSp modSp mod">
        <pc:chgData name="Paul Bloemers" userId="fe3832ff3b233e04" providerId="LiveId" clId="{13286E71-793D-4AB1-BF73-41D78CE4B637}" dt="2020-12-21T12:26:46.668" v="2681" actId="478"/>
        <pc:sldMkLst>
          <pc:docMk/>
          <pc:sldMk cId="1247728095" sldId="259"/>
        </pc:sldMkLst>
        <pc:spChg chg="mod">
          <ac:chgData name="Paul Bloemers" userId="fe3832ff3b233e04" providerId="LiveId" clId="{13286E71-793D-4AB1-BF73-41D78CE4B637}" dt="2020-12-21T11:21:46.484" v="531" actId="20577"/>
          <ac:spMkLst>
            <pc:docMk/>
            <pc:sldMk cId="1247728095" sldId="259"/>
            <ac:spMk id="2" creationId="{C3FD5C64-2676-4A0F-A143-F881F6052746}"/>
          </ac:spMkLst>
        </pc:spChg>
        <pc:spChg chg="mod">
          <ac:chgData name="Paul Bloemers" userId="fe3832ff3b233e04" providerId="LiveId" clId="{13286E71-793D-4AB1-BF73-41D78CE4B637}" dt="2020-12-21T11:22:20.359" v="589" actId="313"/>
          <ac:spMkLst>
            <pc:docMk/>
            <pc:sldMk cId="1247728095" sldId="259"/>
            <ac:spMk id="3" creationId="{98C12B8F-BF3F-4B06-BB2F-FF0B1811371E}"/>
          </ac:spMkLst>
        </pc:spChg>
        <pc:spChg chg="mod">
          <ac:chgData name="Paul Bloemers" userId="fe3832ff3b233e04" providerId="LiveId" clId="{13286E71-793D-4AB1-BF73-41D78CE4B637}" dt="2020-12-21T11:21:58.244" v="558" actId="20577"/>
          <ac:spMkLst>
            <pc:docMk/>
            <pc:sldMk cId="1247728095" sldId="259"/>
            <ac:spMk id="4" creationId="{401C6125-1933-4F2F-9179-5507847478EB}"/>
          </ac:spMkLst>
        </pc:spChg>
        <pc:spChg chg="mod">
          <ac:chgData name="Paul Bloemers" userId="fe3832ff3b233e04" providerId="LiveId" clId="{13286E71-793D-4AB1-BF73-41D78CE4B637}" dt="2020-12-21T11:22:01.568" v="562" actId="5793"/>
          <ac:spMkLst>
            <pc:docMk/>
            <pc:sldMk cId="1247728095" sldId="259"/>
            <ac:spMk id="5" creationId="{B0E5F09B-D41E-4248-A47E-2DAE84503D88}"/>
          </ac:spMkLst>
        </pc:spChg>
        <pc:spChg chg="mod">
          <ac:chgData name="Paul Bloemers" userId="fe3832ff3b233e04" providerId="LiveId" clId="{13286E71-793D-4AB1-BF73-41D78CE4B637}" dt="2020-12-21T11:22:13.570" v="588" actId="20577"/>
          <ac:spMkLst>
            <pc:docMk/>
            <pc:sldMk cId="1247728095" sldId="259"/>
            <ac:spMk id="6" creationId="{BFF42432-6A6B-44BF-825E-508A95E6C144}"/>
          </ac:spMkLst>
        </pc:spChg>
        <pc:spChg chg="mod">
          <ac:chgData name="Paul Bloemers" userId="fe3832ff3b233e04" providerId="LiveId" clId="{13286E71-793D-4AB1-BF73-41D78CE4B637}" dt="2020-12-21T11:22:10.025" v="579" actId="20577"/>
          <ac:spMkLst>
            <pc:docMk/>
            <pc:sldMk cId="1247728095" sldId="259"/>
            <ac:spMk id="7" creationId="{E4383DB8-00FD-4BF5-8BC1-DB0DEA53C48D}"/>
          </ac:spMkLst>
        </pc:spChg>
        <pc:spChg chg="mod">
          <ac:chgData name="Paul Bloemers" userId="fe3832ff3b233e04" providerId="LiveId" clId="{13286E71-793D-4AB1-BF73-41D78CE4B637}" dt="2020-12-21T11:22:05.541" v="570" actId="5793"/>
          <ac:spMkLst>
            <pc:docMk/>
            <pc:sldMk cId="1247728095" sldId="259"/>
            <ac:spMk id="8" creationId="{1E4C5815-0C6E-43C9-A0FB-1D9395752BFA}"/>
          </ac:spMkLst>
        </pc:spChg>
        <pc:spChg chg="mod">
          <ac:chgData name="Paul Bloemers" userId="fe3832ff3b233e04" providerId="LiveId" clId="{13286E71-793D-4AB1-BF73-41D78CE4B637}" dt="2020-12-21T11:22:03.736" v="566" actId="5793"/>
          <ac:spMkLst>
            <pc:docMk/>
            <pc:sldMk cId="1247728095" sldId="259"/>
            <ac:spMk id="9" creationId="{EE78F38E-2BC6-445B-A8F2-79EFDBD7D307}"/>
          </ac:spMkLst>
        </pc:spChg>
        <pc:spChg chg="del">
          <ac:chgData name="Paul Bloemers" userId="fe3832ff3b233e04" providerId="LiveId" clId="{13286E71-793D-4AB1-BF73-41D78CE4B637}" dt="2020-12-21T12:20:57.106" v="2347" actId="478"/>
          <ac:spMkLst>
            <pc:docMk/>
            <pc:sldMk cId="1247728095" sldId="259"/>
            <ac:spMk id="10" creationId="{5D168739-5118-4697-9ADA-C0AA1D735866}"/>
          </ac:spMkLst>
        </pc:spChg>
        <pc:spChg chg="mod">
          <ac:chgData name="Paul Bloemers" userId="fe3832ff3b233e04" providerId="LiveId" clId="{13286E71-793D-4AB1-BF73-41D78CE4B637}" dt="2020-12-21T12:20:48.964" v="2346" actId="20577"/>
          <ac:spMkLst>
            <pc:docMk/>
            <pc:sldMk cId="1247728095" sldId="259"/>
            <ac:spMk id="11" creationId="{CC53D4B6-4D5A-4CD9-971D-753D20556903}"/>
          </ac:spMkLst>
        </pc:spChg>
        <pc:spChg chg="mod">
          <ac:chgData name="Paul Bloemers" userId="fe3832ff3b233e04" providerId="LiveId" clId="{13286E71-793D-4AB1-BF73-41D78CE4B637}" dt="2020-12-21T12:22:50.130" v="2497" actId="20577"/>
          <ac:spMkLst>
            <pc:docMk/>
            <pc:sldMk cId="1247728095" sldId="259"/>
            <ac:spMk id="13" creationId="{02EB7748-F93A-41EA-ABBE-C4F1AB731C56}"/>
          </ac:spMkLst>
        </pc:spChg>
        <pc:spChg chg="mod">
          <ac:chgData name="Paul Bloemers" userId="fe3832ff3b233e04" providerId="LiveId" clId="{13286E71-793D-4AB1-BF73-41D78CE4B637}" dt="2020-12-21T12:15:20.974" v="1990" actId="20577"/>
          <ac:spMkLst>
            <pc:docMk/>
            <pc:sldMk cId="1247728095" sldId="259"/>
            <ac:spMk id="23" creationId="{D66605DE-EAAC-445B-8447-2326B178B0B2}"/>
          </ac:spMkLst>
        </pc:spChg>
        <pc:spChg chg="del mod">
          <ac:chgData name="Paul Bloemers" userId="fe3832ff3b233e04" providerId="LiveId" clId="{13286E71-793D-4AB1-BF73-41D78CE4B637}" dt="2020-12-21T12:09:43.884" v="1735" actId="478"/>
          <ac:spMkLst>
            <pc:docMk/>
            <pc:sldMk cId="1247728095" sldId="259"/>
            <ac:spMk id="34" creationId="{F768E16B-473B-4C80-B089-49BD90AF0C48}"/>
          </ac:spMkLst>
        </pc:spChg>
        <pc:spChg chg="del">
          <ac:chgData name="Paul Bloemers" userId="fe3832ff3b233e04" providerId="LiveId" clId="{13286E71-793D-4AB1-BF73-41D78CE4B637}" dt="2020-12-21T12:09:43.884" v="1735" actId="478"/>
          <ac:spMkLst>
            <pc:docMk/>
            <pc:sldMk cId="1247728095" sldId="259"/>
            <ac:spMk id="35" creationId="{94966625-5C3C-4E09-94FB-7559AB881AEF}"/>
          </ac:spMkLst>
        </pc:spChg>
        <pc:spChg chg="mod">
          <ac:chgData name="Paul Bloemers" userId="fe3832ff3b233e04" providerId="LiveId" clId="{13286E71-793D-4AB1-BF73-41D78CE4B637}" dt="2020-12-21T12:26:11.012" v="2660" actId="20577"/>
          <ac:spMkLst>
            <pc:docMk/>
            <pc:sldMk cId="1247728095" sldId="259"/>
            <ac:spMk id="37" creationId="{BE716367-E028-4D7E-A855-39584BCBDD47}"/>
          </ac:spMkLst>
        </pc:spChg>
        <pc:spChg chg="del">
          <ac:chgData name="Paul Bloemers" userId="fe3832ff3b233e04" providerId="LiveId" clId="{13286E71-793D-4AB1-BF73-41D78CE4B637}" dt="2020-12-21T11:19:09.768" v="355" actId="478"/>
          <ac:spMkLst>
            <pc:docMk/>
            <pc:sldMk cId="1247728095" sldId="259"/>
            <ac:spMk id="43" creationId="{2BB65F35-A81E-464E-A486-FA24640CAD36}"/>
          </ac:spMkLst>
        </pc:spChg>
        <pc:spChg chg="del mod">
          <ac:chgData name="Paul Bloemers" userId="fe3832ff3b233e04" providerId="LiveId" clId="{13286E71-793D-4AB1-BF73-41D78CE4B637}" dt="2020-12-21T12:26:46.668" v="2681" actId="478"/>
          <ac:spMkLst>
            <pc:docMk/>
            <pc:sldMk cId="1247728095" sldId="259"/>
            <ac:spMk id="51" creationId="{EF476F33-5135-4F01-903A-5E22E1A8B6A1}"/>
          </ac:spMkLst>
        </pc:spChg>
        <pc:spChg chg="del">
          <ac:chgData name="Paul Bloemers" userId="fe3832ff3b233e04" providerId="LiveId" clId="{13286E71-793D-4AB1-BF73-41D78CE4B637}" dt="2020-12-21T11:19:09.768" v="355" actId="478"/>
          <ac:spMkLst>
            <pc:docMk/>
            <pc:sldMk cId="1247728095" sldId="259"/>
            <ac:spMk id="64" creationId="{9530D11E-5794-42B7-8070-D0A2A446D6B8}"/>
          </ac:spMkLst>
        </pc:spChg>
        <pc:spChg chg="mod">
          <ac:chgData name="Paul Bloemers" userId="fe3832ff3b233e04" providerId="LiveId" clId="{13286E71-793D-4AB1-BF73-41D78CE4B637}" dt="2020-12-21T12:25:59.733" v="2651" actId="20577"/>
          <ac:spMkLst>
            <pc:docMk/>
            <pc:sldMk cId="1247728095" sldId="259"/>
            <ac:spMk id="97" creationId="{C0AEB1F8-DF03-455F-BE82-8F27BB847A0C}"/>
          </ac:spMkLst>
        </pc:spChg>
        <pc:spChg chg="mod">
          <ac:chgData name="Paul Bloemers" userId="fe3832ff3b233e04" providerId="LiveId" clId="{13286E71-793D-4AB1-BF73-41D78CE4B637}" dt="2020-12-21T12:26:16.669" v="2669" actId="20577"/>
          <ac:spMkLst>
            <pc:docMk/>
            <pc:sldMk cId="1247728095" sldId="259"/>
            <ac:spMk id="108" creationId="{F7AC1ADA-0DF0-4186-8659-BCAE72EC55A8}"/>
          </ac:spMkLst>
        </pc:spChg>
        <pc:spChg chg="mod">
          <ac:chgData name="Paul Bloemers" userId="fe3832ff3b233e04" providerId="LiveId" clId="{13286E71-793D-4AB1-BF73-41D78CE4B637}" dt="2020-12-21T12:26:24.516" v="2679" actId="20577"/>
          <ac:spMkLst>
            <pc:docMk/>
            <pc:sldMk cId="1247728095" sldId="259"/>
            <ac:spMk id="118" creationId="{A75F7FC4-D6FA-4ACF-8BA2-CAF81B784202}"/>
          </ac:spMkLst>
        </pc:spChg>
        <pc:spChg chg="add mod">
          <ac:chgData name="Paul Bloemers" userId="fe3832ff3b233e04" providerId="LiveId" clId="{13286E71-793D-4AB1-BF73-41D78CE4B637}" dt="2020-12-21T11:23:45.649" v="598" actId="1076"/>
          <ac:spMkLst>
            <pc:docMk/>
            <pc:sldMk cId="1247728095" sldId="259"/>
            <ac:spMk id="119" creationId="{69B90D69-F220-43F5-A5BF-AE08D52A27C5}"/>
          </ac:spMkLst>
        </pc:spChg>
        <pc:spChg chg="add mod">
          <ac:chgData name="Paul Bloemers" userId="fe3832ff3b233e04" providerId="LiveId" clId="{13286E71-793D-4AB1-BF73-41D78CE4B637}" dt="2020-12-21T11:24:02.010" v="601" actId="1076"/>
          <ac:spMkLst>
            <pc:docMk/>
            <pc:sldMk cId="1247728095" sldId="259"/>
            <ac:spMk id="120" creationId="{52A7A987-F581-494C-9A7B-8E2C9551FC89}"/>
          </ac:spMkLst>
        </pc:spChg>
        <pc:spChg chg="mod">
          <ac:chgData name="Paul Bloemers" userId="fe3832ff3b233e04" providerId="LiveId" clId="{13286E71-793D-4AB1-BF73-41D78CE4B637}" dt="2020-12-21T12:09:46.267" v="1737"/>
          <ac:spMkLst>
            <pc:docMk/>
            <pc:sldMk cId="1247728095" sldId="259"/>
            <ac:spMk id="123" creationId="{7424868A-2723-4D90-BBF7-0E523E8794CC}"/>
          </ac:spMkLst>
        </pc:spChg>
        <pc:spChg chg="mod">
          <ac:chgData name="Paul Bloemers" userId="fe3832ff3b233e04" providerId="LiveId" clId="{13286E71-793D-4AB1-BF73-41D78CE4B637}" dt="2020-12-21T12:09:46.267" v="1737"/>
          <ac:spMkLst>
            <pc:docMk/>
            <pc:sldMk cId="1247728095" sldId="259"/>
            <ac:spMk id="125" creationId="{6F30B702-EA22-47EC-B922-CA903FE43456}"/>
          </ac:spMkLst>
        </pc:spChg>
        <pc:spChg chg="mod">
          <ac:chgData name="Paul Bloemers" userId="fe3832ff3b233e04" providerId="LiveId" clId="{13286E71-793D-4AB1-BF73-41D78CE4B637}" dt="2020-12-21T12:09:46.267" v="1737"/>
          <ac:spMkLst>
            <pc:docMk/>
            <pc:sldMk cId="1247728095" sldId="259"/>
            <ac:spMk id="127" creationId="{513BD176-7739-49D9-BDF0-2C7D5401ACC0}"/>
          </ac:spMkLst>
        </pc:spChg>
        <pc:spChg chg="mod">
          <ac:chgData name="Paul Bloemers" userId="fe3832ff3b233e04" providerId="LiveId" clId="{13286E71-793D-4AB1-BF73-41D78CE4B637}" dt="2020-12-21T12:09:46.267" v="1737"/>
          <ac:spMkLst>
            <pc:docMk/>
            <pc:sldMk cId="1247728095" sldId="259"/>
            <ac:spMk id="129" creationId="{B18421F9-154E-4210-A4D0-952B2A92982A}"/>
          </ac:spMkLst>
        </pc:spChg>
        <pc:spChg chg="mod">
          <ac:chgData name="Paul Bloemers" userId="fe3832ff3b233e04" providerId="LiveId" clId="{13286E71-793D-4AB1-BF73-41D78CE4B637}" dt="2020-12-21T12:09:46.267" v="1737"/>
          <ac:spMkLst>
            <pc:docMk/>
            <pc:sldMk cId="1247728095" sldId="259"/>
            <ac:spMk id="130" creationId="{13CB106B-2C6D-4E33-9617-E33A18398F40}"/>
          </ac:spMkLst>
        </pc:spChg>
        <pc:spChg chg="mod">
          <ac:chgData name="Paul Bloemers" userId="fe3832ff3b233e04" providerId="LiveId" clId="{13286E71-793D-4AB1-BF73-41D78CE4B637}" dt="2020-12-21T12:09:46.267" v="1737"/>
          <ac:spMkLst>
            <pc:docMk/>
            <pc:sldMk cId="1247728095" sldId="259"/>
            <ac:spMk id="131" creationId="{E20D2C0C-0492-4FB2-80DE-283727EAFBAB}"/>
          </ac:spMkLst>
        </pc:spChg>
        <pc:spChg chg="mod">
          <ac:chgData name="Paul Bloemers" userId="fe3832ff3b233e04" providerId="LiveId" clId="{13286E71-793D-4AB1-BF73-41D78CE4B637}" dt="2020-12-21T12:09:46.267" v="1737"/>
          <ac:spMkLst>
            <pc:docMk/>
            <pc:sldMk cId="1247728095" sldId="259"/>
            <ac:spMk id="132" creationId="{F2A07444-4B6A-4682-A5E1-F495BEB9303B}"/>
          </ac:spMkLst>
        </pc:spChg>
        <pc:spChg chg="mod">
          <ac:chgData name="Paul Bloemers" userId="fe3832ff3b233e04" providerId="LiveId" clId="{13286E71-793D-4AB1-BF73-41D78CE4B637}" dt="2020-12-21T12:09:46.267" v="1737"/>
          <ac:spMkLst>
            <pc:docMk/>
            <pc:sldMk cId="1247728095" sldId="259"/>
            <ac:spMk id="133" creationId="{2CEE8070-BD32-4E2D-A2AB-F626B9D30946}"/>
          </ac:spMkLst>
        </pc:spChg>
        <pc:spChg chg="add mod">
          <ac:chgData name="Paul Bloemers" userId="fe3832ff3b233e04" providerId="LiveId" clId="{13286E71-793D-4AB1-BF73-41D78CE4B637}" dt="2020-12-21T12:09:56.265" v="1738" actId="1076"/>
          <ac:spMkLst>
            <pc:docMk/>
            <pc:sldMk cId="1247728095" sldId="259"/>
            <ac:spMk id="134" creationId="{07A073B7-2CA8-42B0-A651-4411AF87C0FD}"/>
          </ac:spMkLst>
        </pc:spChg>
        <pc:spChg chg="add mod">
          <ac:chgData name="Paul Bloemers" userId="fe3832ff3b233e04" providerId="LiveId" clId="{13286E71-793D-4AB1-BF73-41D78CE4B637}" dt="2020-12-21T12:09:56.265" v="1738" actId="1076"/>
          <ac:spMkLst>
            <pc:docMk/>
            <pc:sldMk cId="1247728095" sldId="259"/>
            <ac:spMk id="135" creationId="{2F133B95-BD2A-49A9-9E0A-6777E6B26AE5}"/>
          </ac:spMkLst>
        </pc:spChg>
        <pc:spChg chg="mod">
          <ac:chgData name="Paul Bloemers" userId="fe3832ff3b233e04" providerId="LiveId" clId="{13286E71-793D-4AB1-BF73-41D78CE4B637}" dt="2020-12-21T12:20:58.878" v="2348"/>
          <ac:spMkLst>
            <pc:docMk/>
            <pc:sldMk cId="1247728095" sldId="259"/>
            <ac:spMk id="137" creationId="{BE91412F-D628-4622-A04E-3F2B29B270C4}"/>
          </ac:spMkLst>
        </pc:spChg>
        <pc:spChg chg="mod">
          <ac:chgData name="Paul Bloemers" userId="fe3832ff3b233e04" providerId="LiveId" clId="{13286E71-793D-4AB1-BF73-41D78CE4B637}" dt="2020-12-21T12:20:58.878" v="2348"/>
          <ac:spMkLst>
            <pc:docMk/>
            <pc:sldMk cId="1247728095" sldId="259"/>
            <ac:spMk id="138" creationId="{3D11B2AB-0A4B-4DF5-889D-B4BC295F81F1}"/>
          </ac:spMkLst>
        </pc:spChg>
        <pc:spChg chg="mod">
          <ac:chgData name="Paul Bloemers" userId="fe3832ff3b233e04" providerId="LiveId" clId="{13286E71-793D-4AB1-BF73-41D78CE4B637}" dt="2020-12-21T12:20:58.878" v="2348"/>
          <ac:spMkLst>
            <pc:docMk/>
            <pc:sldMk cId="1247728095" sldId="259"/>
            <ac:spMk id="139" creationId="{310CA54F-CCCD-4D8F-8214-89A1CFC0DD58}"/>
          </ac:spMkLst>
        </pc:spChg>
        <pc:spChg chg="mod">
          <ac:chgData name="Paul Bloemers" userId="fe3832ff3b233e04" providerId="LiveId" clId="{13286E71-793D-4AB1-BF73-41D78CE4B637}" dt="2020-12-21T12:20:58.878" v="2348"/>
          <ac:spMkLst>
            <pc:docMk/>
            <pc:sldMk cId="1247728095" sldId="259"/>
            <ac:spMk id="140" creationId="{DAC7EC0D-F108-418A-B883-36E6A9C4ADAD}"/>
          </ac:spMkLst>
        </pc:spChg>
        <pc:spChg chg="mod">
          <ac:chgData name="Paul Bloemers" userId="fe3832ff3b233e04" providerId="LiveId" clId="{13286E71-793D-4AB1-BF73-41D78CE4B637}" dt="2020-12-21T12:20:58.878" v="2348"/>
          <ac:spMkLst>
            <pc:docMk/>
            <pc:sldMk cId="1247728095" sldId="259"/>
            <ac:spMk id="141" creationId="{662A1CBA-51A3-40C3-9CB5-BB9227E06415}"/>
          </ac:spMkLst>
        </pc:spChg>
        <pc:spChg chg="mod">
          <ac:chgData name="Paul Bloemers" userId="fe3832ff3b233e04" providerId="LiveId" clId="{13286E71-793D-4AB1-BF73-41D78CE4B637}" dt="2020-12-21T12:20:58.878" v="2348"/>
          <ac:spMkLst>
            <pc:docMk/>
            <pc:sldMk cId="1247728095" sldId="259"/>
            <ac:spMk id="142" creationId="{DC4166F2-96E4-4AD5-82BE-04BAAE960162}"/>
          </ac:spMkLst>
        </pc:spChg>
        <pc:spChg chg="mod">
          <ac:chgData name="Paul Bloemers" userId="fe3832ff3b233e04" providerId="LiveId" clId="{13286E71-793D-4AB1-BF73-41D78CE4B637}" dt="2020-12-21T12:20:58.878" v="2348"/>
          <ac:spMkLst>
            <pc:docMk/>
            <pc:sldMk cId="1247728095" sldId="259"/>
            <ac:spMk id="143" creationId="{B8D30DC9-CD80-4184-9D5C-96D63FAF5727}"/>
          </ac:spMkLst>
        </pc:spChg>
        <pc:spChg chg="mod">
          <ac:chgData name="Paul Bloemers" userId="fe3832ff3b233e04" providerId="LiveId" clId="{13286E71-793D-4AB1-BF73-41D78CE4B637}" dt="2020-12-21T12:20:58.878" v="2348"/>
          <ac:spMkLst>
            <pc:docMk/>
            <pc:sldMk cId="1247728095" sldId="259"/>
            <ac:spMk id="144" creationId="{AF4399F6-EDBB-412F-8418-A6B24F4B0C27}"/>
          </ac:spMkLst>
        </pc:spChg>
        <pc:grpChg chg="del">
          <ac:chgData name="Paul Bloemers" userId="fe3832ff3b233e04" providerId="LiveId" clId="{13286E71-793D-4AB1-BF73-41D78CE4B637}" dt="2020-12-21T12:09:45.026" v="1736" actId="478"/>
          <ac:grpSpMkLst>
            <pc:docMk/>
            <pc:sldMk cId="1247728095" sldId="259"/>
            <ac:grpSpMk id="25" creationId="{3911DD1C-9BEC-4EF5-B0E8-ED2CE2E1ED85}"/>
          </ac:grpSpMkLst>
        </pc:grpChg>
        <pc:grpChg chg="del">
          <ac:chgData name="Paul Bloemers" userId="fe3832ff3b233e04" providerId="LiveId" clId="{13286E71-793D-4AB1-BF73-41D78CE4B637}" dt="2020-12-21T11:19:09.768" v="355" actId="478"/>
          <ac:grpSpMkLst>
            <pc:docMk/>
            <pc:sldMk cId="1247728095" sldId="259"/>
            <ac:grpSpMk id="40" creationId="{46C6EF2E-ABA5-45E8-8E94-6ACC91325DA6}"/>
          </ac:grpSpMkLst>
        </pc:grpChg>
        <pc:grpChg chg="del mod">
          <ac:chgData name="Paul Bloemers" userId="fe3832ff3b233e04" providerId="LiveId" clId="{13286E71-793D-4AB1-BF73-41D78CE4B637}" dt="2020-12-21T12:26:45.441" v="2680" actId="478"/>
          <ac:grpSpMkLst>
            <pc:docMk/>
            <pc:sldMk cId="1247728095" sldId="259"/>
            <ac:grpSpMk id="48" creationId="{A78390E0-AF68-42E2-A95B-C2CD6D099F8F}"/>
          </ac:grpSpMkLst>
        </pc:grpChg>
        <pc:grpChg chg="del">
          <ac:chgData name="Paul Bloemers" userId="fe3832ff3b233e04" providerId="LiveId" clId="{13286E71-793D-4AB1-BF73-41D78CE4B637}" dt="2020-12-21T12:23:58.388" v="2507" actId="478"/>
          <ac:grpSpMkLst>
            <pc:docMk/>
            <pc:sldMk cId="1247728095" sldId="259"/>
            <ac:grpSpMk id="52" creationId="{6F585440-9F81-43E9-BB58-E2B649EC3479}"/>
          </ac:grpSpMkLst>
        </pc:grpChg>
        <pc:grpChg chg="del">
          <ac:chgData name="Paul Bloemers" userId="fe3832ff3b233e04" providerId="LiveId" clId="{13286E71-793D-4AB1-BF73-41D78CE4B637}" dt="2020-12-21T11:19:09.768" v="355" actId="478"/>
          <ac:grpSpMkLst>
            <pc:docMk/>
            <pc:sldMk cId="1247728095" sldId="259"/>
            <ac:grpSpMk id="61" creationId="{7506251F-95F7-4247-BAA6-7DEF75F4BE06}"/>
          </ac:grpSpMkLst>
        </pc:grpChg>
        <pc:grpChg chg="del">
          <ac:chgData name="Paul Bloemers" userId="fe3832ff3b233e04" providerId="LiveId" clId="{13286E71-793D-4AB1-BF73-41D78CE4B637}" dt="2020-12-21T12:24:03.604" v="2510" actId="478"/>
          <ac:grpSpMkLst>
            <pc:docMk/>
            <pc:sldMk cId="1247728095" sldId="259"/>
            <ac:grpSpMk id="98" creationId="{4F79F2D6-F51D-4529-A636-1BBCD9917E7D}"/>
          </ac:grpSpMkLst>
        </pc:grpChg>
        <pc:grpChg chg="del">
          <ac:chgData name="Paul Bloemers" userId="fe3832ff3b233e04" providerId="LiveId" clId="{13286E71-793D-4AB1-BF73-41D78CE4B637}" dt="2020-12-21T11:23:49.027" v="599" actId="478"/>
          <ac:grpSpMkLst>
            <pc:docMk/>
            <pc:sldMk cId="1247728095" sldId="259"/>
            <ac:grpSpMk id="109" creationId="{D5BADCD9-AB6B-47D6-A7DB-E0BEC8DEE748}"/>
          </ac:grpSpMkLst>
        </pc:grpChg>
        <pc:grpChg chg="add mod">
          <ac:chgData name="Paul Bloemers" userId="fe3832ff3b233e04" providerId="LiveId" clId="{13286E71-793D-4AB1-BF73-41D78CE4B637}" dt="2020-12-21T12:09:56.265" v="1738" actId="1076"/>
          <ac:grpSpMkLst>
            <pc:docMk/>
            <pc:sldMk cId="1247728095" sldId="259"/>
            <ac:grpSpMk id="121" creationId="{54996C4F-CF06-47C5-9AD2-AC02AA95828E}"/>
          </ac:grpSpMkLst>
        </pc:grpChg>
        <pc:grpChg chg="add mod">
          <ac:chgData name="Paul Bloemers" userId="fe3832ff3b233e04" providerId="LiveId" clId="{13286E71-793D-4AB1-BF73-41D78CE4B637}" dt="2020-12-21T12:22:11.405" v="2371" actId="1035"/>
          <ac:grpSpMkLst>
            <pc:docMk/>
            <pc:sldMk cId="1247728095" sldId="259"/>
            <ac:grpSpMk id="136" creationId="{F595E0DC-8C62-492B-BD0F-0E64D809E9C7}"/>
          </ac:grpSpMkLst>
        </pc:grpChg>
        <pc:picChg chg="add mod">
          <ac:chgData name="Paul Bloemers" userId="fe3832ff3b233e04" providerId="LiveId" clId="{13286E71-793D-4AB1-BF73-41D78CE4B637}" dt="2020-12-21T12:16:10.974" v="2007" actId="1037"/>
          <ac:picMkLst>
            <pc:docMk/>
            <pc:sldMk cId="1247728095" sldId="259"/>
            <ac:picMk id="44" creationId="{EAE2A267-7C3E-43BA-81D3-3D7E96770B9F}"/>
          </ac:picMkLst>
        </pc:picChg>
        <pc:picChg chg="add mod">
          <ac:chgData name="Paul Bloemers" userId="fe3832ff3b233e04" providerId="LiveId" clId="{13286E71-793D-4AB1-BF73-41D78CE4B637}" dt="2020-12-21T12:23:56.449" v="2506" actId="1076"/>
          <ac:picMkLst>
            <pc:docMk/>
            <pc:sldMk cId="1247728095" sldId="259"/>
            <ac:picMk id="45" creationId="{E0F9179A-4634-429E-BC4C-6F79383EE8C4}"/>
          </ac:picMkLst>
        </pc:picChg>
        <pc:picChg chg="del">
          <ac:chgData name="Paul Bloemers" userId="fe3832ff3b233e04" providerId="LiveId" clId="{13286E71-793D-4AB1-BF73-41D78CE4B637}" dt="2020-12-21T11:18:31.299" v="339" actId="478"/>
          <ac:picMkLst>
            <pc:docMk/>
            <pc:sldMk cId="1247728095" sldId="259"/>
            <ac:picMk id="65" creationId="{41A4BF7B-BB2E-44BD-A9BB-CB05577C4AA6}"/>
          </ac:picMkLst>
        </pc:picChg>
        <pc:picChg chg="del">
          <ac:chgData name="Paul Bloemers" userId="fe3832ff3b233e04" providerId="LiveId" clId="{13286E71-793D-4AB1-BF73-41D78CE4B637}" dt="2020-12-21T11:18:32.016" v="340" actId="478"/>
          <ac:picMkLst>
            <pc:docMk/>
            <pc:sldMk cId="1247728095" sldId="259"/>
            <ac:picMk id="66" creationId="{EB75391F-6804-46DC-B56D-A225CDB3143C}"/>
          </ac:picMkLst>
        </pc:picChg>
        <pc:picChg chg="del">
          <ac:chgData name="Paul Bloemers" userId="fe3832ff3b233e04" providerId="LiveId" clId="{13286E71-793D-4AB1-BF73-41D78CE4B637}" dt="2020-12-21T11:18:32.736" v="341" actId="478"/>
          <ac:picMkLst>
            <pc:docMk/>
            <pc:sldMk cId="1247728095" sldId="259"/>
            <ac:picMk id="96" creationId="{924B5A49-4F74-4890-AC82-1B384DE0EFAE}"/>
          </ac:picMkLst>
        </pc:picChg>
        <pc:picChg chg="del">
          <ac:chgData name="Paul Bloemers" userId="fe3832ff3b233e04" providerId="LiveId" clId="{13286E71-793D-4AB1-BF73-41D78CE4B637}" dt="2020-12-21T11:18:33.347" v="342" actId="478"/>
          <ac:picMkLst>
            <pc:docMk/>
            <pc:sldMk cId="1247728095" sldId="259"/>
            <ac:picMk id="107" creationId="{B662068F-0A41-48AC-8FD4-C862D70842C4}"/>
          </ac:picMkLst>
        </pc:picChg>
        <pc:picChg chg="del">
          <ac:chgData name="Paul Bloemers" userId="fe3832ff3b233e04" providerId="LiveId" clId="{13286E71-793D-4AB1-BF73-41D78CE4B637}" dt="2020-12-21T11:23:33.964" v="594" actId="478"/>
          <ac:picMkLst>
            <pc:docMk/>
            <pc:sldMk cId="1247728095" sldId="259"/>
            <ac:picMk id="122" creationId="{31F3C688-CD64-4FA8-A4AB-2560B6CA719A}"/>
          </ac:picMkLst>
        </pc:picChg>
        <pc:picChg chg="del">
          <ac:chgData name="Paul Bloemers" userId="fe3832ff3b233e04" providerId="LiveId" clId="{13286E71-793D-4AB1-BF73-41D78CE4B637}" dt="2020-12-21T11:23:35.488" v="596" actId="478"/>
          <ac:picMkLst>
            <pc:docMk/>
            <pc:sldMk cId="1247728095" sldId="259"/>
            <ac:picMk id="124" creationId="{2CBF491A-926C-427A-B26F-280717196289}"/>
          </ac:picMkLst>
        </pc:picChg>
        <pc:picChg chg="del">
          <ac:chgData name="Paul Bloemers" userId="fe3832ff3b233e04" providerId="LiveId" clId="{13286E71-793D-4AB1-BF73-41D78CE4B637}" dt="2020-12-21T11:23:34.740" v="595" actId="478"/>
          <ac:picMkLst>
            <pc:docMk/>
            <pc:sldMk cId="1247728095" sldId="259"/>
            <ac:picMk id="126" creationId="{5D966E88-7863-4361-9B09-3E95924A8CF7}"/>
          </ac:picMkLst>
        </pc:picChg>
        <pc:picChg chg="del">
          <ac:chgData name="Paul Bloemers" userId="fe3832ff3b233e04" providerId="LiveId" clId="{13286E71-793D-4AB1-BF73-41D78CE4B637}" dt="2020-12-21T11:23:33.964" v="594" actId="478"/>
          <ac:picMkLst>
            <pc:docMk/>
            <pc:sldMk cId="1247728095" sldId="259"/>
            <ac:picMk id="128" creationId="{46B08383-BCF9-4025-999D-0082B5C3A5B4}"/>
          </ac:picMkLst>
        </pc:picChg>
        <pc:picChg chg="add mod">
          <ac:chgData name="Paul Bloemers" userId="fe3832ff3b233e04" providerId="LiveId" clId="{13286E71-793D-4AB1-BF73-41D78CE4B637}" dt="2020-12-21T12:24:02.090" v="2509" actId="1076"/>
          <ac:picMkLst>
            <pc:docMk/>
            <pc:sldMk cId="1247728095" sldId="259"/>
            <ac:picMk id="145" creationId="{7BF8DC94-A9D8-45B9-8656-8AA50A17A676}"/>
          </ac:picMkLst>
        </pc:picChg>
      </pc:sldChg>
      <pc:sldChg chg="del">
        <pc:chgData name="Paul Bloemers" userId="fe3832ff3b233e04" providerId="LiveId" clId="{13286E71-793D-4AB1-BF73-41D78CE4B637}" dt="2020-12-21T11:18:21.539" v="337" actId="2696"/>
        <pc:sldMkLst>
          <pc:docMk/>
          <pc:sldMk cId="2056721261" sldId="260"/>
        </pc:sldMkLst>
      </pc:sldChg>
      <pc:sldChg chg="del">
        <pc:chgData name="Paul Bloemers" userId="fe3832ff3b233e04" providerId="LiveId" clId="{13286E71-793D-4AB1-BF73-41D78CE4B637}" dt="2020-12-21T11:18:24.921" v="338" actId="2696"/>
        <pc:sldMkLst>
          <pc:docMk/>
          <pc:sldMk cId="2327133814" sldId="261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1B19C3-C7ED-42CD-9983-E8EC9DC7DC80}" type="datetimeFigureOut">
              <a:rPr lang="nl-NL" smtClean="0"/>
              <a:t>21-12-2020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4A8C7A-88E6-43E7-BDF9-211806B1F20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665073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6">
            <a:extLst>
              <a:ext uri="{FF2B5EF4-FFF2-40B4-BE49-F238E27FC236}">
                <a16:creationId xmlns:a16="http://schemas.microsoft.com/office/drawing/2014/main" id="{9177728C-6743-42E7-8C79-6717698953F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2598" y="558992"/>
            <a:ext cx="1163804" cy="1452458"/>
          </a:xfrm>
          <a:prstGeom prst="rect">
            <a:avLst/>
          </a:prstGeom>
        </p:spPr>
      </p:pic>
      <p:pic>
        <p:nvPicPr>
          <p:cNvPr id="8" name="Afbeelding 7">
            <a:extLst>
              <a:ext uri="{FF2B5EF4-FFF2-40B4-BE49-F238E27FC236}">
                <a16:creationId xmlns:a16="http://schemas.microsoft.com/office/drawing/2014/main" id="{44E7AA85-A108-4392-9394-78CAF4A75D4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1597" y="558992"/>
            <a:ext cx="1163804" cy="1452458"/>
          </a:xfrm>
          <a:prstGeom prst="rect">
            <a:avLst/>
          </a:prstGeom>
        </p:spPr>
      </p:pic>
      <p:pic>
        <p:nvPicPr>
          <p:cNvPr id="9" name="Afbeelding 8">
            <a:extLst>
              <a:ext uri="{FF2B5EF4-FFF2-40B4-BE49-F238E27FC236}">
                <a16:creationId xmlns:a16="http://schemas.microsoft.com/office/drawing/2014/main" id="{E8E5A23B-9866-45FE-9A26-3DABBFA4C89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2598" y="3003826"/>
            <a:ext cx="1163804" cy="1452458"/>
          </a:xfrm>
          <a:prstGeom prst="rect">
            <a:avLst/>
          </a:prstGeom>
        </p:spPr>
      </p:pic>
      <p:pic>
        <p:nvPicPr>
          <p:cNvPr id="10" name="Afbeelding 9">
            <a:extLst>
              <a:ext uri="{FF2B5EF4-FFF2-40B4-BE49-F238E27FC236}">
                <a16:creationId xmlns:a16="http://schemas.microsoft.com/office/drawing/2014/main" id="{C9F0DFEB-E386-4C82-9625-60939C7AC58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1597" y="3003826"/>
            <a:ext cx="1163804" cy="1452458"/>
          </a:xfrm>
          <a:prstGeom prst="rect">
            <a:avLst/>
          </a:prstGeom>
        </p:spPr>
      </p:pic>
      <p:pic>
        <p:nvPicPr>
          <p:cNvPr id="11" name="Afbeelding 10">
            <a:extLst>
              <a:ext uri="{FF2B5EF4-FFF2-40B4-BE49-F238E27FC236}">
                <a16:creationId xmlns:a16="http://schemas.microsoft.com/office/drawing/2014/main" id="{F87D16B7-0BD8-4E25-8B65-0ADE80C9981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2598" y="5448660"/>
            <a:ext cx="1163804" cy="1452458"/>
          </a:xfrm>
          <a:prstGeom prst="rect">
            <a:avLst/>
          </a:prstGeom>
        </p:spPr>
      </p:pic>
      <p:pic>
        <p:nvPicPr>
          <p:cNvPr id="12" name="Afbeelding 11">
            <a:extLst>
              <a:ext uri="{FF2B5EF4-FFF2-40B4-BE49-F238E27FC236}">
                <a16:creationId xmlns:a16="http://schemas.microsoft.com/office/drawing/2014/main" id="{73B90DAD-7B4F-4B49-B595-732673477DB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1597" y="5448660"/>
            <a:ext cx="1163804" cy="1452458"/>
          </a:xfrm>
          <a:prstGeom prst="rect">
            <a:avLst/>
          </a:prstGeom>
        </p:spPr>
      </p:pic>
      <p:pic>
        <p:nvPicPr>
          <p:cNvPr id="13" name="Afbeelding 12">
            <a:extLst>
              <a:ext uri="{FF2B5EF4-FFF2-40B4-BE49-F238E27FC236}">
                <a16:creationId xmlns:a16="http://schemas.microsoft.com/office/drawing/2014/main" id="{FF7CCECD-1FF8-47A1-BA53-5F0BD35CF3F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2598" y="7893494"/>
            <a:ext cx="1163804" cy="1452458"/>
          </a:xfrm>
          <a:prstGeom prst="rect">
            <a:avLst/>
          </a:prstGeom>
        </p:spPr>
      </p:pic>
      <p:pic>
        <p:nvPicPr>
          <p:cNvPr id="14" name="Afbeelding 13">
            <a:extLst>
              <a:ext uri="{FF2B5EF4-FFF2-40B4-BE49-F238E27FC236}">
                <a16:creationId xmlns:a16="http://schemas.microsoft.com/office/drawing/2014/main" id="{87D39431-EED2-4EB0-BC9A-D1C7D52014E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1597" y="7893494"/>
            <a:ext cx="1163804" cy="1452458"/>
          </a:xfrm>
          <a:prstGeom prst="rect">
            <a:avLst/>
          </a:prstGeom>
        </p:spPr>
      </p:pic>
      <p:cxnSp>
        <p:nvCxnSpPr>
          <p:cNvPr id="15" name="Rechte verbindingslijn 14">
            <a:extLst>
              <a:ext uri="{FF2B5EF4-FFF2-40B4-BE49-F238E27FC236}">
                <a16:creationId xmlns:a16="http://schemas.microsoft.com/office/drawing/2014/main" id="{EBEDAA5B-F22F-424D-B80D-A69D2F8C106B}"/>
              </a:ext>
            </a:extLst>
          </p:cNvPr>
          <p:cNvCxnSpPr/>
          <p:nvPr userDrawn="1"/>
        </p:nvCxnSpPr>
        <p:spPr>
          <a:xfrm>
            <a:off x="0" y="62804"/>
            <a:ext cx="6858000" cy="0"/>
          </a:xfrm>
          <a:prstGeom prst="line">
            <a:avLst/>
          </a:prstGeom>
          <a:ln w="127000">
            <a:solidFill>
              <a:srgbClr val="ED4D0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echte verbindingslijn 15">
            <a:extLst>
              <a:ext uri="{FF2B5EF4-FFF2-40B4-BE49-F238E27FC236}">
                <a16:creationId xmlns:a16="http://schemas.microsoft.com/office/drawing/2014/main" id="{5FC1062B-5446-45AD-8862-9B3656FB6DAD}"/>
              </a:ext>
            </a:extLst>
          </p:cNvPr>
          <p:cNvCxnSpPr/>
          <p:nvPr userDrawn="1"/>
        </p:nvCxnSpPr>
        <p:spPr>
          <a:xfrm>
            <a:off x="0" y="4952474"/>
            <a:ext cx="6858000" cy="0"/>
          </a:xfrm>
          <a:prstGeom prst="line">
            <a:avLst/>
          </a:prstGeom>
          <a:ln w="190500">
            <a:solidFill>
              <a:srgbClr val="ED4D0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echte verbindingslijn 16">
            <a:extLst>
              <a:ext uri="{FF2B5EF4-FFF2-40B4-BE49-F238E27FC236}">
                <a16:creationId xmlns:a16="http://schemas.microsoft.com/office/drawing/2014/main" id="{3F4B59A1-4348-4433-AEC3-C565BB967D87}"/>
              </a:ext>
            </a:extLst>
          </p:cNvPr>
          <p:cNvCxnSpPr/>
          <p:nvPr userDrawn="1"/>
        </p:nvCxnSpPr>
        <p:spPr>
          <a:xfrm>
            <a:off x="0" y="7397309"/>
            <a:ext cx="6858000" cy="0"/>
          </a:xfrm>
          <a:prstGeom prst="line">
            <a:avLst/>
          </a:prstGeom>
          <a:ln w="190500">
            <a:solidFill>
              <a:srgbClr val="ED4D0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Rechte verbindingslijn 17">
            <a:extLst>
              <a:ext uri="{FF2B5EF4-FFF2-40B4-BE49-F238E27FC236}">
                <a16:creationId xmlns:a16="http://schemas.microsoft.com/office/drawing/2014/main" id="{98B9A4B3-1187-44D4-920E-D6D52AA8BA1C}"/>
              </a:ext>
            </a:extLst>
          </p:cNvPr>
          <p:cNvCxnSpPr>
            <a:cxnSpLocks/>
          </p:cNvCxnSpPr>
          <p:nvPr userDrawn="1"/>
        </p:nvCxnSpPr>
        <p:spPr>
          <a:xfrm>
            <a:off x="0" y="9842142"/>
            <a:ext cx="6858000" cy="0"/>
          </a:xfrm>
          <a:prstGeom prst="line">
            <a:avLst/>
          </a:prstGeom>
          <a:ln w="127000">
            <a:solidFill>
              <a:srgbClr val="ED4D0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Rechte verbindingslijn 18">
            <a:extLst>
              <a:ext uri="{FF2B5EF4-FFF2-40B4-BE49-F238E27FC236}">
                <a16:creationId xmlns:a16="http://schemas.microsoft.com/office/drawing/2014/main" id="{D0A93C86-D9EB-45CC-ADDB-BF86C44BF8BA}"/>
              </a:ext>
            </a:extLst>
          </p:cNvPr>
          <p:cNvCxnSpPr>
            <a:cxnSpLocks/>
          </p:cNvCxnSpPr>
          <p:nvPr userDrawn="1"/>
        </p:nvCxnSpPr>
        <p:spPr>
          <a:xfrm>
            <a:off x="0" y="2507639"/>
            <a:ext cx="6858000" cy="0"/>
          </a:xfrm>
          <a:prstGeom prst="line">
            <a:avLst/>
          </a:prstGeom>
          <a:ln w="190500">
            <a:solidFill>
              <a:srgbClr val="ED4D0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Rechte verbindingslijn 19">
            <a:extLst>
              <a:ext uri="{FF2B5EF4-FFF2-40B4-BE49-F238E27FC236}">
                <a16:creationId xmlns:a16="http://schemas.microsoft.com/office/drawing/2014/main" id="{CD9F53BD-C130-4389-B3A5-46423417FBD2}"/>
              </a:ext>
            </a:extLst>
          </p:cNvPr>
          <p:cNvCxnSpPr>
            <a:cxnSpLocks/>
          </p:cNvCxnSpPr>
          <p:nvPr userDrawn="1"/>
        </p:nvCxnSpPr>
        <p:spPr>
          <a:xfrm>
            <a:off x="63152" y="-11906"/>
            <a:ext cx="0" cy="9867802"/>
          </a:xfrm>
          <a:prstGeom prst="line">
            <a:avLst/>
          </a:prstGeom>
          <a:ln w="127000">
            <a:solidFill>
              <a:srgbClr val="ED4D0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Rechte verbindingslijn 20">
            <a:extLst>
              <a:ext uri="{FF2B5EF4-FFF2-40B4-BE49-F238E27FC236}">
                <a16:creationId xmlns:a16="http://schemas.microsoft.com/office/drawing/2014/main" id="{158111C4-BC22-489D-A339-DC266A2FFC88}"/>
              </a:ext>
            </a:extLst>
          </p:cNvPr>
          <p:cNvCxnSpPr>
            <a:cxnSpLocks/>
          </p:cNvCxnSpPr>
          <p:nvPr userDrawn="1"/>
        </p:nvCxnSpPr>
        <p:spPr>
          <a:xfrm>
            <a:off x="6807374" y="-11906"/>
            <a:ext cx="0" cy="9917906"/>
          </a:xfrm>
          <a:prstGeom prst="line">
            <a:avLst/>
          </a:prstGeom>
          <a:ln w="127000">
            <a:solidFill>
              <a:srgbClr val="ED4D0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Rechte verbindingslijn 21">
            <a:extLst>
              <a:ext uri="{FF2B5EF4-FFF2-40B4-BE49-F238E27FC236}">
                <a16:creationId xmlns:a16="http://schemas.microsoft.com/office/drawing/2014/main" id="{7CB76402-5DFC-4191-A623-79C6357BDF62}"/>
              </a:ext>
            </a:extLst>
          </p:cNvPr>
          <p:cNvCxnSpPr>
            <a:cxnSpLocks/>
          </p:cNvCxnSpPr>
          <p:nvPr userDrawn="1"/>
        </p:nvCxnSpPr>
        <p:spPr>
          <a:xfrm>
            <a:off x="3429000" y="-11906"/>
            <a:ext cx="0" cy="9917906"/>
          </a:xfrm>
          <a:prstGeom prst="line">
            <a:avLst/>
          </a:prstGeom>
          <a:ln w="127000">
            <a:solidFill>
              <a:srgbClr val="ED4D0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itle 1">
            <a:extLst>
              <a:ext uri="{FF2B5EF4-FFF2-40B4-BE49-F238E27FC236}">
                <a16:creationId xmlns:a16="http://schemas.microsoft.com/office/drawing/2014/main" id="{FFF983D8-FBD0-4007-B4FF-B2CD7009A42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26305" y="1054388"/>
            <a:ext cx="3247090" cy="461665"/>
          </a:xfrm>
        </p:spPr>
        <p:txBody>
          <a:bodyPr anchor="b"/>
          <a:lstStyle>
            <a:lvl1pPr algn="ctr">
              <a:defRPr lang="nl-NL" sz="2400" kern="1200">
                <a:solidFill>
                  <a:schemeClr val="tx1"/>
                </a:solidFill>
                <a:latin typeface="Museo Sans 900" panose="02000000000000000000" pitchFamily="50" charset="0"/>
                <a:ea typeface="+mn-ea"/>
                <a:cs typeface="+mn-cs"/>
              </a:defRPr>
            </a:lvl1pPr>
          </a:lstStyle>
          <a:p>
            <a:r>
              <a:rPr lang="nl-NL" dirty="0"/>
              <a:t>Tekst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9766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5E0BA-CCBF-485E-A31A-BACB50B36D2C}" type="datetimeFigureOut">
              <a:rPr lang="nl-NL" smtClean="0"/>
              <a:t>21-12-2020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3627F-7C24-40DC-9E92-CCB493E5476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10432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5E0BA-CCBF-485E-A31A-BACB50B36D2C}" type="datetimeFigureOut">
              <a:rPr lang="nl-NL" smtClean="0"/>
              <a:t>21-12-2020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3627F-7C24-40DC-9E92-CCB493E5476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06911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Rechte verbindingslijn 6">
            <a:extLst>
              <a:ext uri="{FF2B5EF4-FFF2-40B4-BE49-F238E27FC236}">
                <a16:creationId xmlns:a16="http://schemas.microsoft.com/office/drawing/2014/main" id="{4D08C810-42FE-41A7-AAEC-F12E3FBB2F31}"/>
              </a:ext>
            </a:extLst>
          </p:cNvPr>
          <p:cNvCxnSpPr/>
          <p:nvPr userDrawn="1"/>
        </p:nvCxnSpPr>
        <p:spPr>
          <a:xfrm>
            <a:off x="0" y="62804"/>
            <a:ext cx="6858000" cy="0"/>
          </a:xfrm>
          <a:prstGeom prst="line">
            <a:avLst/>
          </a:prstGeom>
          <a:ln w="127000">
            <a:solidFill>
              <a:srgbClr val="25881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Rechte verbindingslijn 7">
            <a:extLst>
              <a:ext uri="{FF2B5EF4-FFF2-40B4-BE49-F238E27FC236}">
                <a16:creationId xmlns:a16="http://schemas.microsoft.com/office/drawing/2014/main" id="{8D3561D9-F52E-4A20-AC47-F1AB3BBE7789}"/>
              </a:ext>
            </a:extLst>
          </p:cNvPr>
          <p:cNvCxnSpPr/>
          <p:nvPr userDrawn="1"/>
        </p:nvCxnSpPr>
        <p:spPr>
          <a:xfrm>
            <a:off x="0" y="4952474"/>
            <a:ext cx="6858000" cy="0"/>
          </a:xfrm>
          <a:prstGeom prst="line">
            <a:avLst/>
          </a:prstGeom>
          <a:ln w="190500">
            <a:solidFill>
              <a:srgbClr val="25881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Rechte verbindingslijn 8">
            <a:extLst>
              <a:ext uri="{FF2B5EF4-FFF2-40B4-BE49-F238E27FC236}">
                <a16:creationId xmlns:a16="http://schemas.microsoft.com/office/drawing/2014/main" id="{85294C93-297F-48B3-B485-58F9577D0227}"/>
              </a:ext>
            </a:extLst>
          </p:cNvPr>
          <p:cNvCxnSpPr/>
          <p:nvPr userDrawn="1"/>
        </p:nvCxnSpPr>
        <p:spPr>
          <a:xfrm>
            <a:off x="0" y="7397309"/>
            <a:ext cx="6858000" cy="0"/>
          </a:xfrm>
          <a:prstGeom prst="line">
            <a:avLst/>
          </a:prstGeom>
          <a:ln w="190500">
            <a:solidFill>
              <a:srgbClr val="25881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echte verbindingslijn 9">
            <a:extLst>
              <a:ext uri="{FF2B5EF4-FFF2-40B4-BE49-F238E27FC236}">
                <a16:creationId xmlns:a16="http://schemas.microsoft.com/office/drawing/2014/main" id="{2995D020-819B-4D87-856A-B4F2931939B2}"/>
              </a:ext>
            </a:extLst>
          </p:cNvPr>
          <p:cNvCxnSpPr>
            <a:cxnSpLocks/>
          </p:cNvCxnSpPr>
          <p:nvPr userDrawn="1"/>
        </p:nvCxnSpPr>
        <p:spPr>
          <a:xfrm>
            <a:off x="0" y="9842142"/>
            <a:ext cx="6858000" cy="0"/>
          </a:xfrm>
          <a:prstGeom prst="line">
            <a:avLst/>
          </a:prstGeom>
          <a:ln w="127000">
            <a:solidFill>
              <a:srgbClr val="25881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echte verbindingslijn 10">
            <a:extLst>
              <a:ext uri="{FF2B5EF4-FFF2-40B4-BE49-F238E27FC236}">
                <a16:creationId xmlns:a16="http://schemas.microsoft.com/office/drawing/2014/main" id="{F44B08E2-29FD-44A7-AE2D-027CD021AAEA}"/>
              </a:ext>
            </a:extLst>
          </p:cNvPr>
          <p:cNvCxnSpPr>
            <a:cxnSpLocks/>
          </p:cNvCxnSpPr>
          <p:nvPr userDrawn="1"/>
        </p:nvCxnSpPr>
        <p:spPr>
          <a:xfrm>
            <a:off x="0" y="2507639"/>
            <a:ext cx="6858000" cy="0"/>
          </a:xfrm>
          <a:prstGeom prst="line">
            <a:avLst/>
          </a:prstGeom>
          <a:ln w="190500">
            <a:solidFill>
              <a:srgbClr val="25881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echte verbindingslijn 11">
            <a:extLst>
              <a:ext uri="{FF2B5EF4-FFF2-40B4-BE49-F238E27FC236}">
                <a16:creationId xmlns:a16="http://schemas.microsoft.com/office/drawing/2014/main" id="{FF90084C-274A-43EF-A6B3-167D1776F521}"/>
              </a:ext>
            </a:extLst>
          </p:cNvPr>
          <p:cNvCxnSpPr>
            <a:cxnSpLocks/>
          </p:cNvCxnSpPr>
          <p:nvPr userDrawn="1"/>
        </p:nvCxnSpPr>
        <p:spPr>
          <a:xfrm>
            <a:off x="63152" y="-11906"/>
            <a:ext cx="0" cy="9867802"/>
          </a:xfrm>
          <a:prstGeom prst="line">
            <a:avLst/>
          </a:prstGeom>
          <a:ln w="127000">
            <a:solidFill>
              <a:srgbClr val="25881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echte verbindingslijn 12">
            <a:extLst>
              <a:ext uri="{FF2B5EF4-FFF2-40B4-BE49-F238E27FC236}">
                <a16:creationId xmlns:a16="http://schemas.microsoft.com/office/drawing/2014/main" id="{17A0C882-DC19-47F9-9660-1B3477EEC90E}"/>
              </a:ext>
            </a:extLst>
          </p:cNvPr>
          <p:cNvCxnSpPr>
            <a:cxnSpLocks/>
          </p:cNvCxnSpPr>
          <p:nvPr userDrawn="1"/>
        </p:nvCxnSpPr>
        <p:spPr>
          <a:xfrm>
            <a:off x="6807374" y="-11906"/>
            <a:ext cx="0" cy="9917906"/>
          </a:xfrm>
          <a:prstGeom prst="line">
            <a:avLst/>
          </a:prstGeom>
          <a:ln w="127000">
            <a:solidFill>
              <a:srgbClr val="25881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echte verbindingslijn 13">
            <a:extLst>
              <a:ext uri="{FF2B5EF4-FFF2-40B4-BE49-F238E27FC236}">
                <a16:creationId xmlns:a16="http://schemas.microsoft.com/office/drawing/2014/main" id="{403ED2BC-5A31-41A7-B83E-D0548C451514}"/>
              </a:ext>
            </a:extLst>
          </p:cNvPr>
          <p:cNvCxnSpPr>
            <a:cxnSpLocks/>
          </p:cNvCxnSpPr>
          <p:nvPr userDrawn="1"/>
        </p:nvCxnSpPr>
        <p:spPr>
          <a:xfrm>
            <a:off x="3429000" y="-11906"/>
            <a:ext cx="0" cy="9917906"/>
          </a:xfrm>
          <a:prstGeom prst="line">
            <a:avLst/>
          </a:prstGeom>
          <a:ln w="127000">
            <a:solidFill>
              <a:srgbClr val="25881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80050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5E0BA-CCBF-485E-A31A-BACB50B36D2C}" type="datetimeFigureOut">
              <a:rPr lang="nl-NL" smtClean="0"/>
              <a:t>21-12-2020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3627F-7C24-40DC-9E92-CCB493E5476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265559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5E0BA-CCBF-485E-A31A-BACB50B36D2C}" type="datetimeFigureOut">
              <a:rPr lang="nl-NL" smtClean="0"/>
              <a:t>21-12-2020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3627F-7C24-40DC-9E92-CCB493E5476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526762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5E0BA-CCBF-485E-A31A-BACB50B36D2C}" type="datetimeFigureOut">
              <a:rPr lang="nl-NL" smtClean="0"/>
              <a:t>21-12-2020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3627F-7C24-40DC-9E92-CCB493E5476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905967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5E0BA-CCBF-485E-A31A-BACB50B36D2C}" type="datetimeFigureOut">
              <a:rPr lang="nl-NL" smtClean="0"/>
              <a:t>21-12-2020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3627F-7C24-40DC-9E92-CCB493E5476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613038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5E0BA-CCBF-485E-A31A-BACB50B36D2C}" type="datetimeFigureOut">
              <a:rPr lang="nl-NL" smtClean="0"/>
              <a:t>21-12-2020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3627F-7C24-40DC-9E92-CCB493E5476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954861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5E0BA-CCBF-485E-A31A-BACB50B36D2C}" type="datetimeFigureOut">
              <a:rPr lang="nl-NL" smtClean="0"/>
              <a:t>21-12-2020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3627F-7C24-40DC-9E92-CCB493E5476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213866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5E0BA-CCBF-485E-A31A-BACB50B36D2C}" type="datetimeFigureOut">
              <a:rPr lang="nl-NL" smtClean="0"/>
              <a:t>21-12-2020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3627F-7C24-40DC-9E92-CCB493E5476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992045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75E0BA-CCBF-485E-A31A-BACB50B36D2C}" type="datetimeFigureOut">
              <a:rPr lang="nl-NL" smtClean="0"/>
              <a:t>21-12-2020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43627F-7C24-40DC-9E92-CCB493E5476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162619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Afbeelding 23">
            <a:extLst>
              <a:ext uri="{FF2B5EF4-FFF2-40B4-BE49-F238E27FC236}">
                <a16:creationId xmlns:a16="http://schemas.microsoft.com/office/drawing/2014/main" id="{02B2C3ED-0B29-46C1-BF08-2EF74100FD32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2598" y="558992"/>
            <a:ext cx="1163804" cy="1452458"/>
          </a:xfrm>
          <a:prstGeom prst="rect">
            <a:avLst/>
          </a:prstGeom>
        </p:spPr>
      </p:pic>
      <p:pic>
        <p:nvPicPr>
          <p:cNvPr id="32" name="Afbeelding 31">
            <a:extLst>
              <a:ext uri="{FF2B5EF4-FFF2-40B4-BE49-F238E27FC236}">
                <a16:creationId xmlns:a16="http://schemas.microsoft.com/office/drawing/2014/main" id="{06E4FFEC-7B06-48B8-9DDA-795748E76DE2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1597" y="558992"/>
            <a:ext cx="1163804" cy="1452458"/>
          </a:xfrm>
          <a:prstGeom prst="rect">
            <a:avLst/>
          </a:prstGeom>
        </p:spPr>
      </p:pic>
      <p:pic>
        <p:nvPicPr>
          <p:cNvPr id="33" name="Afbeelding 32">
            <a:extLst>
              <a:ext uri="{FF2B5EF4-FFF2-40B4-BE49-F238E27FC236}">
                <a16:creationId xmlns:a16="http://schemas.microsoft.com/office/drawing/2014/main" id="{7045EE06-0F11-4334-AC7F-750B3058430F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2598" y="3003826"/>
            <a:ext cx="1163804" cy="1452458"/>
          </a:xfrm>
          <a:prstGeom prst="rect">
            <a:avLst/>
          </a:prstGeom>
        </p:spPr>
      </p:pic>
      <p:pic>
        <p:nvPicPr>
          <p:cNvPr id="34" name="Afbeelding 33">
            <a:extLst>
              <a:ext uri="{FF2B5EF4-FFF2-40B4-BE49-F238E27FC236}">
                <a16:creationId xmlns:a16="http://schemas.microsoft.com/office/drawing/2014/main" id="{D95EBB42-A74C-4A69-8D77-D6DEE414461D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1597" y="3003826"/>
            <a:ext cx="1163804" cy="1452458"/>
          </a:xfrm>
          <a:prstGeom prst="rect">
            <a:avLst/>
          </a:prstGeom>
        </p:spPr>
      </p:pic>
      <p:pic>
        <p:nvPicPr>
          <p:cNvPr id="35" name="Afbeelding 34">
            <a:extLst>
              <a:ext uri="{FF2B5EF4-FFF2-40B4-BE49-F238E27FC236}">
                <a16:creationId xmlns:a16="http://schemas.microsoft.com/office/drawing/2014/main" id="{2EBE3035-D310-433C-BD8E-6458F03F0A5B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2598" y="5448660"/>
            <a:ext cx="1163804" cy="1452458"/>
          </a:xfrm>
          <a:prstGeom prst="rect">
            <a:avLst/>
          </a:prstGeom>
        </p:spPr>
      </p:pic>
      <p:pic>
        <p:nvPicPr>
          <p:cNvPr id="36" name="Afbeelding 35">
            <a:extLst>
              <a:ext uri="{FF2B5EF4-FFF2-40B4-BE49-F238E27FC236}">
                <a16:creationId xmlns:a16="http://schemas.microsoft.com/office/drawing/2014/main" id="{8BA84761-B36D-411C-AAC5-04B4F30D403B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1597" y="5448660"/>
            <a:ext cx="1163804" cy="1452458"/>
          </a:xfrm>
          <a:prstGeom prst="rect">
            <a:avLst/>
          </a:prstGeom>
        </p:spPr>
      </p:pic>
      <p:pic>
        <p:nvPicPr>
          <p:cNvPr id="37" name="Afbeelding 36">
            <a:extLst>
              <a:ext uri="{FF2B5EF4-FFF2-40B4-BE49-F238E27FC236}">
                <a16:creationId xmlns:a16="http://schemas.microsoft.com/office/drawing/2014/main" id="{82B4E210-C425-4B4B-88F9-B9FE6754EBD7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2598" y="7893494"/>
            <a:ext cx="1163804" cy="1452458"/>
          </a:xfrm>
          <a:prstGeom prst="rect">
            <a:avLst/>
          </a:prstGeom>
        </p:spPr>
      </p:pic>
      <p:pic>
        <p:nvPicPr>
          <p:cNvPr id="38" name="Afbeelding 37">
            <a:extLst>
              <a:ext uri="{FF2B5EF4-FFF2-40B4-BE49-F238E27FC236}">
                <a16:creationId xmlns:a16="http://schemas.microsoft.com/office/drawing/2014/main" id="{E0F1EF7B-55F7-40EB-B3F6-2EEAD10A258D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1597" y="7893494"/>
            <a:ext cx="1163804" cy="1452458"/>
          </a:xfrm>
          <a:prstGeom prst="rect">
            <a:avLst/>
          </a:prstGeom>
        </p:spPr>
      </p:pic>
      <p:cxnSp>
        <p:nvCxnSpPr>
          <p:cNvPr id="5" name="Rechte verbindingslijn 4">
            <a:extLst>
              <a:ext uri="{FF2B5EF4-FFF2-40B4-BE49-F238E27FC236}">
                <a16:creationId xmlns:a16="http://schemas.microsoft.com/office/drawing/2014/main" id="{06E50E29-2FEA-4A2F-83A5-FCFC80C83DC7}"/>
              </a:ext>
            </a:extLst>
          </p:cNvPr>
          <p:cNvCxnSpPr/>
          <p:nvPr/>
        </p:nvCxnSpPr>
        <p:spPr>
          <a:xfrm>
            <a:off x="0" y="62804"/>
            <a:ext cx="6858000" cy="0"/>
          </a:xfrm>
          <a:prstGeom prst="line">
            <a:avLst/>
          </a:prstGeom>
          <a:ln w="127000">
            <a:solidFill>
              <a:srgbClr val="ED4D0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Rechte verbindingslijn 5">
            <a:extLst>
              <a:ext uri="{FF2B5EF4-FFF2-40B4-BE49-F238E27FC236}">
                <a16:creationId xmlns:a16="http://schemas.microsoft.com/office/drawing/2014/main" id="{DD7B2675-6EE6-4165-9AE5-400A7308DC60}"/>
              </a:ext>
            </a:extLst>
          </p:cNvPr>
          <p:cNvCxnSpPr/>
          <p:nvPr/>
        </p:nvCxnSpPr>
        <p:spPr>
          <a:xfrm>
            <a:off x="0" y="4952474"/>
            <a:ext cx="6858000" cy="0"/>
          </a:xfrm>
          <a:prstGeom prst="line">
            <a:avLst/>
          </a:prstGeom>
          <a:ln w="190500">
            <a:solidFill>
              <a:srgbClr val="ED4D0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Rechte verbindingslijn 6">
            <a:extLst>
              <a:ext uri="{FF2B5EF4-FFF2-40B4-BE49-F238E27FC236}">
                <a16:creationId xmlns:a16="http://schemas.microsoft.com/office/drawing/2014/main" id="{7A05B526-7A79-463F-A730-405565765CB3}"/>
              </a:ext>
            </a:extLst>
          </p:cNvPr>
          <p:cNvCxnSpPr/>
          <p:nvPr/>
        </p:nvCxnSpPr>
        <p:spPr>
          <a:xfrm>
            <a:off x="0" y="7397309"/>
            <a:ext cx="6858000" cy="0"/>
          </a:xfrm>
          <a:prstGeom prst="line">
            <a:avLst/>
          </a:prstGeom>
          <a:ln w="190500">
            <a:solidFill>
              <a:srgbClr val="ED4D0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Rechte verbindingslijn 8">
            <a:extLst>
              <a:ext uri="{FF2B5EF4-FFF2-40B4-BE49-F238E27FC236}">
                <a16:creationId xmlns:a16="http://schemas.microsoft.com/office/drawing/2014/main" id="{A2E08F20-6714-4504-9E60-88E7410BC668}"/>
              </a:ext>
            </a:extLst>
          </p:cNvPr>
          <p:cNvCxnSpPr>
            <a:cxnSpLocks/>
          </p:cNvCxnSpPr>
          <p:nvPr/>
        </p:nvCxnSpPr>
        <p:spPr>
          <a:xfrm>
            <a:off x="0" y="9842142"/>
            <a:ext cx="6858000" cy="0"/>
          </a:xfrm>
          <a:prstGeom prst="line">
            <a:avLst/>
          </a:prstGeom>
          <a:ln w="127000">
            <a:solidFill>
              <a:srgbClr val="ED4D0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echte verbindingslijn 9">
            <a:extLst>
              <a:ext uri="{FF2B5EF4-FFF2-40B4-BE49-F238E27FC236}">
                <a16:creationId xmlns:a16="http://schemas.microsoft.com/office/drawing/2014/main" id="{53511004-31C4-423E-94BE-BEF272E9BCBA}"/>
              </a:ext>
            </a:extLst>
          </p:cNvPr>
          <p:cNvCxnSpPr>
            <a:cxnSpLocks/>
          </p:cNvCxnSpPr>
          <p:nvPr/>
        </p:nvCxnSpPr>
        <p:spPr>
          <a:xfrm>
            <a:off x="0" y="2507639"/>
            <a:ext cx="6858000" cy="0"/>
          </a:xfrm>
          <a:prstGeom prst="line">
            <a:avLst/>
          </a:prstGeom>
          <a:ln w="190500">
            <a:solidFill>
              <a:srgbClr val="ED4D0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echte verbindingslijn 11">
            <a:extLst>
              <a:ext uri="{FF2B5EF4-FFF2-40B4-BE49-F238E27FC236}">
                <a16:creationId xmlns:a16="http://schemas.microsoft.com/office/drawing/2014/main" id="{7EBDF877-8941-415E-BCF0-88FF8FE8D276}"/>
              </a:ext>
            </a:extLst>
          </p:cNvPr>
          <p:cNvCxnSpPr>
            <a:cxnSpLocks/>
          </p:cNvCxnSpPr>
          <p:nvPr/>
        </p:nvCxnSpPr>
        <p:spPr>
          <a:xfrm>
            <a:off x="63152" y="-11906"/>
            <a:ext cx="0" cy="9867802"/>
          </a:xfrm>
          <a:prstGeom prst="line">
            <a:avLst/>
          </a:prstGeom>
          <a:ln w="127000">
            <a:solidFill>
              <a:srgbClr val="ED4D0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Rechte verbindingslijn 17">
            <a:extLst>
              <a:ext uri="{FF2B5EF4-FFF2-40B4-BE49-F238E27FC236}">
                <a16:creationId xmlns:a16="http://schemas.microsoft.com/office/drawing/2014/main" id="{24F3A86A-3EA6-476B-8252-7D7B9C5AF5D7}"/>
              </a:ext>
            </a:extLst>
          </p:cNvPr>
          <p:cNvCxnSpPr>
            <a:cxnSpLocks/>
          </p:cNvCxnSpPr>
          <p:nvPr/>
        </p:nvCxnSpPr>
        <p:spPr>
          <a:xfrm>
            <a:off x="6807374" y="-11906"/>
            <a:ext cx="0" cy="9917906"/>
          </a:xfrm>
          <a:prstGeom prst="line">
            <a:avLst/>
          </a:prstGeom>
          <a:ln w="127000">
            <a:solidFill>
              <a:srgbClr val="ED4D0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Rechte verbindingslijn 18">
            <a:extLst>
              <a:ext uri="{FF2B5EF4-FFF2-40B4-BE49-F238E27FC236}">
                <a16:creationId xmlns:a16="http://schemas.microsoft.com/office/drawing/2014/main" id="{E1210E70-CD0C-4010-B295-3B4E049B7E80}"/>
              </a:ext>
            </a:extLst>
          </p:cNvPr>
          <p:cNvCxnSpPr>
            <a:cxnSpLocks/>
          </p:cNvCxnSpPr>
          <p:nvPr/>
        </p:nvCxnSpPr>
        <p:spPr>
          <a:xfrm>
            <a:off x="3429000" y="-11906"/>
            <a:ext cx="0" cy="9917906"/>
          </a:xfrm>
          <a:prstGeom prst="line">
            <a:avLst/>
          </a:prstGeom>
          <a:ln w="127000">
            <a:solidFill>
              <a:srgbClr val="ED4D0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kstvak 40">
            <a:extLst>
              <a:ext uri="{FF2B5EF4-FFF2-40B4-BE49-F238E27FC236}">
                <a16:creationId xmlns:a16="http://schemas.microsoft.com/office/drawing/2014/main" id="{03400619-E573-441E-8987-A922C83511BF}"/>
              </a:ext>
            </a:extLst>
          </p:cNvPr>
          <p:cNvSpPr txBox="1"/>
          <p:nvPr/>
        </p:nvSpPr>
        <p:spPr>
          <a:xfrm>
            <a:off x="-5602" y="866499"/>
            <a:ext cx="3456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400" dirty="0">
                <a:latin typeface="Museo Sans 900" panose="02000000000000000000" pitchFamily="50" charset="0"/>
              </a:rPr>
              <a:t>Asymmetrische informatie</a:t>
            </a:r>
          </a:p>
        </p:txBody>
      </p:sp>
      <p:sp>
        <p:nvSpPr>
          <p:cNvPr id="42" name="Tekstvak 41">
            <a:extLst>
              <a:ext uri="{FF2B5EF4-FFF2-40B4-BE49-F238E27FC236}">
                <a16:creationId xmlns:a16="http://schemas.microsoft.com/office/drawing/2014/main" id="{19C9F2E5-9F8F-4E58-A1F6-F122BCF661CE}"/>
              </a:ext>
            </a:extLst>
          </p:cNvPr>
          <p:cNvSpPr txBox="1"/>
          <p:nvPr/>
        </p:nvSpPr>
        <p:spPr>
          <a:xfrm>
            <a:off x="3603643" y="1054389"/>
            <a:ext cx="30746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sz="2400" dirty="0">
                <a:latin typeface="Museo Sans 900" panose="02000000000000000000" pitchFamily="50" charset="0"/>
              </a:rPr>
              <a:t>Averechtse selectie</a:t>
            </a:r>
          </a:p>
        </p:txBody>
      </p:sp>
      <p:sp>
        <p:nvSpPr>
          <p:cNvPr id="43" name="Tekstvak 42">
            <a:extLst>
              <a:ext uri="{FF2B5EF4-FFF2-40B4-BE49-F238E27FC236}">
                <a16:creationId xmlns:a16="http://schemas.microsoft.com/office/drawing/2014/main" id="{799E6C22-5F4A-41D7-BCFC-3078BAA48243}"/>
              </a:ext>
            </a:extLst>
          </p:cNvPr>
          <p:cNvSpPr txBox="1"/>
          <p:nvPr/>
        </p:nvSpPr>
        <p:spPr>
          <a:xfrm>
            <a:off x="0" y="3499224"/>
            <a:ext cx="3429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400" dirty="0">
                <a:latin typeface="Museo Sans 900" panose="02000000000000000000" pitchFamily="50" charset="0"/>
              </a:rPr>
              <a:t>Eigen risico</a:t>
            </a:r>
          </a:p>
        </p:txBody>
      </p:sp>
      <p:sp>
        <p:nvSpPr>
          <p:cNvPr id="44" name="Tekstvak 43">
            <a:extLst>
              <a:ext uri="{FF2B5EF4-FFF2-40B4-BE49-F238E27FC236}">
                <a16:creationId xmlns:a16="http://schemas.microsoft.com/office/drawing/2014/main" id="{D01F0FE3-8079-441D-ACAC-E7ADE01556C6}"/>
              </a:ext>
            </a:extLst>
          </p:cNvPr>
          <p:cNvSpPr txBox="1"/>
          <p:nvPr/>
        </p:nvSpPr>
        <p:spPr>
          <a:xfrm>
            <a:off x="3718128" y="3298094"/>
            <a:ext cx="284565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sz="2400" dirty="0">
                <a:latin typeface="Museo Sans 900" panose="02000000000000000000" pitchFamily="50" charset="0"/>
              </a:rPr>
              <a:t>Principaal-agent-</a:t>
            </a:r>
            <a:br>
              <a:rPr lang="nl-NL" sz="2400" dirty="0">
                <a:latin typeface="Museo Sans 900" panose="02000000000000000000" pitchFamily="50" charset="0"/>
              </a:rPr>
            </a:br>
            <a:r>
              <a:rPr lang="nl-NL" sz="2400" dirty="0">
                <a:latin typeface="Museo Sans 900" panose="02000000000000000000" pitchFamily="50" charset="0"/>
              </a:rPr>
              <a:t>probleem</a:t>
            </a:r>
          </a:p>
        </p:txBody>
      </p:sp>
      <p:sp>
        <p:nvSpPr>
          <p:cNvPr id="45" name="Tekstvak 44">
            <a:extLst>
              <a:ext uri="{FF2B5EF4-FFF2-40B4-BE49-F238E27FC236}">
                <a16:creationId xmlns:a16="http://schemas.microsoft.com/office/drawing/2014/main" id="{6CFE058D-2264-435B-A8C8-EA5758712C01}"/>
              </a:ext>
            </a:extLst>
          </p:cNvPr>
          <p:cNvSpPr txBox="1"/>
          <p:nvPr/>
        </p:nvSpPr>
        <p:spPr>
          <a:xfrm>
            <a:off x="31975" y="5793747"/>
            <a:ext cx="3456000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100" dirty="0">
                <a:latin typeface="Museo Sans 900" panose="02000000000000000000" pitchFamily="50" charset="0"/>
              </a:rPr>
              <a:t>Moreel wangedrag</a:t>
            </a:r>
            <a:br>
              <a:rPr lang="nl-NL" sz="2100" dirty="0">
                <a:latin typeface="Museo Sans 900" panose="02000000000000000000" pitchFamily="50" charset="0"/>
              </a:rPr>
            </a:br>
            <a:r>
              <a:rPr lang="nl-NL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Museo Sans 700" panose="02000000000000000000" pitchFamily="50" charset="0"/>
              </a:rPr>
              <a:t>moral</a:t>
            </a:r>
            <a:r>
              <a:rPr lang="nl-NL" dirty="0">
                <a:solidFill>
                  <a:schemeClr val="tx1">
                    <a:lumMod val="50000"/>
                    <a:lumOff val="50000"/>
                  </a:schemeClr>
                </a:solidFill>
                <a:latin typeface="Museo Sans 700" panose="02000000000000000000" pitchFamily="50" charset="0"/>
              </a:rPr>
              <a:t> hazard / nalatig gedrag</a:t>
            </a:r>
          </a:p>
        </p:txBody>
      </p:sp>
      <p:sp>
        <p:nvSpPr>
          <p:cNvPr id="46" name="Tekstvak 45">
            <a:extLst>
              <a:ext uri="{FF2B5EF4-FFF2-40B4-BE49-F238E27FC236}">
                <a16:creationId xmlns:a16="http://schemas.microsoft.com/office/drawing/2014/main" id="{E6713A16-65E2-493B-8EED-5398FEE0907F}"/>
              </a:ext>
            </a:extLst>
          </p:cNvPr>
          <p:cNvSpPr txBox="1"/>
          <p:nvPr/>
        </p:nvSpPr>
        <p:spPr>
          <a:xfrm>
            <a:off x="3448948" y="5950935"/>
            <a:ext cx="338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400" dirty="0">
                <a:latin typeface="Museo Sans 900" panose="02000000000000000000" pitchFamily="50" charset="0"/>
              </a:rPr>
              <a:t>Risicoaversie</a:t>
            </a:r>
          </a:p>
        </p:txBody>
      </p:sp>
      <p:sp>
        <p:nvSpPr>
          <p:cNvPr id="47" name="Tekstvak 46">
            <a:extLst>
              <a:ext uri="{FF2B5EF4-FFF2-40B4-BE49-F238E27FC236}">
                <a16:creationId xmlns:a16="http://schemas.microsoft.com/office/drawing/2014/main" id="{87C35670-16C4-4E0C-A1E2-D16D7E4F0ADB}"/>
              </a:ext>
            </a:extLst>
          </p:cNvPr>
          <p:cNvSpPr txBox="1"/>
          <p:nvPr/>
        </p:nvSpPr>
        <p:spPr>
          <a:xfrm>
            <a:off x="-5129" y="8388894"/>
            <a:ext cx="345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400" dirty="0">
                <a:latin typeface="Museo Sans 900" panose="02000000000000000000" pitchFamily="50" charset="0"/>
              </a:rPr>
              <a:t>Sociale zekerheid</a:t>
            </a:r>
          </a:p>
        </p:txBody>
      </p:sp>
      <p:sp>
        <p:nvSpPr>
          <p:cNvPr id="48" name="Tekstvak 47">
            <a:extLst>
              <a:ext uri="{FF2B5EF4-FFF2-40B4-BE49-F238E27FC236}">
                <a16:creationId xmlns:a16="http://schemas.microsoft.com/office/drawing/2014/main" id="{024ED78C-B95B-468A-91F8-E68AE4F4E603}"/>
              </a:ext>
            </a:extLst>
          </p:cNvPr>
          <p:cNvSpPr txBox="1"/>
          <p:nvPr/>
        </p:nvSpPr>
        <p:spPr>
          <a:xfrm>
            <a:off x="3448948" y="8382019"/>
            <a:ext cx="338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400" dirty="0">
                <a:latin typeface="Museo Sans 900" panose="02000000000000000000" pitchFamily="50" charset="0"/>
              </a:rPr>
              <a:t>Solidariteit</a:t>
            </a:r>
          </a:p>
        </p:txBody>
      </p:sp>
    </p:spTree>
    <p:extLst>
      <p:ext uri="{BB962C8B-B14F-4D97-AF65-F5344CB8AC3E}">
        <p14:creationId xmlns:p14="http://schemas.microsoft.com/office/powerpoint/2010/main" val="3174709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kstvak 18">
            <a:extLst>
              <a:ext uri="{FF2B5EF4-FFF2-40B4-BE49-F238E27FC236}">
                <a16:creationId xmlns:a16="http://schemas.microsoft.com/office/drawing/2014/main" id="{EC896CC1-C2AE-4382-BED2-1E8FC38E9C80}"/>
              </a:ext>
            </a:extLst>
          </p:cNvPr>
          <p:cNvSpPr txBox="1"/>
          <p:nvPr/>
        </p:nvSpPr>
        <p:spPr>
          <a:xfrm>
            <a:off x="3429001" y="112115"/>
            <a:ext cx="3456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Museo Sans 900" panose="02000000000000000000" pitchFamily="50" charset="0"/>
              </a:rPr>
              <a:t>Asymmetrische informatie</a:t>
            </a:r>
          </a:p>
        </p:txBody>
      </p:sp>
      <p:sp>
        <p:nvSpPr>
          <p:cNvPr id="20" name="Tekstvak 19">
            <a:extLst>
              <a:ext uri="{FF2B5EF4-FFF2-40B4-BE49-F238E27FC236}">
                <a16:creationId xmlns:a16="http://schemas.microsoft.com/office/drawing/2014/main" id="{2A9C8179-428B-4BDC-9866-75D902D72ADC}"/>
              </a:ext>
            </a:extLst>
          </p:cNvPr>
          <p:cNvSpPr txBox="1"/>
          <p:nvPr/>
        </p:nvSpPr>
        <p:spPr>
          <a:xfrm>
            <a:off x="3434603" y="2610374"/>
            <a:ext cx="3429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Museo Sans 900" panose="02000000000000000000" pitchFamily="50" charset="0"/>
              </a:rPr>
              <a:t>Eigen risico</a:t>
            </a:r>
          </a:p>
        </p:txBody>
      </p:sp>
      <p:sp>
        <p:nvSpPr>
          <p:cNvPr id="21" name="Tekstvak 20">
            <a:extLst>
              <a:ext uri="{FF2B5EF4-FFF2-40B4-BE49-F238E27FC236}">
                <a16:creationId xmlns:a16="http://schemas.microsoft.com/office/drawing/2014/main" id="{2600E428-670D-4F49-A58E-DA13795471C9}"/>
              </a:ext>
            </a:extLst>
          </p:cNvPr>
          <p:cNvSpPr txBox="1"/>
          <p:nvPr/>
        </p:nvSpPr>
        <p:spPr>
          <a:xfrm>
            <a:off x="3401526" y="5056060"/>
            <a:ext cx="3456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Museo Sans 900" panose="02000000000000000000" pitchFamily="50" charset="0"/>
              </a:rPr>
              <a:t>Moreel wangedrag</a:t>
            </a:r>
          </a:p>
        </p:txBody>
      </p:sp>
      <p:sp>
        <p:nvSpPr>
          <p:cNvPr id="22" name="Tekstvak 21">
            <a:extLst>
              <a:ext uri="{FF2B5EF4-FFF2-40B4-BE49-F238E27FC236}">
                <a16:creationId xmlns:a16="http://schemas.microsoft.com/office/drawing/2014/main" id="{6654A6B8-285C-48BC-BF30-9B088CA28FDC}"/>
              </a:ext>
            </a:extLst>
          </p:cNvPr>
          <p:cNvSpPr txBox="1"/>
          <p:nvPr/>
        </p:nvSpPr>
        <p:spPr>
          <a:xfrm>
            <a:off x="3402000" y="7504215"/>
            <a:ext cx="3456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Museo Sans 900" panose="02000000000000000000" pitchFamily="50" charset="0"/>
              </a:rPr>
              <a:t>Sociale zekerheid</a:t>
            </a: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0B3FDE25-78B8-453A-A888-A673CF64975A}"/>
              </a:ext>
            </a:extLst>
          </p:cNvPr>
          <p:cNvSpPr txBox="1"/>
          <p:nvPr/>
        </p:nvSpPr>
        <p:spPr>
          <a:xfrm>
            <a:off x="807642" y="118615"/>
            <a:ext cx="18699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Museo Sans 900" panose="02000000000000000000" pitchFamily="50" charset="0"/>
              </a:rPr>
              <a:t>Averechtse selectie</a:t>
            </a:r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C9EEC607-183C-4D58-A59B-EE8EF677745B}"/>
              </a:ext>
            </a:extLst>
          </p:cNvPr>
          <p:cNvSpPr txBox="1"/>
          <p:nvPr/>
        </p:nvSpPr>
        <p:spPr>
          <a:xfrm>
            <a:off x="454441" y="2616874"/>
            <a:ext cx="25763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Museo Sans 900" panose="02000000000000000000" pitchFamily="50" charset="0"/>
              </a:rPr>
              <a:t>Principaal-agent-probleem</a:t>
            </a:r>
            <a:endParaRPr lang="nl-NL" sz="1400" dirty="0">
              <a:solidFill>
                <a:schemeClr val="tx1">
                  <a:lumMod val="50000"/>
                  <a:lumOff val="50000"/>
                </a:schemeClr>
              </a:solidFill>
              <a:latin typeface="Museo Sans 700" panose="02000000000000000000" pitchFamily="50" charset="0"/>
            </a:endParaRPr>
          </a:p>
        </p:txBody>
      </p:sp>
      <p:sp>
        <p:nvSpPr>
          <p:cNvPr id="26" name="Tekstvak 25">
            <a:extLst>
              <a:ext uri="{FF2B5EF4-FFF2-40B4-BE49-F238E27FC236}">
                <a16:creationId xmlns:a16="http://schemas.microsoft.com/office/drawing/2014/main" id="{71AE2352-9B1F-4B2E-AC3D-403FC2BE7C5A}"/>
              </a:ext>
            </a:extLst>
          </p:cNvPr>
          <p:cNvSpPr txBox="1"/>
          <p:nvPr/>
        </p:nvSpPr>
        <p:spPr>
          <a:xfrm>
            <a:off x="23130" y="5062560"/>
            <a:ext cx="338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Museo Sans 900" panose="02000000000000000000" pitchFamily="50" charset="0"/>
              </a:rPr>
              <a:t>Risicoaversie</a:t>
            </a:r>
          </a:p>
        </p:txBody>
      </p:sp>
      <p:sp>
        <p:nvSpPr>
          <p:cNvPr id="27" name="Tekstvak 26">
            <a:extLst>
              <a:ext uri="{FF2B5EF4-FFF2-40B4-BE49-F238E27FC236}">
                <a16:creationId xmlns:a16="http://schemas.microsoft.com/office/drawing/2014/main" id="{EEF9421A-B7DA-4A12-AECB-8A77B27BD9EF}"/>
              </a:ext>
            </a:extLst>
          </p:cNvPr>
          <p:cNvSpPr txBox="1"/>
          <p:nvPr/>
        </p:nvSpPr>
        <p:spPr>
          <a:xfrm>
            <a:off x="50604" y="7510322"/>
            <a:ext cx="338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Museo Sans 900" panose="02000000000000000000" pitchFamily="50" charset="0"/>
              </a:rPr>
              <a:t>Solidariteit</a:t>
            </a:r>
          </a:p>
        </p:txBody>
      </p:sp>
      <p:cxnSp>
        <p:nvCxnSpPr>
          <p:cNvPr id="29" name="Rechte verbindingslijn 28">
            <a:extLst>
              <a:ext uri="{FF2B5EF4-FFF2-40B4-BE49-F238E27FC236}">
                <a16:creationId xmlns:a16="http://schemas.microsoft.com/office/drawing/2014/main" id="{1ABA85A0-1ED0-4554-A414-2F7D2F43D812}"/>
              </a:ext>
            </a:extLst>
          </p:cNvPr>
          <p:cNvCxnSpPr/>
          <p:nvPr/>
        </p:nvCxnSpPr>
        <p:spPr>
          <a:xfrm>
            <a:off x="0" y="62804"/>
            <a:ext cx="6858000" cy="0"/>
          </a:xfrm>
          <a:prstGeom prst="line">
            <a:avLst/>
          </a:prstGeom>
          <a:ln w="127000">
            <a:solidFill>
              <a:srgbClr val="25881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Rechte verbindingslijn 29">
            <a:extLst>
              <a:ext uri="{FF2B5EF4-FFF2-40B4-BE49-F238E27FC236}">
                <a16:creationId xmlns:a16="http://schemas.microsoft.com/office/drawing/2014/main" id="{A03A6FFE-4CC6-4C7C-9038-9D2F7815389E}"/>
              </a:ext>
            </a:extLst>
          </p:cNvPr>
          <p:cNvCxnSpPr/>
          <p:nvPr/>
        </p:nvCxnSpPr>
        <p:spPr>
          <a:xfrm>
            <a:off x="0" y="4952474"/>
            <a:ext cx="6858000" cy="0"/>
          </a:xfrm>
          <a:prstGeom prst="line">
            <a:avLst/>
          </a:prstGeom>
          <a:ln w="190500">
            <a:solidFill>
              <a:srgbClr val="25881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Rechte verbindingslijn 30">
            <a:extLst>
              <a:ext uri="{FF2B5EF4-FFF2-40B4-BE49-F238E27FC236}">
                <a16:creationId xmlns:a16="http://schemas.microsoft.com/office/drawing/2014/main" id="{79D4ECB1-7647-457B-82A1-B231BB2A699C}"/>
              </a:ext>
            </a:extLst>
          </p:cNvPr>
          <p:cNvCxnSpPr/>
          <p:nvPr/>
        </p:nvCxnSpPr>
        <p:spPr>
          <a:xfrm>
            <a:off x="0" y="7397309"/>
            <a:ext cx="6858000" cy="0"/>
          </a:xfrm>
          <a:prstGeom prst="line">
            <a:avLst/>
          </a:prstGeom>
          <a:ln w="190500">
            <a:solidFill>
              <a:srgbClr val="25881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Rechte verbindingslijn 32">
            <a:extLst>
              <a:ext uri="{FF2B5EF4-FFF2-40B4-BE49-F238E27FC236}">
                <a16:creationId xmlns:a16="http://schemas.microsoft.com/office/drawing/2014/main" id="{1B873E4A-8B48-4F82-A634-6D8236F849B2}"/>
              </a:ext>
            </a:extLst>
          </p:cNvPr>
          <p:cNvCxnSpPr>
            <a:cxnSpLocks/>
          </p:cNvCxnSpPr>
          <p:nvPr/>
        </p:nvCxnSpPr>
        <p:spPr>
          <a:xfrm>
            <a:off x="0" y="9842142"/>
            <a:ext cx="6858000" cy="0"/>
          </a:xfrm>
          <a:prstGeom prst="line">
            <a:avLst/>
          </a:prstGeom>
          <a:ln w="127000">
            <a:solidFill>
              <a:srgbClr val="25881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Rechte verbindingslijn 33">
            <a:extLst>
              <a:ext uri="{FF2B5EF4-FFF2-40B4-BE49-F238E27FC236}">
                <a16:creationId xmlns:a16="http://schemas.microsoft.com/office/drawing/2014/main" id="{1CDAD36B-B245-4511-8157-716DD3D7815F}"/>
              </a:ext>
            </a:extLst>
          </p:cNvPr>
          <p:cNvCxnSpPr>
            <a:cxnSpLocks/>
          </p:cNvCxnSpPr>
          <p:nvPr/>
        </p:nvCxnSpPr>
        <p:spPr>
          <a:xfrm>
            <a:off x="0" y="2507639"/>
            <a:ext cx="6858000" cy="0"/>
          </a:xfrm>
          <a:prstGeom prst="line">
            <a:avLst/>
          </a:prstGeom>
          <a:ln w="190500">
            <a:solidFill>
              <a:srgbClr val="25881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Rechte verbindingslijn 34">
            <a:extLst>
              <a:ext uri="{FF2B5EF4-FFF2-40B4-BE49-F238E27FC236}">
                <a16:creationId xmlns:a16="http://schemas.microsoft.com/office/drawing/2014/main" id="{37596E40-4F8E-4531-BA2E-7FB07CBF7EFA}"/>
              </a:ext>
            </a:extLst>
          </p:cNvPr>
          <p:cNvCxnSpPr>
            <a:cxnSpLocks/>
          </p:cNvCxnSpPr>
          <p:nvPr/>
        </p:nvCxnSpPr>
        <p:spPr>
          <a:xfrm>
            <a:off x="63152" y="-11906"/>
            <a:ext cx="0" cy="9867802"/>
          </a:xfrm>
          <a:prstGeom prst="line">
            <a:avLst/>
          </a:prstGeom>
          <a:ln w="127000">
            <a:solidFill>
              <a:srgbClr val="25881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Rechte verbindingslijn 35">
            <a:extLst>
              <a:ext uri="{FF2B5EF4-FFF2-40B4-BE49-F238E27FC236}">
                <a16:creationId xmlns:a16="http://schemas.microsoft.com/office/drawing/2014/main" id="{5006F668-2348-4EFF-9498-44E77347FEFF}"/>
              </a:ext>
            </a:extLst>
          </p:cNvPr>
          <p:cNvCxnSpPr>
            <a:cxnSpLocks/>
          </p:cNvCxnSpPr>
          <p:nvPr/>
        </p:nvCxnSpPr>
        <p:spPr>
          <a:xfrm>
            <a:off x="6807374" y="-11906"/>
            <a:ext cx="0" cy="9917906"/>
          </a:xfrm>
          <a:prstGeom prst="line">
            <a:avLst/>
          </a:prstGeom>
          <a:ln w="127000">
            <a:solidFill>
              <a:srgbClr val="25881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Rechte verbindingslijn 36">
            <a:extLst>
              <a:ext uri="{FF2B5EF4-FFF2-40B4-BE49-F238E27FC236}">
                <a16:creationId xmlns:a16="http://schemas.microsoft.com/office/drawing/2014/main" id="{F81471EB-865C-4CB2-A64C-AFB0E890EDF5}"/>
              </a:ext>
            </a:extLst>
          </p:cNvPr>
          <p:cNvCxnSpPr>
            <a:cxnSpLocks/>
          </p:cNvCxnSpPr>
          <p:nvPr/>
        </p:nvCxnSpPr>
        <p:spPr>
          <a:xfrm>
            <a:off x="3429000" y="-11906"/>
            <a:ext cx="0" cy="9917906"/>
          </a:xfrm>
          <a:prstGeom prst="line">
            <a:avLst/>
          </a:prstGeom>
          <a:ln w="127000">
            <a:solidFill>
              <a:srgbClr val="25881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8" name="Google Shape;4508;p45">
            <a:extLst>
              <a:ext uri="{FF2B5EF4-FFF2-40B4-BE49-F238E27FC236}">
                <a16:creationId xmlns:a16="http://schemas.microsoft.com/office/drawing/2014/main" id="{CF249F87-2F78-4E57-A0FC-57CD43A84B01}"/>
              </a:ext>
            </a:extLst>
          </p:cNvPr>
          <p:cNvGrpSpPr/>
          <p:nvPr/>
        </p:nvGrpSpPr>
        <p:grpSpPr>
          <a:xfrm>
            <a:off x="3563209" y="1617150"/>
            <a:ext cx="231793" cy="121654"/>
            <a:chOff x="2084325" y="363300"/>
            <a:chExt cx="484150" cy="254100"/>
          </a:xfrm>
          <a:solidFill>
            <a:srgbClr val="ED4D0F"/>
          </a:solidFill>
        </p:grpSpPr>
        <p:sp>
          <p:nvSpPr>
            <p:cNvPr id="39" name="Google Shape;4509;p45">
              <a:extLst>
                <a:ext uri="{FF2B5EF4-FFF2-40B4-BE49-F238E27FC236}">
                  <a16:creationId xmlns:a16="http://schemas.microsoft.com/office/drawing/2014/main" id="{89CBA17E-62C3-4E64-BF93-8E0CC5FC988F}"/>
                </a:ext>
              </a:extLst>
            </p:cNvPr>
            <p:cNvSpPr/>
            <p:nvPr/>
          </p:nvSpPr>
          <p:spPr>
            <a:xfrm>
              <a:off x="2084325" y="363300"/>
              <a:ext cx="484150" cy="254100"/>
            </a:xfrm>
            <a:custGeom>
              <a:avLst/>
              <a:gdLst/>
              <a:ahLst/>
              <a:cxnLst/>
              <a:rect l="l" t="t" r="r" b="b"/>
              <a:pathLst>
                <a:path w="19366" h="10164" extrusionOk="0">
                  <a:moveTo>
                    <a:pt x="9686" y="1128"/>
                  </a:moveTo>
                  <a:cubicBezTo>
                    <a:pt x="10195" y="1128"/>
                    <a:pt x="10707" y="1226"/>
                    <a:pt x="11196" y="1428"/>
                  </a:cubicBezTo>
                  <a:cubicBezTo>
                    <a:pt x="12671" y="2042"/>
                    <a:pt x="13635" y="3482"/>
                    <a:pt x="13635" y="5081"/>
                  </a:cubicBezTo>
                  <a:cubicBezTo>
                    <a:pt x="13632" y="7264"/>
                    <a:pt x="11864" y="9031"/>
                    <a:pt x="9684" y="9034"/>
                  </a:cubicBezTo>
                  <a:cubicBezTo>
                    <a:pt x="8085" y="9034"/>
                    <a:pt x="6643" y="8071"/>
                    <a:pt x="6032" y="6592"/>
                  </a:cubicBezTo>
                  <a:cubicBezTo>
                    <a:pt x="5420" y="5117"/>
                    <a:pt x="5758" y="3415"/>
                    <a:pt x="6887" y="2286"/>
                  </a:cubicBezTo>
                  <a:cubicBezTo>
                    <a:pt x="7645" y="1530"/>
                    <a:pt x="8657" y="1128"/>
                    <a:pt x="9686" y="1128"/>
                  </a:cubicBezTo>
                  <a:close/>
                  <a:moveTo>
                    <a:pt x="9684" y="1"/>
                  </a:moveTo>
                  <a:cubicBezTo>
                    <a:pt x="4502" y="1"/>
                    <a:pt x="361" y="4512"/>
                    <a:pt x="190" y="4704"/>
                  </a:cubicBezTo>
                  <a:cubicBezTo>
                    <a:pt x="0" y="4918"/>
                    <a:pt x="0" y="5243"/>
                    <a:pt x="190" y="5457"/>
                  </a:cubicBezTo>
                  <a:cubicBezTo>
                    <a:pt x="361" y="5650"/>
                    <a:pt x="4502" y="10164"/>
                    <a:pt x="9684" y="10164"/>
                  </a:cubicBezTo>
                  <a:cubicBezTo>
                    <a:pt x="14867" y="10164"/>
                    <a:pt x="19004" y="5650"/>
                    <a:pt x="19176" y="5457"/>
                  </a:cubicBezTo>
                  <a:cubicBezTo>
                    <a:pt x="19365" y="5243"/>
                    <a:pt x="19365" y="4918"/>
                    <a:pt x="19176" y="4704"/>
                  </a:cubicBezTo>
                  <a:cubicBezTo>
                    <a:pt x="19004" y="4512"/>
                    <a:pt x="14867" y="1"/>
                    <a:pt x="9684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0" name="Google Shape;4510;p45">
              <a:extLst>
                <a:ext uri="{FF2B5EF4-FFF2-40B4-BE49-F238E27FC236}">
                  <a16:creationId xmlns:a16="http://schemas.microsoft.com/office/drawing/2014/main" id="{6E0A481A-C70E-483A-A4A8-28EEFB392709}"/>
                </a:ext>
              </a:extLst>
            </p:cNvPr>
            <p:cNvSpPr/>
            <p:nvPr/>
          </p:nvSpPr>
          <p:spPr>
            <a:xfrm>
              <a:off x="2250600" y="419775"/>
              <a:ext cx="145175" cy="141125"/>
            </a:xfrm>
            <a:custGeom>
              <a:avLst/>
              <a:gdLst/>
              <a:ahLst/>
              <a:cxnLst/>
              <a:rect l="l" t="t" r="r" b="b"/>
              <a:pathLst>
                <a:path w="5807" h="5645" extrusionOk="0">
                  <a:moveTo>
                    <a:pt x="3018" y="0"/>
                  </a:moveTo>
                  <a:cubicBezTo>
                    <a:pt x="1922" y="0"/>
                    <a:pt x="929" y="634"/>
                    <a:pt x="468" y="1626"/>
                  </a:cubicBezTo>
                  <a:cubicBezTo>
                    <a:pt x="1" y="2623"/>
                    <a:pt x="158" y="3797"/>
                    <a:pt x="862" y="4637"/>
                  </a:cubicBezTo>
                  <a:cubicBezTo>
                    <a:pt x="1407" y="5287"/>
                    <a:pt x="2203" y="5645"/>
                    <a:pt x="3025" y="5645"/>
                  </a:cubicBezTo>
                  <a:cubicBezTo>
                    <a:pt x="3270" y="5645"/>
                    <a:pt x="3518" y="5613"/>
                    <a:pt x="3762" y="5547"/>
                  </a:cubicBezTo>
                  <a:cubicBezTo>
                    <a:pt x="4825" y="5258"/>
                    <a:pt x="5620" y="4382"/>
                    <a:pt x="5807" y="3297"/>
                  </a:cubicBezTo>
                  <a:lnTo>
                    <a:pt x="5807" y="3297"/>
                  </a:lnTo>
                  <a:cubicBezTo>
                    <a:pt x="5625" y="3356"/>
                    <a:pt x="5446" y="3383"/>
                    <a:pt x="5272" y="3383"/>
                  </a:cubicBezTo>
                  <a:cubicBezTo>
                    <a:pt x="4356" y="3383"/>
                    <a:pt x="3596" y="2626"/>
                    <a:pt x="3596" y="1692"/>
                  </a:cubicBezTo>
                  <a:cubicBezTo>
                    <a:pt x="3596" y="1147"/>
                    <a:pt x="3861" y="633"/>
                    <a:pt x="4307" y="316"/>
                  </a:cubicBezTo>
                  <a:cubicBezTo>
                    <a:pt x="3913" y="112"/>
                    <a:pt x="3476" y="3"/>
                    <a:pt x="3033" y="0"/>
                  </a:cubicBezTo>
                  <a:cubicBezTo>
                    <a:pt x="3028" y="0"/>
                    <a:pt x="3023" y="0"/>
                    <a:pt x="301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</p:grpSp>
      <p:sp>
        <p:nvSpPr>
          <p:cNvPr id="41" name="Google Shape;4562;p45">
            <a:extLst>
              <a:ext uri="{FF2B5EF4-FFF2-40B4-BE49-F238E27FC236}">
                <a16:creationId xmlns:a16="http://schemas.microsoft.com/office/drawing/2014/main" id="{B1A988BB-AC00-4FFD-80A9-F0BCAEEB510E}"/>
              </a:ext>
            </a:extLst>
          </p:cNvPr>
          <p:cNvSpPr/>
          <p:nvPr/>
        </p:nvSpPr>
        <p:spPr>
          <a:xfrm>
            <a:off x="3564531" y="2948928"/>
            <a:ext cx="230680" cy="216269"/>
          </a:xfrm>
          <a:custGeom>
            <a:avLst/>
            <a:gdLst/>
            <a:ahLst/>
            <a:cxnLst/>
            <a:rect l="l" t="t" r="r" b="b"/>
            <a:pathLst>
              <a:path w="19273" h="18069" extrusionOk="0">
                <a:moveTo>
                  <a:pt x="5456" y="7679"/>
                </a:moveTo>
                <a:cubicBezTo>
                  <a:pt x="6294" y="7679"/>
                  <a:pt x="6715" y="8694"/>
                  <a:pt x="6122" y="9284"/>
                </a:cubicBezTo>
                <a:cubicBezTo>
                  <a:pt x="5930" y="9476"/>
                  <a:pt x="5694" y="9562"/>
                  <a:pt x="5462" y="9562"/>
                </a:cubicBezTo>
                <a:cubicBezTo>
                  <a:pt x="4979" y="9562"/>
                  <a:pt x="4517" y="9188"/>
                  <a:pt x="4517" y="8622"/>
                </a:cubicBezTo>
                <a:cubicBezTo>
                  <a:pt x="4517" y="8101"/>
                  <a:pt x="4936" y="7679"/>
                  <a:pt x="5456" y="7679"/>
                </a:cubicBezTo>
                <a:close/>
                <a:moveTo>
                  <a:pt x="9636" y="7679"/>
                </a:moveTo>
                <a:cubicBezTo>
                  <a:pt x="10473" y="7679"/>
                  <a:pt x="10892" y="8694"/>
                  <a:pt x="10299" y="9284"/>
                </a:cubicBezTo>
                <a:cubicBezTo>
                  <a:pt x="10107" y="9476"/>
                  <a:pt x="9872" y="9562"/>
                  <a:pt x="9640" y="9562"/>
                </a:cubicBezTo>
                <a:cubicBezTo>
                  <a:pt x="9157" y="9562"/>
                  <a:pt x="8694" y="9188"/>
                  <a:pt x="8694" y="8622"/>
                </a:cubicBezTo>
                <a:cubicBezTo>
                  <a:pt x="8694" y="8101"/>
                  <a:pt x="9115" y="7679"/>
                  <a:pt x="9636" y="7679"/>
                </a:cubicBezTo>
                <a:close/>
                <a:moveTo>
                  <a:pt x="13813" y="7679"/>
                </a:moveTo>
                <a:cubicBezTo>
                  <a:pt x="14650" y="7679"/>
                  <a:pt x="15071" y="8694"/>
                  <a:pt x="14478" y="9284"/>
                </a:cubicBezTo>
                <a:cubicBezTo>
                  <a:pt x="14286" y="9476"/>
                  <a:pt x="14050" y="9562"/>
                  <a:pt x="13819" y="9562"/>
                </a:cubicBezTo>
                <a:cubicBezTo>
                  <a:pt x="13336" y="9562"/>
                  <a:pt x="12873" y="9188"/>
                  <a:pt x="12873" y="8622"/>
                </a:cubicBezTo>
                <a:cubicBezTo>
                  <a:pt x="12873" y="8101"/>
                  <a:pt x="13292" y="7679"/>
                  <a:pt x="13813" y="7679"/>
                </a:cubicBezTo>
                <a:close/>
                <a:moveTo>
                  <a:pt x="9597" y="1"/>
                </a:moveTo>
                <a:cubicBezTo>
                  <a:pt x="4303" y="1"/>
                  <a:pt x="0" y="3801"/>
                  <a:pt x="0" y="8471"/>
                </a:cubicBezTo>
                <a:cubicBezTo>
                  <a:pt x="0" y="10444"/>
                  <a:pt x="780" y="12356"/>
                  <a:pt x="2201" y="13870"/>
                </a:cubicBezTo>
                <a:cubicBezTo>
                  <a:pt x="2481" y="15033"/>
                  <a:pt x="2138" y="16258"/>
                  <a:pt x="1292" y="17104"/>
                </a:cubicBezTo>
                <a:cubicBezTo>
                  <a:pt x="940" y="17460"/>
                  <a:pt x="1190" y="18068"/>
                  <a:pt x="1692" y="18068"/>
                </a:cubicBezTo>
                <a:cubicBezTo>
                  <a:pt x="3300" y="18065"/>
                  <a:pt x="4845" y="17442"/>
                  <a:pt x="6005" y="16328"/>
                </a:cubicBezTo>
                <a:cubicBezTo>
                  <a:pt x="7150" y="16731"/>
                  <a:pt x="8357" y="16939"/>
                  <a:pt x="9571" y="16939"/>
                </a:cubicBezTo>
                <a:cubicBezTo>
                  <a:pt x="9579" y="16939"/>
                  <a:pt x="9588" y="16939"/>
                  <a:pt x="9597" y="16939"/>
                </a:cubicBezTo>
                <a:cubicBezTo>
                  <a:pt x="14891" y="16939"/>
                  <a:pt x="19272" y="13139"/>
                  <a:pt x="19272" y="8471"/>
                </a:cubicBezTo>
                <a:cubicBezTo>
                  <a:pt x="19272" y="3801"/>
                  <a:pt x="14891" y="1"/>
                  <a:pt x="9597" y="1"/>
                </a:cubicBezTo>
                <a:close/>
              </a:path>
            </a:pathLst>
          </a:custGeom>
          <a:solidFill>
            <a:srgbClr val="1A80B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</a:pPr>
            <a:endParaRPr sz="1400" kern="0">
              <a:solidFill>
                <a:srgbClr val="435D74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834BA021-100E-402F-B446-CB2438808846}"/>
              </a:ext>
            </a:extLst>
          </p:cNvPr>
          <p:cNvSpPr txBox="1"/>
          <p:nvPr/>
        </p:nvSpPr>
        <p:spPr>
          <a:xfrm>
            <a:off x="3795211" y="2921783"/>
            <a:ext cx="2999636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nl-NL" sz="1050" dirty="0">
                <a:latin typeface="Museo Sans 500" panose="02000000000000000000" pitchFamily="50" charset="0"/>
              </a:rPr>
              <a:t>het deel van een schade dat voor eigen rekening blijft.</a:t>
            </a:r>
          </a:p>
          <a:p>
            <a:pPr marL="171450" indent="-171450"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nl-NL" sz="1050" dirty="0">
                <a:latin typeface="Museo Sans 500" panose="02000000000000000000" pitchFamily="50" charset="0"/>
              </a:rPr>
              <a:t>Kostenbesparing</a:t>
            </a:r>
          </a:p>
          <a:p>
            <a:pPr marL="171450" indent="-171450"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nl-NL" sz="1050" dirty="0">
                <a:latin typeface="Museo Sans 500" panose="02000000000000000000" pitchFamily="50" charset="0"/>
              </a:rPr>
              <a:t>Voorkomt moreel wangedrag</a:t>
            </a:r>
          </a:p>
          <a:p>
            <a:pPr marL="171450" indent="-171450"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nl-NL" sz="1050" dirty="0">
                <a:latin typeface="Museo Sans 500" panose="02000000000000000000" pitchFamily="50" charset="0"/>
              </a:rPr>
              <a:t>Beperkt asymmetrische informatie (indien eigen risico vrijwillig is)</a:t>
            </a:r>
          </a:p>
        </p:txBody>
      </p:sp>
      <p:sp>
        <p:nvSpPr>
          <p:cNvPr id="54" name="Google Shape;4562;p45">
            <a:extLst>
              <a:ext uri="{FF2B5EF4-FFF2-40B4-BE49-F238E27FC236}">
                <a16:creationId xmlns:a16="http://schemas.microsoft.com/office/drawing/2014/main" id="{3E0AA0C1-035F-4DFD-BDCD-6B8EE392CA77}"/>
              </a:ext>
            </a:extLst>
          </p:cNvPr>
          <p:cNvSpPr/>
          <p:nvPr/>
        </p:nvSpPr>
        <p:spPr>
          <a:xfrm>
            <a:off x="198683" y="2948928"/>
            <a:ext cx="230680" cy="216269"/>
          </a:xfrm>
          <a:custGeom>
            <a:avLst/>
            <a:gdLst/>
            <a:ahLst/>
            <a:cxnLst/>
            <a:rect l="l" t="t" r="r" b="b"/>
            <a:pathLst>
              <a:path w="19273" h="18069" extrusionOk="0">
                <a:moveTo>
                  <a:pt x="5456" y="7679"/>
                </a:moveTo>
                <a:cubicBezTo>
                  <a:pt x="6294" y="7679"/>
                  <a:pt x="6715" y="8694"/>
                  <a:pt x="6122" y="9284"/>
                </a:cubicBezTo>
                <a:cubicBezTo>
                  <a:pt x="5930" y="9476"/>
                  <a:pt x="5694" y="9562"/>
                  <a:pt x="5462" y="9562"/>
                </a:cubicBezTo>
                <a:cubicBezTo>
                  <a:pt x="4979" y="9562"/>
                  <a:pt x="4517" y="9188"/>
                  <a:pt x="4517" y="8622"/>
                </a:cubicBezTo>
                <a:cubicBezTo>
                  <a:pt x="4517" y="8101"/>
                  <a:pt x="4936" y="7679"/>
                  <a:pt x="5456" y="7679"/>
                </a:cubicBezTo>
                <a:close/>
                <a:moveTo>
                  <a:pt x="9636" y="7679"/>
                </a:moveTo>
                <a:cubicBezTo>
                  <a:pt x="10473" y="7679"/>
                  <a:pt x="10892" y="8694"/>
                  <a:pt x="10299" y="9284"/>
                </a:cubicBezTo>
                <a:cubicBezTo>
                  <a:pt x="10107" y="9476"/>
                  <a:pt x="9872" y="9562"/>
                  <a:pt x="9640" y="9562"/>
                </a:cubicBezTo>
                <a:cubicBezTo>
                  <a:pt x="9157" y="9562"/>
                  <a:pt x="8694" y="9188"/>
                  <a:pt x="8694" y="8622"/>
                </a:cubicBezTo>
                <a:cubicBezTo>
                  <a:pt x="8694" y="8101"/>
                  <a:pt x="9115" y="7679"/>
                  <a:pt x="9636" y="7679"/>
                </a:cubicBezTo>
                <a:close/>
                <a:moveTo>
                  <a:pt x="13813" y="7679"/>
                </a:moveTo>
                <a:cubicBezTo>
                  <a:pt x="14650" y="7679"/>
                  <a:pt x="15071" y="8694"/>
                  <a:pt x="14478" y="9284"/>
                </a:cubicBezTo>
                <a:cubicBezTo>
                  <a:pt x="14286" y="9476"/>
                  <a:pt x="14050" y="9562"/>
                  <a:pt x="13819" y="9562"/>
                </a:cubicBezTo>
                <a:cubicBezTo>
                  <a:pt x="13336" y="9562"/>
                  <a:pt x="12873" y="9188"/>
                  <a:pt x="12873" y="8622"/>
                </a:cubicBezTo>
                <a:cubicBezTo>
                  <a:pt x="12873" y="8101"/>
                  <a:pt x="13292" y="7679"/>
                  <a:pt x="13813" y="7679"/>
                </a:cubicBezTo>
                <a:close/>
                <a:moveTo>
                  <a:pt x="9597" y="1"/>
                </a:moveTo>
                <a:cubicBezTo>
                  <a:pt x="4303" y="1"/>
                  <a:pt x="0" y="3801"/>
                  <a:pt x="0" y="8471"/>
                </a:cubicBezTo>
                <a:cubicBezTo>
                  <a:pt x="0" y="10444"/>
                  <a:pt x="780" y="12356"/>
                  <a:pt x="2201" y="13870"/>
                </a:cubicBezTo>
                <a:cubicBezTo>
                  <a:pt x="2481" y="15033"/>
                  <a:pt x="2138" y="16258"/>
                  <a:pt x="1292" y="17104"/>
                </a:cubicBezTo>
                <a:cubicBezTo>
                  <a:pt x="940" y="17460"/>
                  <a:pt x="1190" y="18068"/>
                  <a:pt x="1692" y="18068"/>
                </a:cubicBezTo>
                <a:cubicBezTo>
                  <a:pt x="3300" y="18065"/>
                  <a:pt x="4845" y="17442"/>
                  <a:pt x="6005" y="16328"/>
                </a:cubicBezTo>
                <a:cubicBezTo>
                  <a:pt x="7150" y="16731"/>
                  <a:pt x="8357" y="16939"/>
                  <a:pt x="9571" y="16939"/>
                </a:cubicBezTo>
                <a:cubicBezTo>
                  <a:pt x="9579" y="16939"/>
                  <a:pt x="9588" y="16939"/>
                  <a:pt x="9597" y="16939"/>
                </a:cubicBezTo>
                <a:cubicBezTo>
                  <a:pt x="14891" y="16939"/>
                  <a:pt x="19272" y="13139"/>
                  <a:pt x="19272" y="8471"/>
                </a:cubicBezTo>
                <a:cubicBezTo>
                  <a:pt x="19272" y="3801"/>
                  <a:pt x="14891" y="1"/>
                  <a:pt x="9597" y="1"/>
                </a:cubicBezTo>
                <a:close/>
              </a:path>
            </a:pathLst>
          </a:custGeom>
          <a:solidFill>
            <a:srgbClr val="1A80B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</a:pPr>
            <a:endParaRPr sz="1400" kern="0">
              <a:solidFill>
                <a:srgbClr val="435D74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55" name="Tekstvak 54">
            <a:extLst>
              <a:ext uri="{FF2B5EF4-FFF2-40B4-BE49-F238E27FC236}">
                <a16:creationId xmlns:a16="http://schemas.microsoft.com/office/drawing/2014/main" id="{FBADF811-B053-4544-BBAC-6A0D3672D762}"/>
              </a:ext>
            </a:extLst>
          </p:cNvPr>
          <p:cNvSpPr txBox="1"/>
          <p:nvPr/>
        </p:nvSpPr>
        <p:spPr>
          <a:xfrm>
            <a:off x="418223" y="2921783"/>
            <a:ext cx="2999636" cy="19466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nl-NL" sz="1050" dirty="0">
                <a:latin typeface="Museo Sans 500" panose="02000000000000000000" pitchFamily="50" charset="0"/>
              </a:rPr>
              <a:t>In een principaal-agent-relatie ‘huurt’ de principaal een agent in om voor hem een taak uit te voeren. </a:t>
            </a:r>
            <a:br>
              <a:rPr lang="nl-NL" sz="1050" dirty="0">
                <a:latin typeface="Museo Sans 500" panose="02000000000000000000" pitchFamily="50" charset="0"/>
              </a:rPr>
            </a:br>
            <a:r>
              <a:rPr lang="nl-NL" sz="1050" dirty="0">
                <a:latin typeface="Museo Sans 500" panose="02000000000000000000" pitchFamily="50" charset="0"/>
              </a:rPr>
              <a:t>De agent en de principaal hebben echter niet alleen een gezamenlijk belang, maar ook een eigenbelang. </a:t>
            </a:r>
            <a:br>
              <a:rPr lang="nl-NL" sz="1050" dirty="0">
                <a:latin typeface="Museo Sans 500" panose="02000000000000000000" pitchFamily="50" charset="0"/>
              </a:rPr>
            </a:br>
            <a:r>
              <a:rPr lang="nl-NL" sz="1050" dirty="0">
                <a:latin typeface="Museo Sans 500" panose="02000000000000000000" pitchFamily="50" charset="0"/>
              </a:rPr>
              <a:t>Asymmetrische informatie in het voordeel van de agent </a:t>
            </a:r>
            <a:r>
              <a:rPr lang="nl-NL" sz="1050" u="sng" dirty="0">
                <a:latin typeface="Museo Sans 500" panose="02000000000000000000" pitchFamily="50" charset="0"/>
              </a:rPr>
              <a:t>kan</a:t>
            </a:r>
            <a:r>
              <a:rPr lang="nl-NL" sz="1050" dirty="0">
                <a:latin typeface="Museo Sans 500" panose="02000000000000000000" pitchFamily="50" charset="0"/>
              </a:rPr>
              <a:t> zorgen voor een problematische relatie.</a:t>
            </a:r>
          </a:p>
          <a:p>
            <a:pPr>
              <a:spcAft>
                <a:spcPts val="600"/>
              </a:spcAft>
            </a:pPr>
            <a:r>
              <a:rPr lang="nl-NL" sz="1050" dirty="0">
                <a:latin typeface="Museo Sans 500" panose="02000000000000000000" pitchFamily="50" charset="0"/>
              </a:rPr>
              <a:t>Bijvoorbeeld: werkgever-werknemer</a:t>
            </a:r>
            <a:br>
              <a:rPr lang="nl-NL" sz="1050" dirty="0">
                <a:latin typeface="Museo Sans 500" panose="02000000000000000000" pitchFamily="50" charset="0"/>
              </a:rPr>
            </a:br>
            <a:r>
              <a:rPr lang="nl-NL" sz="1050" dirty="0">
                <a:latin typeface="Museo Sans 500" panose="02000000000000000000" pitchFamily="50" charset="0"/>
              </a:rPr>
              <a:t>of aandeelhouder-directie</a:t>
            </a:r>
            <a:endParaRPr lang="nl-NL" sz="900" dirty="0">
              <a:latin typeface="Museo Sans 300" panose="02000000000000000000" pitchFamily="50" charset="0"/>
            </a:endParaRPr>
          </a:p>
        </p:txBody>
      </p:sp>
      <p:grpSp>
        <p:nvGrpSpPr>
          <p:cNvPr id="42" name="Google Shape;4668;p45">
            <a:extLst>
              <a:ext uri="{FF2B5EF4-FFF2-40B4-BE49-F238E27FC236}">
                <a16:creationId xmlns:a16="http://schemas.microsoft.com/office/drawing/2014/main" id="{A091A493-A763-47E2-A7C3-0F82EDB7659A}"/>
              </a:ext>
            </a:extLst>
          </p:cNvPr>
          <p:cNvGrpSpPr/>
          <p:nvPr/>
        </p:nvGrpSpPr>
        <p:grpSpPr>
          <a:xfrm>
            <a:off x="198683" y="4478689"/>
            <a:ext cx="230644" cy="230692"/>
            <a:chOff x="5049725" y="2027900"/>
            <a:chExt cx="481750" cy="481850"/>
          </a:xfrm>
          <a:solidFill>
            <a:srgbClr val="002060"/>
          </a:solidFill>
        </p:grpSpPr>
        <p:sp>
          <p:nvSpPr>
            <p:cNvPr id="43" name="Google Shape;4669;p45">
              <a:extLst>
                <a:ext uri="{FF2B5EF4-FFF2-40B4-BE49-F238E27FC236}">
                  <a16:creationId xmlns:a16="http://schemas.microsoft.com/office/drawing/2014/main" id="{7C81D813-9DD7-4842-8F3E-0EA47523D8DA}"/>
                </a:ext>
              </a:extLst>
            </p:cNvPr>
            <p:cNvSpPr/>
            <p:nvPr/>
          </p:nvSpPr>
          <p:spPr>
            <a:xfrm>
              <a:off x="5191775" y="2394925"/>
              <a:ext cx="197625" cy="114825"/>
            </a:xfrm>
            <a:custGeom>
              <a:avLst/>
              <a:gdLst/>
              <a:ahLst/>
              <a:cxnLst/>
              <a:rect l="l" t="t" r="r" b="b"/>
              <a:pathLst>
                <a:path w="7905" h="4593" extrusionOk="0">
                  <a:moveTo>
                    <a:pt x="0" y="0"/>
                  </a:moveTo>
                  <a:lnTo>
                    <a:pt x="0" y="566"/>
                  </a:lnTo>
                  <a:cubicBezTo>
                    <a:pt x="3" y="1298"/>
                    <a:pt x="479" y="1949"/>
                    <a:pt x="1178" y="2171"/>
                  </a:cubicBezTo>
                  <a:cubicBezTo>
                    <a:pt x="1407" y="3502"/>
                    <a:pt x="2560" y="4593"/>
                    <a:pt x="3954" y="4593"/>
                  </a:cubicBezTo>
                  <a:cubicBezTo>
                    <a:pt x="5345" y="4593"/>
                    <a:pt x="6499" y="3502"/>
                    <a:pt x="6728" y="2171"/>
                  </a:cubicBezTo>
                  <a:cubicBezTo>
                    <a:pt x="7426" y="1949"/>
                    <a:pt x="7902" y="1298"/>
                    <a:pt x="7905" y="566"/>
                  </a:cubicBezTo>
                  <a:lnTo>
                    <a:pt x="7905" y="0"/>
                  </a:ln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4" name="Google Shape;4670;p45">
              <a:extLst>
                <a:ext uri="{FF2B5EF4-FFF2-40B4-BE49-F238E27FC236}">
                  <a16:creationId xmlns:a16="http://schemas.microsoft.com/office/drawing/2014/main" id="{B405C68D-5F50-4376-903F-38FF7A387F4F}"/>
                </a:ext>
              </a:extLst>
            </p:cNvPr>
            <p:cNvSpPr/>
            <p:nvPr/>
          </p:nvSpPr>
          <p:spPr>
            <a:xfrm>
              <a:off x="5113625" y="2027900"/>
              <a:ext cx="347300" cy="338825"/>
            </a:xfrm>
            <a:custGeom>
              <a:avLst/>
              <a:gdLst/>
              <a:ahLst/>
              <a:cxnLst/>
              <a:rect l="l" t="t" r="r" b="b"/>
              <a:pathLst>
                <a:path w="13892" h="13553" extrusionOk="0">
                  <a:moveTo>
                    <a:pt x="7080" y="2260"/>
                  </a:moveTo>
                  <a:cubicBezTo>
                    <a:pt x="9574" y="2263"/>
                    <a:pt x="11594" y="4284"/>
                    <a:pt x="11597" y="6777"/>
                  </a:cubicBezTo>
                  <a:cubicBezTo>
                    <a:pt x="11597" y="7090"/>
                    <a:pt x="11344" y="7340"/>
                    <a:pt x="11031" y="7340"/>
                  </a:cubicBezTo>
                  <a:cubicBezTo>
                    <a:pt x="10718" y="7340"/>
                    <a:pt x="10468" y="7090"/>
                    <a:pt x="10468" y="6777"/>
                  </a:cubicBezTo>
                  <a:cubicBezTo>
                    <a:pt x="10465" y="4907"/>
                    <a:pt x="8950" y="3392"/>
                    <a:pt x="7080" y="3389"/>
                  </a:cubicBezTo>
                  <a:cubicBezTo>
                    <a:pt x="6767" y="3389"/>
                    <a:pt x="6514" y="3136"/>
                    <a:pt x="6514" y="2826"/>
                  </a:cubicBezTo>
                  <a:cubicBezTo>
                    <a:pt x="6514" y="2513"/>
                    <a:pt x="6767" y="2260"/>
                    <a:pt x="7080" y="2260"/>
                  </a:cubicBezTo>
                  <a:close/>
                  <a:moveTo>
                    <a:pt x="7070" y="1"/>
                  </a:moveTo>
                  <a:cubicBezTo>
                    <a:pt x="6595" y="1"/>
                    <a:pt x="6111" y="50"/>
                    <a:pt x="5623" y="152"/>
                  </a:cubicBezTo>
                  <a:cubicBezTo>
                    <a:pt x="3075" y="685"/>
                    <a:pt x="1001" y="2754"/>
                    <a:pt x="459" y="5301"/>
                  </a:cubicBezTo>
                  <a:cubicBezTo>
                    <a:pt x="1" y="7469"/>
                    <a:pt x="567" y="9644"/>
                    <a:pt x="2015" y="11270"/>
                  </a:cubicBezTo>
                  <a:cubicBezTo>
                    <a:pt x="2584" y="11908"/>
                    <a:pt x="2952" y="12703"/>
                    <a:pt x="3072" y="13552"/>
                  </a:cubicBezTo>
                  <a:lnTo>
                    <a:pt x="11088" y="13552"/>
                  </a:lnTo>
                  <a:cubicBezTo>
                    <a:pt x="11221" y="12691"/>
                    <a:pt x="11597" y="11887"/>
                    <a:pt x="12175" y="11233"/>
                  </a:cubicBezTo>
                  <a:cubicBezTo>
                    <a:pt x="13259" y="10002"/>
                    <a:pt x="13892" y="8418"/>
                    <a:pt x="13892" y="6777"/>
                  </a:cubicBezTo>
                  <a:cubicBezTo>
                    <a:pt x="13892" y="2969"/>
                    <a:pt x="10766" y="1"/>
                    <a:pt x="7070" y="1"/>
                  </a:cubicBez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5" name="Google Shape;4671;p45">
              <a:extLst>
                <a:ext uri="{FF2B5EF4-FFF2-40B4-BE49-F238E27FC236}">
                  <a16:creationId xmlns:a16="http://schemas.microsoft.com/office/drawing/2014/main" id="{6AFB1653-4D94-48F2-8C64-6B07D2AC7B57}"/>
                </a:ext>
              </a:extLst>
            </p:cNvPr>
            <p:cNvSpPr/>
            <p:nvPr/>
          </p:nvSpPr>
          <p:spPr>
            <a:xfrm>
              <a:off x="5049725" y="2197300"/>
              <a:ext cx="56400" cy="28275"/>
            </a:xfrm>
            <a:custGeom>
              <a:avLst/>
              <a:gdLst/>
              <a:ahLst/>
              <a:cxnLst/>
              <a:rect l="l" t="t" r="r" b="b"/>
              <a:pathLst>
                <a:path w="2256" h="1131" extrusionOk="0">
                  <a:moveTo>
                    <a:pt x="563" y="1"/>
                  </a:moveTo>
                  <a:cubicBezTo>
                    <a:pt x="250" y="1"/>
                    <a:pt x="0" y="254"/>
                    <a:pt x="0" y="567"/>
                  </a:cubicBezTo>
                  <a:cubicBezTo>
                    <a:pt x="0" y="877"/>
                    <a:pt x="250" y="1130"/>
                    <a:pt x="563" y="1130"/>
                  </a:cubicBezTo>
                  <a:lnTo>
                    <a:pt x="1693" y="1130"/>
                  </a:lnTo>
                  <a:cubicBezTo>
                    <a:pt x="2006" y="1130"/>
                    <a:pt x="2256" y="877"/>
                    <a:pt x="2256" y="567"/>
                  </a:cubicBezTo>
                  <a:cubicBezTo>
                    <a:pt x="2256" y="254"/>
                    <a:pt x="2006" y="1"/>
                    <a:pt x="1693" y="1"/>
                  </a:cubicBez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6" name="Google Shape;4672;p45">
              <a:extLst>
                <a:ext uri="{FF2B5EF4-FFF2-40B4-BE49-F238E27FC236}">
                  <a16:creationId xmlns:a16="http://schemas.microsoft.com/office/drawing/2014/main" id="{15378E61-B275-4525-AEC4-9F6E46814E77}"/>
                </a:ext>
              </a:extLst>
            </p:cNvPr>
            <p:cNvSpPr/>
            <p:nvPr/>
          </p:nvSpPr>
          <p:spPr>
            <a:xfrm>
              <a:off x="5052575" y="2102800"/>
              <a:ext cx="50850" cy="48075"/>
            </a:xfrm>
            <a:custGeom>
              <a:avLst/>
              <a:gdLst/>
              <a:ahLst/>
              <a:cxnLst/>
              <a:rect l="l" t="t" r="r" b="b"/>
              <a:pathLst>
                <a:path w="2034" h="1923" extrusionOk="0">
                  <a:moveTo>
                    <a:pt x="623" y="0"/>
                  </a:moveTo>
                  <a:cubicBezTo>
                    <a:pt x="478" y="0"/>
                    <a:pt x="333" y="56"/>
                    <a:pt x="224" y="167"/>
                  </a:cubicBezTo>
                  <a:cubicBezTo>
                    <a:pt x="4" y="384"/>
                    <a:pt x="1" y="736"/>
                    <a:pt x="214" y="959"/>
                  </a:cubicBezTo>
                  <a:lnTo>
                    <a:pt x="1015" y="1757"/>
                  </a:lnTo>
                  <a:cubicBezTo>
                    <a:pt x="1125" y="1867"/>
                    <a:pt x="1269" y="1922"/>
                    <a:pt x="1413" y="1922"/>
                  </a:cubicBezTo>
                  <a:cubicBezTo>
                    <a:pt x="1558" y="1922"/>
                    <a:pt x="1702" y="1867"/>
                    <a:pt x="1813" y="1757"/>
                  </a:cubicBezTo>
                  <a:cubicBezTo>
                    <a:pt x="2033" y="1534"/>
                    <a:pt x="2033" y="1179"/>
                    <a:pt x="1813" y="959"/>
                  </a:cubicBezTo>
                  <a:lnTo>
                    <a:pt x="1015" y="158"/>
                  </a:lnTo>
                  <a:cubicBezTo>
                    <a:pt x="906" y="53"/>
                    <a:pt x="764" y="0"/>
                    <a:pt x="623" y="0"/>
                  </a:cubicBez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7" name="Google Shape;4673;p45">
              <a:extLst>
                <a:ext uri="{FF2B5EF4-FFF2-40B4-BE49-F238E27FC236}">
                  <a16:creationId xmlns:a16="http://schemas.microsoft.com/office/drawing/2014/main" id="{8D8B1842-4F4D-42D0-8029-60F7B4FBAAD5}"/>
                </a:ext>
              </a:extLst>
            </p:cNvPr>
            <p:cNvSpPr/>
            <p:nvPr/>
          </p:nvSpPr>
          <p:spPr>
            <a:xfrm>
              <a:off x="5052575" y="2272175"/>
              <a:ext cx="50700" cy="47900"/>
            </a:xfrm>
            <a:custGeom>
              <a:avLst/>
              <a:gdLst/>
              <a:ahLst/>
              <a:cxnLst/>
              <a:rect l="l" t="t" r="r" b="b"/>
              <a:pathLst>
                <a:path w="2028" h="1916" extrusionOk="0">
                  <a:moveTo>
                    <a:pt x="1405" y="0"/>
                  </a:moveTo>
                  <a:cubicBezTo>
                    <a:pt x="1264" y="0"/>
                    <a:pt x="1124" y="53"/>
                    <a:pt x="1015" y="159"/>
                  </a:cubicBezTo>
                  <a:lnTo>
                    <a:pt x="214" y="960"/>
                  </a:lnTo>
                  <a:cubicBezTo>
                    <a:pt x="1" y="1179"/>
                    <a:pt x="4" y="1532"/>
                    <a:pt x="224" y="1749"/>
                  </a:cubicBezTo>
                  <a:cubicBezTo>
                    <a:pt x="333" y="1860"/>
                    <a:pt x="478" y="1916"/>
                    <a:pt x="623" y="1916"/>
                  </a:cubicBezTo>
                  <a:cubicBezTo>
                    <a:pt x="764" y="1916"/>
                    <a:pt x="906" y="1863"/>
                    <a:pt x="1015" y="1758"/>
                  </a:cubicBezTo>
                  <a:lnTo>
                    <a:pt x="1813" y="960"/>
                  </a:lnTo>
                  <a:cubicBezTo>
                    <a:pt x="2027" y="737"/>
                    <a:pt x="2024" y="384"/>
                    <a:pt x="1804" y="168"/>
                  </a:cubicBezTo>
                  <a:cubicBezTo>
                    <a:pt x="1695" y="56"/>
                    <a:pt x="1550" y="0"/>
                    <a:pt x="1405" y="0"/>
                  </a:cubicBez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8" name="Google Shape;4674;p45">
              <a:extLst>
                <a:ext uri="{FF2B5EF4-FFF2-40B4-BE49-F238E27FC236}">
                  <a16:creationId xmlns:a16="http://schemas.microsoft.com/office/drawing/2014/main" id="{CA5CA4F4-2782-448A-9883-D54722A4702E}"/>
                </a:ext>
              </a:extLst>
            </p:cNvPr>
            <p:cNvSpPr/>
            <p:nvPr/>
          </p:nvSpPr>
          <p:spPr>
            <a:xfrm>
              <a:off x="5475050" y="2197300"/>
              <a:ext cx="56425" cy="28275"/>
            </a:xfrm>
            <a:custGeom>
              <a:avLst/>
              <a:gdLst/>
              <a:ahLst/>
              <a:cxnLst/>
              <a:rect l="l" t="t" r="r" b="b"/>
              <a:pathLst>
                <a:path w="2257" h="1131" extrusionOk="0">
                  <a:moveTo>
                    <a:pt x="564" y="1"/>
                  </a:moveTo>
                  <a:cubicBezTo>
                    <a:pt x="251" y="1"/>
                    <a:pt x="1" y="254"/>
                    <a:pt x="1" y="567"/>
                  </a:cubicBezTo>
                  <a:cubicBezTo>
                    <a:pt x="1" y="877"/>
                    <a:pt x="251" y="1130"/>
                    <a:pt x="564" y="1130"/>
                  </a:cubicBezTo>
                  <a:lnTo>
                    <a:pt x="1693" y="1130"/>
                  </a:lnTo>
                  <a:cubicBezTo>
                    <a:pt x="2006" y="1130"/>
                    <a:pt x="2256" y="877"/>
                    <a:pt x="2256" y="567"/>
                  </a:cubicBezTo>
                  <a:cubicBezTo>
                    <a:pt x="2256" y="254"/>
                    <a:pt x="2006" y="1"/>
                    <a:pt x="1693" y="1"/>
                  </a:cubicBez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9" name="Google Shape;4675;p45">
              <a:extLst>
                <a:ext uri="{FF2B5EF4-FFF2-40B4-BE49-F238E27FC236}">
                  <a16:creationId xmlns:a16="http://schemas.microsoft.com/office/drawing/2014/main" id="{8840A636-5A0F-469B-AF65-79EA4DB2D9E0}"/>
                </a:ext>
              </a:extLst>
            </p:cNvPr>
            <p:cNvSpPr/>
            <p:nvPr/>
          </p:nvSpPr>
          <p:spPr>
            <a:xfrm>
              <a:off x="5477925" y="2102800"/>
              <a:ext cx="50675" cy="47900"/>
            </a:xfrm>
            <a:custGeom>
              <a:avLst/>
              <a:gdLst/>
              <a:ahLst/>
              <a:cxnLst/>
              <a:rect l="l" t="t" r="r" b="b"/>
              <a:pathLst>
                <a:path w="2027" h="1916" extrusionOk="0">
                  <a:moveTo>
                    <a:pt x="1405" y="0"/>
                  </a:moveTo>
                  <a:cubicBezTo>
                    <a:pt x="1264" y="0"/>
                    <a:pt x="1123" y="53"/>
                    <a:pt x="1015" y="158"/>
                  </a:cubicBezTo>
                  <a:lnTo>
                    <a:pt x="214" y="959"/>
                  </a:lnTo>
                  <a:cubicBezTo>
                    <a:pt x="0" y="1179"/>
                    <a:pt x="3" y="1531"/>
                    <a:pt x="223" y="1748"/>
                  </a:cubicBezTo>
                  <a:cubicBezTo>
                    <a:pt x="333" y="1860"/>
                    <a:pt x="478" y="1915"/>
                    <a:pt x="623" y="1915"/>
                  </a:cubicBezTo>
                  <a:cubicBezTo>
                    <a:pt x="764" y="1915"/>
                    <a:pt x="905" y="1863"/>
                    <a:pt x="1015" y="1757"/>
                  </a:cubicBezTo>
                  <a:lnTo>
                    <a:pt x="1813" y="959"/>
                  </a:lnTo>
                  <a:cubicBezTo>
                    <a:pt x="2027" y="736"/>
                    <a:pt x="2024" y="384"/>
                    <a:pt x="1804" y="167"/>
                  </a:cubicBezTo>
                  <a:cubicBezTo>
                    <a:pt x="1694" y="56"/>
                    <a:pt x="1549" y="0"/>
                    <a:pt x="1405" y="0"/>
                  </a:cubicBez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50" name="Google Shape;4676;p45">
              <a:extLst>
                <a:ext uri="{FF2B5EF4-FFF2-40B4-BE49-F238E27FC236}">
                  <a16:creationId xmlns:a16="http://schemas.microsoft.com/office/drawing/2014/main" id="{B90B53D6-2804-4703-B7B3-F0CD17CD2505}"/>
                </a:ext>
              </a:extLst>
            </p:cNvPr>
            <p:cNvSpPr/>
            <p:nvPr/>
          </p:nvSpPr>
          <p:spPr>
            <a:xfrm>
              <a:off x="5477775" y="2272000"/>
              <a:ext cx="50825" cy="48075"/>
            </a:xfrm>
            <a:custGeom>
              <a:avLst/>
              <a:gdLst/>
              <a:ahLst/>
              <a:cxnLst/>
              <a:rect l="l" t="t" r="r" b="b"/>
              <a:pathLst>
                <a:path w="2033" h="1923" extrusionOk="0">
                  <a:moveTo>
                    <a:pt x="621" y="1"/>
                  </a:moveTo>
                  <a:cubicBezTo>
                    <a:pt x="476" y="1"/>
                    <a:pt x="331" y="56"/>
                    <a:pt x="220" y="166"/>
                  </a:cubicBezTo>
                  <a:cubicBezTo>
                    <a:pt x="0" y="388"/>
                    <a:pt x="0" y="744"/>
                    <a:pt x="220" y="967"/>
                  </a:cubicBezTo>
                  <a:lnTo>
                    <a:pt x="1021" y="1765"/>
                  </a:lnTo>
                  <a:cubicBezTo>
                    <a:pt x="1129" y="1870"/>
                    <a:pt x="1270" y="1923"/>
                    <a:pt x="1411" y="1923"/>
                  </a:cubicBezTo>
                  <a:cubicBezTo>
                    <a:pt x="1555" y="1923"/>
                    <a:pt x="1700" y="1867"/>
                    <a:pt x="1810" y="1756"/>
                  </a:cubicBezTo>
                  <a:cubicBezTo>
                    <a:pt x="2030" y="1539"/>
                    <a:pt x="2033" y="1186"/>
                    <a:pt x="1819" y="967"/>
                  </a:cubicBezTo>
                  <a:lnTo>
                    <a:pt x="1021" y="166"/>
                  </a:lnTo>
                  <a:cubicBezTo>
                    <a:pt x="910" y="56"/>
                    <a:pt x="765" y="1"/>
                    <a:pt x="621" y="1"/>
                  </a:cubicBez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</p:grpSp>
      <p:grpSp>
        <p:nvGrpSpPr>
          <p:cNvPr id="59" name="Google Shape;4668;p45">
            <a:extLst>
              <a:ext uri="{FF2B5EF4-FFF2-40B4-BE49-F238E27FC236}">
                <a16:creationId xmlns:a16="http://schemas.microsoft.com/office/drawing/2014/main" id="{7B895A40-FCDA-45B2-85B4-BF72564AA2B8}"/>
              </a:ext>
            </a:extLst>
          </p:cNvPr>
          <p:cNvGrpSpPr/>
          <p:nvPr/>
        </p:nvGrpSpPr>
        <p:grpSpPr>
          <a:xfrm>
            <a:off x="198683" y="973322"/>
            <a:ext cx="230644" cy="230692"/>
            <a:chOff x="5049725" y="2027900"/>
            <a:chExt cx="481750" cy="481850"/>
          </a:xfrm>
          <a:solidFill>
            <a:srgbClr val="002060"/>
          </a:solidFill>
        </p:grpSpPr>
        <p:sp>
          <p:nvSpPr>
            <p:cNvPr id="60" name="Google Shape;4669;p45">
              <a:extLst>
                <a:ext uri="{FF2B5EF4-FFF2-40B4-BE49-F238E27FC236}">
                  <a16:creationId xmlns:a16="http://schemas.microsoft.com/office/drawing/2014/main" id="{FB84EA86-0115-4C8B-834A-9E2725AE3243}"/>
                </a:ext>
              </a:extLst>
            </p:cNvPr>
            <p:cNvSpPr/>
            <p:nvPr/>
          </p:nvSpPr>
          <p:spPr>
            <a:xfrm>
              <a:off x="5191775" y="2394925"/>
              <a:ext cx="197625" cy="114825"/>
            </a:xfrm>
            <a:custGeom>
              <a:avLst/>
              <a:gdLst/>
              <a:ahLst/>
              <a:cxnLst/>
              <a:rect l="l" t="t" r="r" b="b"/>
              <a:pathLst>
                <a:path w="7905" h="4593" extrusionOk="0">
                  <a:moveTo>
                    <a:pt x="0" y="0"/>
                  </a:moveTo>
                  <a:lnTo>
                    <a:pt x="0" y="566"/>
                  </a:lnTo>
                  <a:cubicBezTo>
                    <a:pt x="3" y="1298"/>
                    <a:pt x="479" y="1949"/>
                    <a:pt x="1178" y="2171"/>
                  </a:cubicBezTo>
                  <a:cubicBezTo>
                    <a:pt x="1407" y="3502"/>
                    <a:pt x="2560" y="4593"/>
                    <a:pt x="3954" y="4593"/>
                  </a:cubicBezTo>
                  <a:cubicBezTo>
                    <a:pt x="5345" y="4593"/>
                    <a:pt x="6499" y="3502"/>
                    <a:pt x="6728" y="2171"/>
                  </a:cubicBezTo>
                  <a:cubicBezTo>
                    <a:pt x="7426" y="1949"/>
                    <a:pt x="7902" y="1298"/>
                    <a:pt x="7905" y="566"/>
                  </a:cubicBezTo>
                  <a:lnTo>
                    <a:pt x="7905" y="0"/>
                  </a:ln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61" name="Google Shape;4670;p45">
              <a:extLst>
                <a:ext uri="{FF2B5EF4-FFF2-40B4-BE49-F238E27FC236}">
                  <a16:creationId xmlns:a16="http://schemas.microsoft.com/office/drawing/2014/main" id="{9A14FD4E-7B7E-4F56-BD0F-FE6972E96EEA}"/>
                </a:ext>
              </a:extLst>
            </p:cNvPr>
            <p:cNvSpPr/>
            <p:nvPr/>
          </p:nvSpPr>
          <p:spPr>
            <a:xfrm>
              <a:off x="5113625" y="2027900"/>
              <a:ext cx="347300" cy="338825"/>
            </a:xfrm>
            <a:custGeom>
              <a:avLst/>
              <a:gdLst/>
              <a:ahLst/>
              <a:cxnLst/>
              <a:rect l="l" t="t" r="r" b="b"/>
              <a:pathLst>
                <a:path w="13892" h="13553" extrusionOk="0">
                  <a:moveTo>
                    <a:pt x="7080" y="2260"/>
                  </a:moveTo>
                  <a:cubicBezTo>
                    <a:pt x="9574" y="2263"/>
                    <a:pt x="11594" y="4284"/>
                    <a:pt x="11597" y="6777"/>
                  </a:cubicBezTo>
                  <a:cubicBezTo>
                    <a:pt x="11597" y="7090"/>
                    <a:pt x="11344" y="7340"/>
                    <a:pt x="11031" y="7340"/>
                  </a:cubicBezTo>
                  <a:cubicBezTo>
                    <a:pt x="10718" y="7340"/>
                    <a:pt x="10468" y="7090"/>
                    <a:pt x="10468" y="6777"/>
                  </a:cubicBezTo>
                  <a:cubicBezTo>
                    <a:pt x="10465" y="4907"/>
                    <a:pt x="8950" y="3392"/>
                    <a:pt x="7080" y="3389"/>
                  </a:cubicBezTo>
                  <a:cubicBezTo>
                    <a:pt x="6767" y="3389"/>
                    <a:pt x="6514" y="3136"/>
                    <a:pt x="6514" y="2826"/>
                  </a:cubicBezTo>
                  <a:cubicBezTo>
                    <a:pt x="6514" y="2513"/>
                    <a:pt x="6767" y="2260"/>
                    <a:pt x="7080" y="2260"/>
                  </a:cubicBezTo>
                  <a:close/>
                  <a:moveTo>
                    <a:pt x="7070" y="1"/>
                  </a:moveTo>
                  <a:cubicBezTo>
                    <a:pt x="6595" y="1"/>
                    <a:pt x="6111" y="50"/>
                    <a:pt x="5623" y="152"/>
                  </a:cubicBezTo>
                  <a:cubicBezTo>
                    <a:pt x="3075" y="685"/>
                    <a:pt x="1001" y="2754"/>
                    <a:pt x="459" y="5301"/>
                  </a:cubicBezTo>
                  <a:cubicBezTo>
                    <a:pt x="1" y="7469"/>
                    <a:pt x="567" y="9644"/>
                    <a:pt x="2015" y="11270"/>
                  </a:cubicBezTo>
                  <a:cubicBezTo>
                    <a:pt x="2584" y="11908"/>
                    <a:pt x="2952" y="12703"/>
                    <a:pt x="3072" y="13552"/>
                  </a:cubicBezTo>
                  <a:lnTo>
                    <a:pt x="11088" y="13552"/>
                  </a:lnTo>
                  <a:cubicBezTo>
                    <a:pt x="11221" y="12691"/>
                    <a:pt x="11597" y="11887"/>
                    <a:pt x="12175" y="11233"/>
                  </a:cubicBezTo>
                  <a:cubicBezTo>
                    <a:pt x="13259" y="10002"/>
                    <a:pt x="13892" y="8418"/>
                    <a:pt x="13892" y="6777"/>
                  </a:cubicBezTo>
                  <a:cubicBezTo>
                    <a:pt x="13892" y="2969"/>
                    <a:pt x="10766" y="1"/>
                    <a:pt x="7070" y="1"/>
                  </a:cubicBez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62" name="Google Shape;4671;p45">
              <a:extLst>
                <a:ext uri="{FF2B5EF4-FFF2-40B4-BE49-F238E27FC236}">
                  <a16:creationId xmlns:a16="http://schemas.microsoft.com/office/drawing/2014/main" id="{287C3E71-1248-4AB2-81CA-C25D2CE02F30}"/>
                </a:ext>
              </a:extLst>
            </p:cNvPr>
            <p:cNvSpPr/>
            <p:nvPr/>
          </p:nvSpPr>
          <p:spPr>
            <a:xfrm>
              <a:off x="5049725" y="2197300"/>
              <a:ext cx="56400" cy="28275"/>
            </a:xfrm>
            <a:custGeom>
              <a:avLst/>
              <a:gdLst/>
              <a:ahLst/>
              <a:cxnLst/>
              <a:rect l="l" t="t" r="r" b="b"/>
              <a:pathLst>
                <a:path w="2256" h="1131" extrusionOk="0">
                  <a:moveTo>
                    <a:pt x="563" y="1"/>
                  </a:moveTo>
                  <a:cubicBezTo>
                    <a:pt x="250" y="1"/>
                    <a:pt x="0" y="254"/>
                    <a:pt x="0" y="567"/>
                  </a:cubicBezTo>
                  <a:cubicBezTo>
                    <a:pt x="0" y="877"/>
                    <a:pt x="250" y="1130"/>
                    <a:pt x="563" y="1130"/>
                  </a:cubicBezTo>
                  <a:lnTo>
                    <a:pt x="1693" y="1130"/>
                  </a:lnTo>
                  <a:cubicBezTo>
                    <a:pt x="2006" y="1130"/>
                    <a:pt x="2256" y="877"/>
                    <a:pt x="2256" y="567"/>
                  </a:cubicBezTo>
                  <a:cubicBezTo>
                    <a:pt x="2256" y="254"/>
                    <a:pt x="2006" y="1"/>
                    <a:pt x="1693" y="1"/>
                  </a:cubicBez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63" name="Google Shape;4672;p45">
              <a:extLst>
                <a:ext uri="{FF2B5EF4-FFF2-40B4-BE49-F238E27FC236}">
                  <a16:creationId xmlns:a16="http://schemas.microsoft.com/office/drawing/2014/main" id="{B47DBC0F-DDAB-4A08-A0A3-460EC2331E40}"/>
                </a:ext>
              </a:extLst>
            </p:cNvPr>
            <p:cNvSpPr/>
            <p:nvPr/>
          </p:nvSpPr>
          <p:spPr>
            <a:xfrm>
              <a:off x="5052575" y="2102800"/>
              <a:ext cx="50850" cy="48075"/>
            </a:xfrm>
            <a:custGeom>
              <a:avLst/>
              <a:gdLst/>
              <a:ahLst/>
              <a:cxnLst/>
              <a:rect l="l" t="t" r="r" b="b"/>
              <a:pathLst>
                <a:path w="2034" h="1923" extrusionOk="0">
                  <a:moveTo>
                    <a:pt x="623" y="0"/>
                  </a:moveTo>
                  <a:cubicBezTo>
                    <a:pt x="478" y="0"/>
                    <a:pt x="333" y="56"/>
                    <a:pt x="224" y="167"/>
                  </a:cubicBezTo>
                  <a:cubicBezTo>
                    <a:pt x="4" y="384"/>
                    <a:pt x="1" y="736"/>
                    <a:pt x="214" y="959"/>
                  </a:cubicBezTo>
                  <a:lnTo>
                    <a:pt x="1015" y="1757"/>
                  </a:lnTo>
                  <a:cubicBezTo>
                    <a:pt x="1125" y="1867"/>
                    <a:pt x="1269" y="1922"/>
                    <a:pt x="1413" y="1922"/>
                  </a:cubicBezTo>
                  <a:cubicBezTo>
                    <a:pt x="1558" y="1922"/>
                    <a:pt x="1702" y="1867"/>
                    <a:pt x="1813" y="1757"/>
                  </a:cubicBezTo>
                  <a:cubicBezTo>
                    <a:pt x="2033" y="1534"/>
                    <a:pt x="2033" y="1179"/>
                    <a:pt x="1813" y="959"/>
                  </a:cubicBezTo>
                  <a:lnTo>
                    <a:pt x="1015" y="158"/>
                  </a:lnTo>
                  <a:cubicBezTo>
                    <a:pt x="906" y="53"/>
                    <a:pt x="764" y="0"/>
                    <a:pt x="623" y="0"/>
                  </a:cubicBez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64" name="Google Shape;4673;p45">
              <a:extLst>
                <a:ext uri="{FF2B5EF4-FFF2-40B4-BE49-F238E27FC236}">
                  <a16:creationId xmlns:a16="http://schemas.microsoft.com/office/drawing/2014/main" id="{FAB38F35-50A1-45C4-A799-BAC55D4A8FD6}"/>
                </a:ext>
              </a:extLst>
            </p:cNvPr>
            <p:cNvSpPr/>
            <p:nvPr/>
          </p:nvSpPr>
          <p:spPr>
            <a:xfrm>
              <a:off x="5052575" y="2272175"/>
              <a:ext cx="50700" cy="47900"/>
            </a:xfrm>
            <a:custGeom>
              <a:avLst/>
              <a:gdLst/>
              <a:ahLst/>
              <a:cxnLst/>
              <a:rect l="l" t="t" r="r" b="b"/>
              <a:pathLst>
                <a:path w="2028" h="1916" extrusionOk="0">
                  <a:moveTo>
                    <a:pt x="1405" y="0"/>
                  </a:moveTo>
                  <a:cubicBezTo>
                    <a:pt x="1264" y="0"/>
                    <a:pt x="1124" y="53"/>
                    <a:pt x="1015" y="159"/>
                  </a:cubicBezTo>
                  <a:lnTo>
                    <a:pt x="214" y="960"/>
                  </a:lnTo>
                  <a:cubicBezTo>
                    <a:pt x="1" y="1179"/>
                    <a:pt x="4" y="1532"/>
                    <a:pt x="224" y="1749"/>
                  </a:cubicBezTo>
                  <a:cubicBezTo>
                    <a:pt x="333" y="1860"/>
                    <a:pt x="478" y="1916"/>
                    <a:pt x="623" y="1916"/>
                  </a:cubicBezTo>
                  <a:cubicBezTo>
                    <a:pt x="764" y="1916"/>
                    <a:pt x="906" y="1863"/>
                    <a:pt x="1015" y="1758"/>
                  </a:cubicBezTo>
                  <a:lnTo>
                    <a:pt x="1813" y="960"/>
                  </a:lnTo>
                  <a:cubicBezTo>
                    <a:pt x="2027" y="737"/>
                    <a:pt x="2024" y="384"/>
                    <a:pt x="1804" y="168"/>
                  </a:cubicBezTo>
                  <a:cubicBezTo>
                    <a:pt x="1695" y="56"/>
                    <a:pt x="1550" y="0"/>
                    <a:pt x="1405" y="0"/>
                  </a:cubicBez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65" name="Google Shape;4674;p45">
              <a:extLst>
                <a:ext uri="{FF2B5EF4-FFF2-40B4-BE49-F238E27FC236}">
                  <a16:creationId xmlns:a16="http://schemas.microsoft.com/office/drawing/2014/main" id="{D2FC1F75-A33F-4FC6-B6E2-419F5B11DA11}"/>
                </a:ext>
              </a:extLst>
            </p:cNvPr>
            <p:cNvSpPr/>
            <p:nvPr/>
          </p:nvSpPr>
          <p:spPr>
            <a:xfrm>
              <a:off x="5475050" y="2197300"/>
              <a:ext cx="56425" cy="28275"/>
            </a:xfrm>
            <a:custGeom>
              <a:avLst/>
              <a:gdLst/>
              <a:ahLst/>
              <a:cxnLst/>
              <a:rect l="l" t="t" r="r" b="b"/>
              <a:pathLst>
                <a:path w="2257" h="1131" extrusionOk="0">
                  <a:moveTo>
                    <a:pt x="564" y="1"/>
                  </a:moveTo>
                  <a:cubicBezTo>
                    <a:pt x="251" y="1"/>
                    <a:pt x="1" y="254"/>
                    <a:pt x="1" y="567"/>
                  </a:cubicBezTo>
                  <a:cubicBezTo>
                    <a:pt x="1" y="877"/>
                    <a:pt x="251" y="1130"/>
                    <a:pt x="564" y="1130"/>
                  </a:cubicBezTo>
                  <a:lnTo>
                    <a:pt x="1693" y="1130"/>
                  </a:lnTo>
                  <a:cubicBezTo>
                    <a:pt x="2006" y="1130"/>
                    <a:pt x="2256" y="877"/>
                    <a:pt x="2256" y="567"/>
                  </a:cubicBezTo>
                  <a:cubicBezTo>
                    <a:pt x="2256" y="254"/>
                    <a:pt x="2006" y="1"/>
                    <a:pt x="1693" y="1"/>
                  </a:cubicBez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66" name="Google Shape;4675;p45">
              <a:extLst>
                <a:ext uri="{FF2B5EF4-FFF2-40B4-BE49-F238E27FC236}">
                  <a16:creationId xmlns:a16="http://schemas.microsoft.com/office/drawing/2014/main" id="{A67FA06E-3352-418B-AF2E-DFE62D75BA1A}"/>
                </a:ext>
              </a:extLst>
            </p:cNvPr>
            <p:cNvSpPr/>
            <p:nvPr/>
          </p:nvSpPr>
          <p:spPr>
            <a:xfrm>
              <a:off x="5477925" y="2102800"/>
              <a:ext cx="50675" cy="47900"/>
            </a:xfrm>
            <a:custGeom>
              <a:avLst/>
              <a:gdLst/>
              <a:ahLst/>
              <a:cxnLst/>
              <a:rect l="l" t="t" r="r" b="b"/>
              <a:pathLst>
                <a:path w="2027" h="1916" extrusionOk="0">
                  <a:moveTo>
                    <a:pt x="1405" y="0"/>
                  </a:moveTo>
                  <a:cubicBezTo>
                    <a:pt x="1264" y="0"/>
                    <a:pt x="1123" y="53"/>
                    <a:pt x="1015" y="158"/>
                  </a:cubicBezTo>
                  <a:lnTo>
                    <a:pt x="214" y="959"/>
                  </a:lnTo>
                  <a:cubicBezTo>
                    <a:pt x="0" y="1179"/>
                    <a:pt x="3" y="1531"/>
                    <a:pt x="223" y="1748"/>
                  </a:cubicBezTo>
                  <a:cubicBezTo>
                    <a:pt x="333" y="1860"/>
                    <a:pt x="478" y="1915"/>
                    <a:pt x="623" y="1915"/>
                  </a:cubicBezTo>
                  <a:cubicBezTo>
                    <a:pt x="764" y="1915"/>
                    <a:pt x="905" y="1863"/>
                    <a:pt x="1015" y="1757"/>
                  </a:cubicBezTo>
                  <a:lnTo>
                    <a:pt x="1813" y="959"/>
                  </a:lnTo>
                  <a:cubicBezTo>
                    <a:pt x="2027" y="736"/>
                    <a:pt x="2024" y="384"/>
                    <a:pt x="1804" y="167"/>
                  </a:cubicBezTo>
                  <a:cubicBezTo>
                    <a:pt x="1694" y="56"/>
                    <a:pt x="1549" y="0"/>
                    <a:pt x="1405" y="0"/>
                  </a:cubicBez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67" name="Google Shape;4676;p45">
              <a:extLst>
                <a:ext uri="{FF2B5EF4-FFF2-40B4-BE49-F238E27FC236}">
                  <a16:creationId xmlns:a16="http://schemas.microsoft.com/office/drawing/2014/main" id="{8F46C400-E6C5-4087-A627-286EDB85AD2D}"/>
                </a:ext>
              </a:extLst>
            </p:cNvPr>
            <p:cNvSpPr/>
            <p:nvPr/>
          </p:nvSpPr>
          <p:spPr>
            <a:xfrm>
              <a:off x="5477775" y="2272000"/>
              <a:ext cx="50825" cy="48075"/>
            </a:xfrm>
            <a:custGeom>
              <a:avLst/>
              <a:gdLst/>
              <a:ahLst/>
              <a:cxnLst/>
              <a:rect l="l" t="t" r="r" b="b"/>
              <a:pathLst>
                <a:path w="2033" h="1923" extrusionOk="0">
                  <a:moveTo>
                    <a:pt x="621" y="1"/>
                  </a:moveTo>
                  <a:cubicBezTo>
                    <a:pt x="476" y="1"/>
                    <a:pt x="331" y="56"/>
                    <a:pt x="220" y="166"/>
                  </a:cubicBezTo>
                  <a:cubicBezTo>
                    <a:pt x="0" y="388"/>
                    <a:pt x="0" y="744"/>
                    <a:pt x="220" y="967"/>
                  </a:cubicBezTo>
                  <a:lnTo>
                    <a:pt x="1021" y="1765"/>
                  </a:lnTo>
                  <a:cubicBezTo>
                    <a:pt x="1129" y="1870"/>
                    <a:pt x="1270" y="1923"/>
                    <a:pt x="1411" y="1923"/>
                  </a:cubicBezTo>
                  <a:cubicBezTo>
                    <a:pt x="1555" y="1923"/>
                    <a:pt x="1700" y="1867"/>
                    <a:pt x="1810" y="1756"/>
                  </a:cubicBezTo>
                  <a:cubicBezTo>
                    <a:pt x="2030" y="1539"/>
                    <a:pt x="2033" y="1186"/>
                    <a:pt x="1819" y="967"/>
                  </a:cubicBezTo>
                  <a:lnTo>
                    <a:pt x="1021" y="166"/>
                  </a:lnTo>
                  <a:cubicBezTo>
                    <a:pt x="910" y="56"/>
                    <a:pt x="765" y="1"/>
                    <a:pt x="621" y="1"/>
                  </a:cubicBez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</p:grpSp>
      <p:sp>
        <p:nvSpPr>
          <p:cNvPr id="68" name="Tekstvak 67">
            <a:extLst>
              <a:ext uri="{FF2B5EF4-FFF2-40B4-BE49-F238E27FC236}">
                <a16:creationId xmlns:a16="http://schemas.microsoft.com/office/drawing/2014/main" id="{DA8D12AB-872E-4BD9-A43F-F086045DD6C0}"/>
              </a:ext>
            </a:extLst>
          </p:cNvPr>
          <p:cNvSpPr txBox="1"/>
          <p:nvPr/>
        </p:nvSpPr>
        <p:spPr>
          <a:xfrm>
            <a:off x="441083" y="394978"/>
            <a:ext cx="2999636" cy="2039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nl-NL" sz="1050" dirty="0">
                <a:latin typeface="Museo Sans 500" panose="02000000000000000000" pitchFamily="50" charset="0"/>
              </a:rPr>
              <a:t>proces dat door asymmetrische informatie de slechte risico’s de goede risico’s van de markt verdrijven.</a:t>
            </a:r>
          </a:p>
          <a:p>
            <a:pPr>
              <a:spcAft>
                <a:spcPts val="600"/>
              </a:spcAft>
            </a:pPr>
            <a:r>
              <a:rPr lang="nl-NL" sz="900" dirty="0">
                <a:latin typeface="Museo Sans 500" panose="02000000000000000000" pitchFamily="50" charset="0"/>
              </a:rPr>
              <a:t>Door asymmetrische informatie moet de verzekeraar een uniforme premie vragen</a:t>
            </a:r>
            <a:br>
              <a:rPr lang="nl-NL" sz="900" dirty="0">
                <a:latin typeface="Museo Sans 500" panose="02000000000000000000" pitchFamily="50" charset="0"/>
              </a:rPr>
            </a:br>
            <a:r>
              <a:rPr lang="nl-NL" sz="900" dirty="0">
                <a:latin typeface="Museo Sans 500" panose="02000000000000000000" pitchFamily="50" charset="0"/>
              </a:rPr>
              <a:t>↓</a:t>
            </a:r>
            <a:br>
              <a:rPr lang="nl-NL" sz="900" dirty="0">
                <a:latin typeface="Museo Sans 500" panose="02000000000000000000" pitchFamily="50" charset="0"/>
              </a:rPr>
            </a:br>
            <a:r>
              <a:rPr lang="nl-NL" sz="900" dirty="0">
                <a:latin typeface="Museo Sans 500" panose="02000000000000000000" pitchFamily="50" charset="0"/>
              </a:rPr>
              <a:t>De goede risico’s vinden de premie te hoog: haken af</a:t>
            </a:r>
            <a:br>
              <a:rPr lang="nl-NL" sz="900" dirty="0">
                <a:latin typeface="Museo Sans 500" panose="02000000000000000000" pitchFamily="50" charset="0"/>
              </a:rPr>
            </a:br>
            <a:r>
              <a:rPr lang="nl-NL" sz="900" dirty="0">
                <a:latin typeface="Museo Sans 500" panose="02000000000000000000" pitchFamily="50" charset="0"/>
              </a:rPr>
              <a:t>↓</a:t>
            </a:r>
            <a:br>
              <a:rPr lang="nl-NL" sz="900" dirty="0">
                <a:latin typeface="Museo Sans 500" panose="02000000000000000000" pitchFamily="50" charset="0"/>
              </a:rPr>
            </a:br>
            <a:r>
              <a:rPr lang="nl-NL" sz="900" dirty="0">
                <a:latin typeface="Museo Sans 500" panose="02000000000000000000" pitchFamily="50" charset="0"/>
              </a:rPr>
              <a:t>De (gemiddelde) kosten voor de verzekeraar stijgen, waardoor de premie omhoog moet</a:t>
            </a:r>
            <a:br>
              <a:rPr lang="nl-NL" sz="900" dirty="0">
                <a:latin typeface="Museo Sans 500" panose="02000000000000000000" pitchFamily="50" charset="0"/>
              </a:rPr>
            </a:br>
            <a:r>
              <a:rPr lang="nl-NL" sz="900" dirty="0">
                <a:latin typeface="Museo Sans 500" panose="02000000000000000000" pitchFamily="50" charset="0"/>
              </a:rPr>
              <a:t>↓</a:t>
            </a:r>
            <a:br>
              <a:rPr lang="nl-NL" sz="900" dirty="0">
                <a:latin typeface="Museo Sans 500" panose="02000000000000000000" pitchFamily="50" charset="0"/>
              </a:rPr>
            </a:br>
            <a:r>
              <a:rPr lang="nl-NL" sz="900" dirty="0">
                <a:latin typeface="Museo Sans 500" panose="02000000000000000000" pitchFamily="50" charset="0"/>
              </a:rPr>
              <a:t>Opnieuw vinden de beste risico’s de verzekering te duur worden: haken af… </a:t>
            </a:r>
            <a:r>
              <a:rPr lang="nl-NL" sz="900" dirty="0" err="1">
                <a:latin typeface="Museo Sans 500" panose="02000000000000000000" pitchFamily="50" charset="0"/>
              </a:rPr>
              <a:t>enz</a:t>
            </a:r>
            <a:r>
              <a:rPr lang="nl-NL" sz="900" dirty="0">
                <a:latin typeface="Museo Sans 500" panose="02000000000000000000" pitchFamily="50" charset="0"/>
              </a:rPr>
              <a:t>….</a:t>
            </a:r>
          </a:p>
        </p:txBody>
      </p:sp>
      <p:sp>
        <p:nvSpPr>
          <p:cNvPr id="69" name="Google Shape;4562;p45">
            <a:extLst>
              <a:ext uri="{FF2B5EF4-FFF2-40B4-BE49-F238E27FC236}">
                <a16:creationId xmlns:a16="http://schemas.microsoft.com/office/drawing/2014/main" id="{406F8577-3E1C-48A8-9FD1-8FB4A6B5420D}"/>
              </a:ext>
            </a:extLst>
          </p:cNvPr>
          <p:cNvSpPr/>
          <p:nvPr/>
        </p:nvSpPr>
        <p:spPr>
          <a:xfrm>
            <a:off x="198683" y="436748"/>
            <a:ext cx="230680" cy="216269"/>
          </a:xfrm>
          <a:custGeom>
            <a:avLst/>
            <a:gdLst/>
            <a:ahLst/>
            <a:cxnLst/>
            <a:rect l="l" t="t" r="r" b="b"/>
            <a:pathLst>
              <a:path w="19273" h="18069" extrusionOk="0">
                <a:moveTo>
                  <a:pt x="5456" y="7679"/>
                </a:moveTo>
                <a:cubicBezTo>
                  <a:pt x="6294" y="7679"/>
                  <a:pt x="6715" y="8694"/>
                  <a:pt x="6122" y="9284"/>
                </a:cubicBezTo>
                <a:cubicBezTo>
                  <a:pt x="5930" y="9476"/>
                  <a:pt x="5694" y="9562"/>
                  <a:pt x="5462" y="9562"/>
                </a:cubicBezTo>
                <a:cubicBezTo>
                  <a:pt x="4979" y="9562"/>
                  <a:pt x="4517" y="9188"/>
                  <a:pt x="4517" y="8622"/>
                </a:cubicBezTo>
                <a:cubicBezTo>
                  <a:pt x="4517" y="8101"/>
                  <a:pt x="4936" y="7679"/>
                  <a:pt x="5456" y="7679"/>
                </a:cubicBezTo>
                <a:close/>
                <a:moveTo>
                  <a:pt x="9636" y="7679"/>
                </a:moveTo>
                <a:cubicBezTo>
                  <a:pt x="10473" y="7679"/>
                  <a:pt x="10892" y="8694"/>
                  <a:pt x="10299" y="9284"/>
                </a:cubicBezTo>
                <a:cubicBezTo>
                  <a:pt x="10107" y="9476"/>
                  <a:pt x="9872" y="9562"/>
                  <a:pt x="9640" y="9562"/>
                </a:cubicBezTo>
                <a:cubicBezTo>
                  <a:pt x="9157" y="9562"/>
                  <a:pt x="8694" y="9188"/>
                  <a:pt x="8694" y="8622"/>
                </a:cubicBezTo>
                <a:cubicBezTo>
                  <a:pt x="8694" y="8101"/>
                  <a:pt x="9115" y="7679"/>
                  <a:pt x="9636" y="7679"/>
                </a:cubicBezTo>
                <a:close/>
                <a:moveTo>
                  <a:pt x="13813" y="7679"/>
                </a:moveTo>
                <a:cubicBezTo>
                  <a:pt x="14650" y="7679"/>
                  <a:pt x="15071" y="8694"/>
                  <a:pt x="14478" y="9284"/>
                </a:cubicBezTo>
                <a:cubicBezTo>
                  <a:pt x="14286" y="9476"/>
                  <a:pt x="14050" y="9562"/>
                  <a:pt x="13819" y="9562"/>
                </a:cubicBezTo>
                <a:cubicBezTo>
                  <a:pt x="13336" y="9562"/>
                  <a:pt x="12873" y="9188"/>
                  <a:pt x="12873" y="8622"/>
                </a:cubicBezTo>
                <a:cubicBezTo>
                  <a:pt x="12873" y="8101"/>
                  <a:pt x="13292" y="7679"/>
                  <a:pt x="13813" y="7679"/>
                </a:cubicBezTo>
                <a:close/>
                <a:moveTo>
                  <a:pt x="9597" y="1"/>
                </a:moveTo>
                <a:cubicBezTo>
                  <a:pt x="4303" y="1"/>
                  <a:pt x="0" y="3801"/>
                  <a:pt x="0" y="8471"/>
                </a:cubicBezTo>
                <a:cubicBezTo>
                  <a:pt x="0" y="10444"/>
                  <a:pt x="780" y="12356"/>
                  <a:pt x="2201" y="13870"/>
                </a:cubicBezTo>
                <a:cubicBezTo>
                  <a:pt x="2481" y="15033"/>
                  <a:pt x="2138" y="16258"/>
                  <a:pt x="1292" y="17104"/>
                </a:cubicBezTo>
                <a:cubicBezTo>
                  <a:pt x="940" y="17460"/>
                  <a:pt x="1190" y="18068"/>
                  <a:pt x="1692" y="18068"/>
                </a:cubicBezTo>
                <a:cubicBezTo>
                  <a:pt x="3300" y="18065"/>
                  <a:pt x="4845" y="17442"/>
                  <a:pt x="6005" y="16328"/>
                </a:cubicBezTo>
                <a:cubicBezTo>
                  <a:pt x="7150" y="16731"/>
                  <a:pt x="8357" y="16939"/>
                  <a:pt x="9571" y="16939"/>
                </a:cubicBezTo>
                <a:cubicBezTo>
                  <a:pt x="9579" y="16939"/>
                  <a:pt x="9588" y="16939"/>
                  <a:pt x="9597" y="16939"/>
                </a:cubicBezTo>
                <a:cubicBezTo>
                  <a:pt x="14891" y="16939"/>
                  <a:pt x="19272" y="13139"/>
                  <a:pt x="19272" y="8471"/>
                </a:cubicBezTo>
                <a:cubicBezTo>
                  <a:pt x="19272" y="3801"/>
                  <a:pt x="14891" y="1"/>
                  <a:pt x="9597" y="1"/>
                </a:cubicBezTo>
                <a:close/>
              </a:path>
            </a:pathLst>
          </a:custGeom>
          <a:solidFill>
            <a:srgbClr val="1A80B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</a:pPr>
            <a:endParaRPr sz="1400" kern="0">
              <a:solidFill>
                <a:srgbClr val="435D74"/>
              </a:solidFill>
              <a:latin typeface="Arial"/>
              <a:cs typeface="Arial"/>
              <a:sym typeface="Arial"/>
            </a:endParaRPr>
          </a:p>
        </p:txBody>
      </p:sp>
      <p:grpSp>
        <p:nvGrpSpPr>
          <p:cNvPr id="70" name="Google Shape;4668;p45">
            <a:extLst>
              <a:ext uri="{FF2B5EF4-FFF2-40B4-BE49-F238E27FC236}">
                <a16:creationId xmlns:a16="http://schemas.microsoft.com/office/drawing/2014/main" id="{8F1AF8A8-10F0-4F88-A5CD-C8692389818B}"/>
              </a:ext>
            </a:extLst>
          </p:cNvPr>
          <p:cNvGrpSpPr/>
          <p:nvPr/>
        </p:nvGrpSpPr>
        <p:grpSpPr>
          <a:xfrm>
            <a:off x="3557857" y="824909"/>
            <a:ext cx="230644" cy="230692"/>
            <a:chOff x="5049725" y="2027900"/>
            <a:chExt cx="481750" cy="481850"/>
          </a:xfrm>
          <a:solidFill>
            <a:srgbClr val="002060"/>
          </a:solidFill>
        </p:grpSpPr>
        <p:sp>
          <p:nvSpPr>
            <p:cNvPr id="71" name="Google Shape;4669;p45">
              <a:extLst>
                <a:ext uri="{FF2B5EF4-FFF2-40B4-BE49-F238E27FC236}">
                  <a16:creationId xmlns:a16="http://schemas.microsoft.com/office/drawing/2014/main" id="{132DDD6A-4194-4499-8835-451BA104EF57}"/>
                </a:ext>
              </a:extLst>
            </p:cNvPr>
            <p:cNvSpPr/>
            <p:nvPr/>
          </p:nvSpPr>
          <p:spPr>
            <a:xfrm>
              <a:off x="5191775" y="2394925"/>
              <a:ext cx="197625" cy="114825"/>
            </a:xfrm>
            <a:custGeom>
              <a:avLst/>
              <a:gdLst/>
              <a:ahLst/>
              <a:cxnLst/>
              <a:rect l="l" t="t" r="r" b="b"/>
              <a:pathLst>
                <a:path w="7905" h="4593" extrusionOk="0">
                  <a:moveTo>
                    <a:pt x="0" y="0"/>
                  </a:moveTo>
                  <a:lnTo>
                    <a:pt x="0" y="566"/>
                  </a:lnTo>
                  <a:cubicBezTo>
                    <a:pt x="3" y="1298"/>
                    <a:pt x="479" y="1949"/>
                    <a:pt x="1178" y="2171"/>
                  </a:cubicBezTo>
                  <a:cubicBezTo>
                    <a:pt x="1407" y="3502"/>
                    <a:pt x="2560" y="4593"/>
                    <a:pt x="3954" y="4593"/>
                  </a:cubicBezTo>
                  <a:cubicBezTo>
                    <a:pt x="5345" y="4593"/>
                    <a:pt x="6499" y="3502"/>
                    <a:pt x="6728" y="2171"/>
                  </a:cubicBezTo>
                  <a:cubicBezTo>
                    <a:pt x="7426" y="1949"/>
                    <a:pt x="7902" y="1298"/>
                    <a:pt x="7905" y="566"/>
                  </a:cubicBezTo>
                  <a:lnTo>
                    <a:pt x="7905" y="0"/>
                  </a:ln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72" name="Google Shape;4670;p45">
              <a:extLst>
                <a:ext uri="{FF2B5EF4-FFF2-40B4-BE49-F238E27FC236}">
                  <a16:creationId xmlns:a16="http://schemas.microsoft.com/office/drawing/2014/main" id="{A89C610D-E38C-4E17-A623-0D65D0A92374}"/>
                </a:ext>
              </a:extLst>
            </p:cNvPr>
            <p:cNvSpPr/>
            <p:nvPr/>
          </p:nvSpPr>
          <p:spPr>
            <a:xfrm>
              <a:off x="5113625" y="2027900"/>
              <a:ext cx="347300" cy="338825"/>
            </a:xfrm>
            <a:custGeom>
              <a:avLst/>
              <a:gdLst/>
              <a:ahLst/>
              <a:cxnLst/>
              <a:rect l="l" t="t" r="r" b="b"/>
              <a:pathLst>
                <a:path w="13892" h="13553" extrusionOk="0">
                  <a:moveTo>
                    <a:pt x="7080" y="2260"/>
                  </a:moveTo>
                  <a:cubicBezTo>
                    <a:pt x="9574" y="2263"/>
                    <a:pt x="11594" y="4284"/>
                    <a:pt x="11597" y="6777"/>
                  </a:cubicBezTo>
                  <a:cubicBezTo>
                    <a:pt x="11597" y="7090"/>
                    <a:pt x="11344" y="7340"/>
                    <a:pt x="11031" y="7340"/>
                  </a:cubicBezTo>
                  <a:cubicBezTo>
                    <a:pt x="10718" y="7340"/>
                    <a:pt x="10468" y="7090"/>
                    <a:pt x="10468" y="6777"/>
                  </a:cubicBezTo>
                  <a:cubicBezTo>
                    <a:pt x="10465" y="4907"/>
                    <a:pt x="8950" y="3392"/>
                    <a:pt x="7080" y="3389"/>
                  </a:cubicBezTo>
                  <a:cubicBezTo>
                    <a:pt x="6767" y="3389"/>
                    <a:pt x="6514" y="3136"/>
                    <a:pt x="6514" y="2826"/>
                  </a:cubicBezTo>
                  <a:cubicBezTo>
                    <a:pt x="6514" y="2513"/>
                    <a:pt x="6767" y="2260"/>
                    <a:pt x="7080" y="2260"/>
                  </a:cubicBezTo>
                  <a:close/>
                  <a:moveTo>
                    <a:pt x="7070" y="1"/>
                  </a:moveTo>
                  <a:cubicBezTo>
                    <a:pt x="6595" y="1"/>
                    <a:pt x="6111" y="50"/>
                    <a:pt x="5623" y="152"/>
                  </a:cubicBezTo>
                  <a:cubicBezTo>
                    <a:pt x="3075" y="685"/>
                    <a:pt x="1001" y="2754"/>
                    <a:pt x="459" y="5301"/>
                  </a:cubicBezTo>
                  <a:cubicBezTo>
                    <a:pt x="1" y="7469"/>
                    <a:pt x="567" y="9644"/>
                    <a:pt x="2015" y="11270"/>
                  </a:cubicBezTo>
                  <a:cubicBezTo>
                    <a:pt x="2584" y="11908"/>
                    <a:pt x="2952" y="12703"/>
                    <a:pt x="3072" y="13552"/>
                  </a:cubicBezTo>
                  <a:lnTo>
                    <a:pt x="11088" y="13552"/>
                  </a:lnTo>
                  <a:cubicBezTo>
                    <a:pt x="11221" y="12691"/>
                    <a:pt x="11597" y="11887"/>
                    <a:pt x="12175" y="11233"/>
                  </a:cubicBezTo>
                  <a:cubicBezTo>
                    <a:pt x="13259" y="10002"/>
                    <a:pt x="13892" y="8418"/>
                    <a:pt x="13892" y="6777"/>
                  </a:cubicBezTo>
                  <a:cubicBezTo>
                    <a:pt x="13892" y="2969"/>
                    <a:pt x="10766" y="1"/>
                    <a:pt x="7070" y="1"/>
                  </a:cubicBez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73" name="Google Shape;4671;p45">
              <a:extLst>
                <a:ext uri="{FF2B5EF4-FFF2-40B4-BE49-F238E27FC236}">
                  <a16:creationId xmlns:a16="http://schemas.microsoft.com/office/drawing/2014/main" id="{D305B02F-4C84-40E5-903D-3037E7488EFA}"/>
                </a:ext>
              </a:extLst>
            </p:cNvPr>
            <p:cNvSpPr/>
            <p:nvPr/>
          </p:nvSpPr>
          <p:spPr>
            <a:xfrm>
              <a:off x="5049725" y="2197300"/>
              <a:ext cx="56400" cy="28275"/>
            </a:xfrm>
            <a:custGeom>
              <a:avLst/>
              <a:gdLst/>
              <a:ahLst/>
              <a:cxnLst/>
              <a:rect l="l" t="t" r="r" b="b"/>
              <a:pathLst>
                <a:path w="2256" h="1131" extrusionOk="0">
                  <a:moveTo>
                    <a:pt x="563" y="1"/>
                  </a:moveTo>
                  <a:cubicBezTo>
                    <a:pt x="250" y="1"/>
                    <a:pt x="0" y="254"/>
                    <a:pt x="0" y="567"/>
                  </a:cubicBezTo>
                  <a:cubicBezTo>
                    <a:pt x="0" y="877"/>
                    <a:pt x="250" y="1130"/>
                    <a:pt x="563" y="1130"/>
                  </a:cubicBezTo>
                  <a:lnTo>
                    <a:pt x="1693" y="1130"/>
                  </a:lnTo>
                  <a:cubicBezTo>
                    <a:pt x="2006" y="1130"/>
                    <a:pt x="2256" y="877"/>
                    <a:pt x="2256" y="567"/>
                  </a:cubicBezTo>
                  <a:cubicBezTo>
                    <a:pt x="2256" y="254"/>
                    <a:pt x="2006" y="1"/>
                    <a:pt x="1693" y="1"/>
                  </a:cubicBez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74" name="Google Shape;4672;p45">
              <a:extLst>
                <a:ext uri="{FF2B5EF4-FFF2-40B4-BE49-F238E27FC236}">
                  <a16:creationId xmlns:a16="http://schemas.microsoft.com/office/drawing/2014/main" id="{49664E15-79EB-4D4C-A4D0-EE0707AFA3C2}"/>
                </a:ext>
              </a:extLst>
            </p:cNvPr>
            <p:cNvSpPr/>
            <p:nvPr/>
          </p:nvSpPr>
          <p:spPr>
            <a:xfrm>
              <a:off x="5052575" y="2102800"/>
              <a:ext cx="50850" cy="48075"/>
            </a:xfrm>
            <a:custGeom>
              <a:avLst/>
              <a:gdLst/>
              <a:ahLst/>
              <a:cxnLst/>
              <a:rect l="l" t="t" r="r" b="b"/>
              <a:pathLst>
                <a:path w="2034" h="1923" extrusionOk="0">
                  <a:moveTo>
                    <a:pt x="623" y="0"/>
                  </a:moveTo>
                  <a:cubicBezTo>
                    <a:pt x="478" y="0"/>
                    <a:pt x="333" y="56"/>
                    <a:pt x="224" y="167"/>
                  </a:cubicBezTo>
                  <a:cubicBezTo>
                    <a:pt x="4" y="384"/>
                    <a:pt x="1" y="736"/>
                    <a:pt x="214" y="959"/>
                  </a:cubicBezTo>
                  <a:lnTo>
                    <a:pt x="1015" y="1757"/>
                  </a:lnTo>
                  <a:cubicBezTo>
                    <a:pt x="1125" y="1867"/>
                    <a:pt x="1269" y="1922"/>
                    <a:pt x="1413" y="1922"/>
                  </a:cubicBezTo>
                  <a:cubicBezTo>
                    <a:pt x="1558" y="1922"/>
                    <a:pt x="1702" y="1867"/>
                    <a:pt x="1813" y="1757"/>
                  </a:cubicBezTo>
                  <a:cubicBezTo>
                    <a:pt x="2033" y="1534"/>
                    <a:pt x="2033" y="1179"/>
                    <a:pt x="1813" y="959"/>
                  </a:cubicBezTo>
                  <a:lnTo>
                    <a:pt x="1015" y="158"/>
                  </a:lnTo>
                  <a:cubicBezTo>
                    <a:pt x="906" y="53"/>
                    <a:pt x="764" y="0"/>
                    <a:pt x="623" y="0"/>
                  </a:cubicBez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75" name="Google Shape;4673;p45">
              <a:extLst>
                <a:ext uri="{FF2B5EF4-FFF2-40B4-BE49-F238E27FC236}">
                  <a16:creationId xmlns:a16="http://schemas.microsoft.com/office/drawing/2014/main" id="{04665F50-A612-49E5-B66E-CF6110E7C551}"/>
                </a:ext>
              </a:extLst>
            </p:cNvPr>
            <p:cNvSpPr/>
            <p:nvPr/>
          </p:nvSpPr>
          <p:spPr>
            <a:xfrm>
              <a:off x="5052575" y="2272175"/>
              <a:ext cx="50700" cy="47900"/>
            </a:xfrm>
            <a:custGeom>
              <a:avLst/>
              <a:gdLst/>
              <a:ahLst/>
              <a:cxnLst/>
              <a:rect l="l" t="t" r="r" b="b"/>
              <a:pathLst>
                <a:path w="2028" h="1916" extrusionOk="0">
                  <a:moveTo>
                    <a:pt x="1405" y="0"/>
                  </a:moveTo>
                  <a:cubicBezTo>
                    <a:pt x="1264" y="0"/>
                    <a:pt x="1124" y="53"/>
                    <a:pt x="1015" y="159"/>
                  </a:cubicBezTo>
                  <a:lnTo>
                    <a:pt x="214" y="960"/>
                  </a:lnTo>
                  <a:cubicBezTo>
                    <a:pt x="1" y="1179"/>
                    <a:pt x="4" y="1532"/>
                    <a:pt x="224" y="1749"/>
                  </a:cubicBezTo>
                  <a:cubicBezTo>
                    <a:pt x="333" y="1860"/>
                    <a:pt x="478" y="1916"/>
                    <a:pt x="623" y="1916"/>
                  </a:cubicBezTo>
                  <a:cubicBezTo>
                    <a:pt x="764" y="1916"/>
                    <a:pt x="906" y="1863"/>
                    <a:pt x="1015" y="1758"/>
                  </a:cubicBezTo>
                  <a:lnTo>
                    <a:pt x="1813" y="960"/>
                  </a:lnTo>
                  <a:cubicBezTo>
                    <a:pt x="2027" y="737"/>
                    <a:pt x="2024" y="384"/>
                    <a:pt x="1804" y="168"/>
                  </a:cubicBezTo>
                  <a:cubicBezTo>
                    <a:pt x="1695" y="56"/>
                    <a:pt x="1550" y="0"/>
                    <a:pt x="1405" y="0"/>
                  </a:cubicBez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76" name="Google Shape;4674;p45">
              <a:extLst>
                <a:ext uri="{FF2B5EF4-FFF2-40B4-BE49-F238E27FC236}">
                  <a16:creationId xmlns:a16="http://schemas.microsoft.com/office/drawing/2014/main" id="{BD4FE7B1-02F0-4810-AA8D-C741908AC87A}"/>
                </a:ext>
              </a:extLst>
            </p:cNvPr>
            <p:cNvSpPr/>
            <p:nvPr/>
          </p:nvSpPr>
          <p:spPr>
            <a:xfrm>
              <a:off x="5475050" y="2197300"/>
              <a:ext cx="56425" cy="28275"/>
            </a:xfrm>
            <a:custGeom>
              <a:avLst/>
              <a:gdLst/>
              <a:ahLst/>
              <a:cxnLst/>
              <a:rect l="l" t="t" r="r" b="b"/>
              <a:pathLst>
                <a:path w="2257" h="1131" extrusionOk="0">
                  <a:moveTo>
                    <a:pt x="564" y="1"/>
                  </a:moveTo>
                  <a:cubicBezTo>
                    <a:pt x="251" y="1"/>
                    <a:pt x="1" y="254"/>
                    <a:pt x="1" y="567"/>
                  </a:cubicBezTo>
                  <a:cubicBezTo>
                    <a:pt x="1" y="877"/>
                    <a:pt x="251" y="1130"/>
                    <a:pt x="564" y="1130"/>
                  </a:cubicBezTo>
                  <a:lnTo>
                    <a:pt x="1693" y="1130"/>
                  </a:lnTo>
                  <a:cubicBezTo>
                    <a:pt x="2006" y="1130"/>
                    <a:pt x="2256" y="877"/>
                    <a:pt x="2256" y="567"/>
                  </a:cubicBezTo>
                  <a:cubicBezTo>
                    <a:pt x="2256" y="254"/>
                    <a:pt x="2006" y="1"/>
                    <a:pt x="1693" y="1"/>
                  </a:cubicBez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77" name="Google Shape;4675;p45">
              <a:extLst>
                <a:ext uri="{FF2B5EF4-FFF2-40B4-BE49-F238E27FC236}">
                  <a16:creationId xmlns:a16="http://schemas.microsoft.com/office/drawing/2014/main" id="{ED216887-1C1C-4834-B34C-07E88A93302A}"/>
                </a:ext>
              </a:extLst>
            </p:cNvPr>
            <p:cNvSpPr/>
            <p:nvPr/>
          </p:nvSpPr>
          <p:spPr>
            <a:xfrm>
              <a:off x="5477925" y="2102800"/>
              <a:ext cx="50675" cy="47900"/>
            </a:xfrm>
            <a:custGeom>
              <a:avLst/>
              <a:gdLst/>
              <a:ahLst/>
              <a:cxnLst/>
              <a:rect l="l" t="t" r="r" b="b"/>
              <a:pathLst>
                <a:path w="2027" h="1916" extrusionOk="0">
                  <a:moveTo>
                    <a:pt x="1405" y="0"/>
                  </a:moveTo>
                  <a:cubicBezTo>
                    <a:pt x="1264" y="0"/>
                    <a:pt x="1123" y="53"/>
                    <a:pt x="1015" y="158"/>
                  </a:cubicBezTo>
                  <a:lnTo>
                    <a:pt x="214" y="959"/>
                  </a:lnTo>
                  <a:cubicBezTo>
                    <a:pt x="0" y="1179"/>
                    <a:pt x="3" y="1531"/>
                    <a:pt x="223" y="1748"/>
                  </a:cubicBezTo>
                  <a:cubicBezTo>
                    <a:pt x="333" y="1860"/>
                    <a:pt x="478" y="1915"/>
                    <a:pt x="623" y="1915"/>
                  </a:cubicBezTo>
                  <a:cubicBezTo>
                    <a:pt x="764" y="1915"/>
                    <a:pt x="905" y="1863"/>
                    <a:pt x="1015" y="1757"/>
                  </a:cubicBezTo>
                  <a:lnTo>
                    <a:pt x="1813" y="959"/>
                  </a:lnTo>
                  <a:cubicBezTo>
                    <a:pt x="2027" y="736"/>
                    <a:pt x="2024" y="384"/>
                    <a:pt x="1804" y="167"/>
                  </a:cubicBezTo>
                  <a:cubicBezTo>
                    <a:pt x="1694" y="56"/>
                    <a:pt x="1549" y="0"/>
                    <a:pt x="1405" y="0"/>
                  </a:cubicBez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78" name="Google Shape;4676;p45">
              <a:extLst>
                <a:ext uri="{FF2B5EF4-FFF2-40B4-BE49-F238E27FC236}">
                  <a16:creationId xmlns:a16="http://schemas.microsoft.com/office/drawing/2014/main" id="{FF525368-3A29-4736-8545-6707F3D71E02}"/>
                </a:ext>
              </a:extLst>
            </p:cNvPr>
            <p:cNvSpPr/>
            <p:nvPr/>
          </p:nvSpPr>
          <p:spPr>
            <a:xfrm>
              <a:off x="5477775" y="2272000"/>
              <a:ext cx="50825" cy="48075"/>
            </a:xfrm>
            <a:custGeom>
              <a:avLst/>
              <a:gdLst/>
              <a:ahLst/>
              <a:cxnLst/>
              <a:rect l="l" t="t" r="r" b="b"/>
              <a:pathLst>
                <a:path w="2033" h="1923" extrusionOk="0">
                  <a:moveTo>
                    <a:pt x="621" y="1"/>
                  </a:moveTo>
                  <a:cubicBezTo>
                    <a:pt x="476" y="1"/>
                    <a:pt x="331" y="56"/>
                    <a:pt x="220" y="166"/>
                  </a:cubicBezTo>
                  <a:cubicBezTo>
                    <a:pt x="0" y="388"/>
                    <a:pt x="0" y="744"/>
                    <a:pt x="220" y="967"/>
                  </a:cubicBezTo>
                  <a:lnTo>
                    <a:pt x="1021" y="1765"/>
                  </a:lnTo>
                  <a:cubicBezTo>
                    <a:pt x="1129" y="1870"/>
                    <a:pt x="1270" y="1923"/>
                    <a:pt x="1411" y="1923"/>
                  </a:cubicBezTo>
                  <a:cubicBezTo>
                    <a:pt x="1555" y="1923"/>
                    <a:pt x="1700" y="1867"/>
                    <a:pt x="1810" y="1756"/>
                  </a:cubicBezTo>
                  <a:cubicBezTo>
                    <a:pt x="2030" y="1539"/>
                    <a:pt x="2033" y="1186"/>
                    <a:pt x="1819" y="967"/>
                  </a:cubicBezTo>
                  <a:lnTo>
                    <a:pt x="1021" y="166"/>
                  </a:lnTo>
                  <a:cubicBezTo>
                    <a:pt x="910" y="56"/>
                    <a:pt x="765" y="1"/>
                    <a:pt x="621" y="1"/>
                  </a:cubicBez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</p:grpSp>
      <p:sp>
        <p:nvSpPr>
          <p:cNvPr id="79" name="Tekstvak 78">
            <a:extLst>
              <a:ext uri="{FF2B5EF4-FFF2-40B4-BE49-F238E27FC236}">
                <a16:creationId xmlns:a16="http://schemas.microsoft.com/office/drawing/2014/main" id="{BDEBBED3-46CD-485B-B3C4-7FA58C0F8291}"/>
              </a:ext>
            </a:extLst>
          </p:cNvPr>
          <p:cNvSpPr txBox="1"/>
          <p:nvPr/>
        </p:nvSpPr>
        <p:spPr>
          <a:xfrm>
            <a:off x="3795211" y="409403"/>
            <a:ext cx="299963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nl-NL" sz="1050" dirty="0">
                <a:latin typeface="Museo Sans 500" panose="02000000000000000000" pitchFamily="50" charset="0"/>
              </a:rPr>
              <a:t>wanneer de ene partij meer informatie heeft dan de andere partij.</a:t>
            </a:r>
          </a:p>
          <a:p>
            <a:pPr>
              <a:spcAft>
                <a:spcPts val="600"/>
              </a:spcAft>
            </a:pPr>
            <a:r>
              <a:rPr lang="nl-NL" sz="1050" dirty="0">
                <a:latin typeface="Museo Sans 500" panose="02000000000000000000" pitchFamily="50" charset="0"/>
              </a:rPr>
              <a:t>Kan leiden tot: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050" dirty="0">
                <a:latin typeface="Museo Sans 500" panose="02000000000000000000" pitchFamily="50" charset="0"/>
              </a:rPr>
              <a:t>welvaartsverlies</a:t>
            </a:r>
          </a:p>
          <a:p>
            <a:pPr marL="363538" lvl="1" indent="-171450">
              <a:buFont typeface="Courier New" panose="02070309020205020404" pitchFamily="49" charset="0"/>
              <a:buChar char="o"/>
            </a:pPr>
            <a:r>
              <a:rPr lang="nl-NL" sz="1050" dirty="0">
                <a:latin typeface="Museo Sans 500" panose="02000000000000000000" pitchFamily="50" charset="0"/>
              </a:rPr>
              <a:t>omdat transactie niet doorgaat</a:t>
            </a:r>
          </a:p>
          <a:p>
            <a:pPr marL="363538" lvl="1" indent="-171450">
              <a:spcAft>
                <a:spcPts val="300"/>
              </a:spcAft>
              <a:buFont typeface="Courier New" panose="02070309020205020404" pitchFamily="49" charset="0"/>
              <a:buChar char="o"/>
            </a:pPr>
            <a:r>
              <a:rPr lang="nl-NL" sz="1050" dirty="0">
                <a:latin typeface="Museo Sans 500" panose="02000000000000000000" pitchFamily="50" charset="0"/>
              </a:rPr>
              <a:t>door hogere transactiekosten</a:t>
            </a:r>
          </a:p>
          <a:p>
            <a:pPr marL="171450" indent="-1714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nl-NL" sz="1050" dirty="0">
                <a:latin typeface="Museo Sans 500" panose="02000000000000000000" pitchFamily="50" charset="0"/>
              </a:rPr>
              <a:t>averechtse selectie</a:t>
            </a:r>
          </a:p>
          <a:p>
            <a:pPr marL="171450" indent="-1714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nl-NL" sz="1050" dirty="0">
                <a:latin typeface="Museo Sans 500" panose="02000000000000000000" pitchFamily="50" charset="0"/>
              </a:rPr>
              <a:t>moreel wangedrag</a:t>
            </a:r>
          </a:p>
          <a:p>
            <a:pPr marL="171450" indent="-1714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nl-NL" sz="1050" dirty="0">
                <a:latin typeface="Museo Sans 500" panose="02000000000000000000" pitchFamily="50" charset="0"/>
              </a:rPr>
              <a:t>principaal-agent-probleem</a:t>
            </a:r>
          </a:p>
        </p:txBody>
      </p:sp>
      <p:sp>
        <p:nvSpPr>
          <p:cNvPr id="80" name="Google Shape;4562;p45">
            <a:extLst>
              <a:ext uri="{FF2B5EF4-FFF2-40B4-BE49-F238E27FC236}">
                <a16:creationId xmlns:a16="http://schemas.microsoft.com/office/drawing/2014/main" id="{8938D5F3-644D-4F3C-9577-130E998E8D32}"/>
              </a:ext>
            </a:extLst>
          </p:cNvPr>
          <p:cNvSpPr/>
          <p:nvPr/>
        </p:nvSpPr>
        <p:spPr>
          <a:xfrm>
            <a:off x="3566529" y="438647"/>
            <a:ext cx="230680" cy="216269"/>
          </a:xfrm>
          <a:custGeom>
            <a:avLst/>
            <a:gdLst/>
            <a:ahLst/>
            <a:cxnLst/>
            <a:rect l="l" t="t" r="r" b="b"/>
            <a:pathLst>
              <a:path w="19273" h="18069" extrusionOk="0">
                <a:moveTo>
                  <a:pt x="5456" y="7679"/>
                </a:moveTo>
                <a:cubicBezTo>
                  <a:pt x="6294" y="7679"/>
                  <a:pt x="6715" y="8694"/>
                  <a:pt x="6122" y="9284"/>
                </a:cubicBezTo>
                <a:cubicBezTo>
                  <a:pt x="5930" y="9476"/>
                  <a:pt x="5694" y="9562"/>
                  <a:pt x="5462" y="9562"/>
                </a:cubicBezTo>
                <a:cubicBezTo>
                  <a:pt x="4979" y="9562"/>
                  <a:pt x="4517" y="9188"/>
                  <a:pt x="4517" y="8622"/>
                </a:cubicBezTo>
                <a:cubicBezTo>
                  <a:pt x="4517" y="8101"/>
                  <a:pt x="4936" y="7679"/>
                  <a:pt x="5456" y="7679"/>
                </a:cubicBezTo>
                <a:close/>
                <a:moveTo>
                  <a:pt x="9636" y="7679"/>
                </a:moveTo>
                <a:cubicBezTo>
                  <a:pt x="10473" y="7679"/>
                  <a:pt x="10892" y="8694"/>
                  <a:pt x="10299" y="9284"/>
                </a:cubicBezTo>
                <a:cubicBezTo>
                  <a:pt x="10107" y="9476"/>
                  <a:pt x="9872" y="9562"/>
                  <a:pt x="9640" y="9562"/>
                </a:cubicBezTo>
                <a:cubicBezTo>
                  <a:pt x="9157" y="9562"/>
                  <a:pt x="8694" y="9188"/>
                  <a:pt x="8694" y="8622"/>
                </a:cubicBezTo>
                <a:cubicBezTo>
                  <a:pt x="8694" y="8101"/>
                  <a:pt x="9115" y="7679"/>
                  <a:pt x="9636" y="7679"/>
                </a:cubicBezTo>
                <a:close/>
                <a:moveTo>
                  <a:pt x="13813" y="7679"/>
                </a:moveTo>
                <a:cubicBezTo>
                  <a:pt x="14650" y="7679"/>
                  <a:pt x="15071" y="8694"/>
                  <a:pt x="14478" y="9284"/>
                </a:cubicBezTo>
                <a:cubicBezTo>
                  <a:pt x="14286" y="9476"/>
                  <a:pt x="14050" y="9562"/>
                  <a:pt x="13819" y="9562"/>
                </a:cubicBezTo>
                <a:cubicBezTo>
                  <a:pt x="13336" y="9562"/>
                  <a:pt x="12873" y="9188"/>
                  <a:pt x="12873" y="8622"/>
                </a:cubicBezTo>
                <a:cubicBezTo>
                  <a:pt x="12873" y="8101"/>
                  <a:pt x="13292" y="7679"/>
                  <a:pt x="13813" y="7679"/>
                </a:cubicBezTo>
                <a:close/>
                <a:moveTo>
                  <a:pt x="9597" y="1"/>
                </a:moveTo>
                <a:cubicBezTo>
                  <a:pt x="4303" y="1"/>
                  <a:pt x="0" y="3801"/>
                  <a:pt x="0" y="8471"/>
                </a:cubicBezTo>
                <a:cubicBezTo>
                  <a:pt x="0" y="10444"/>
                  <a:pt x="780" y="12356"/>
                  <a:pt x="2201" y="13870"/>
                </a:cubicBezTo>
                <a:cubicBezTo>
                  <a:pt x="2481" y="15033"/>
                  <a:pt x="2138" y="16258"/>
                  <a:pt x="1292" y="17104"/>
                </a:cubicBezTo>
                <a:cubicBezTo>
                  <a:pt x="940" y="17460"/>
                  <a:pt x="1190" y="18068"/>
                  <a:pt x="1692" y="18068"/>
                </a:cubicBezTo>
                <a:cubicBezTo>
                  <a:pt x="3300" y="18065"/>
                  <a:pt x="4845" y="17442"/>
                  <a:pt x="6005" y="16328"/>
                </a:cubicBezTo>
                <a:cubicBezTo>
                  <a:pt x="7150" y="16731"/>
                  <a:pt x="8357" y="16939"/>
                  <a:pt x="9571" y="16939"/>
                </a:cubicBezTo>
                <a:cubicBezTo>
                  <a:pt x="9579" y="16939"/>
                  <a:pt x="9588" y="16939"/>
                  <a:pt x="9597" y="16939"/>
                </a:cubicBezTo>
                <a:cubicBezTo>
                  <a:pt x="14891" y="16939"/>
                  <a:pt x="19272" y="13139"/>
                  <a:pt x="19272" y="8471"/>
                </a:cubicBezTo>
                <a:cubicBezTo>
                  <a:pt x="19272" y="3801"/>
                  <a:pt x="14891" y="1"/>
                  <a:pt x="9597" y="1"/>
                </a:cubicBezTo>
                <a:close/>
              </a:path>
            </a:pathLst>
          </a:custGeom>
          <a:solidFill>
            <a:srgbClr val="1A80B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</a:pPr>
            <a:endParaRPr sz="1400" kern="0">
              <a:solidFill>
                <a:srgbClr val="435D74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81" name="Google Shape;4562;p45">
            <a:extLst>
              <a:ext uri="{FF2B5EF4-FFF2-40B4-BE49-F238E27FC236}">
                <a16:creationId xmlns:a16="http://schemas.microsoft.com/office/drawing/2014/main" id="{D3F49B72-A24D-4E13-A346-08FB72536D6B}"/>
              </a:ext>
            </a:extLst>
          </p:cNvPr>
          <p:cNvSpPr/>
          <p:nvPr/>
        </p:nvSpPr>
        <p:spPr>
          <a:xfrm>
            <a:off x="198683" y="5367158"/>
            <a:ext cx="230680" cy="216269"/>
          </a:xfrm>
          <a:custGeom>
            <a:avLst/>
            <a:gdLst/>
            <a:ahLst/>
            <a:cxnLst/>
            <a:rect l="l" t="t" r="r" b="b"/>
            <a:pathLst>
              <a:path w="19273" h="18069" extrusionOk="0">
                <a:moveTo>
                  <a:pt x="5456" y="7679"/>
                </a:moveTo>
                <a:cubicBezTo>
                  <a:pt x="6294" y="7679"/>
                  <a:pt x="6715" y="8694"/>
                  <a:pt x="6122" y="9284"/>
                </a:cubicBezTo>
                <a:cubicBezTo>
                  <a:pt x="5930" y="9476"/>
                  <a:pt x="5694" y="9562"/>
                  <a:pt x="5462" y="9562"/>
                </a:cubicBezTo>
                <a:cubicBezTo>
                  <a:pt x="4979" y="9562"/>
                  <a:pt x="4517" y="9188"/>
                  <a:pt x="4517" y="8622"/>
                </a:cubicBezTo>
                <a:cubicBezTo>
                  <a:pt x="4517" y="8101"/>
                  <a:pt x="4936" y="7679"/>
                  <a:pt x="5456" y="7679"/>
                </a:cubicBezTo>
                <a:close/>
                <a:moveTo>
                  <a:pt x="9636" y="7679"/>
                </a:moveTo>
                <a:cubicBezTo>
                  <a:pt x="10473" y="7679"/>
                  <a:pt x="10892" y="8694"/>
                  <a:pt x="10299" y="9284"/>
                </a:cubicBezTo>
                <a:cubicBezTo>
                  <a:pt x="10107" y="9476"/>
                  <a:pt x="9872" y="9562"/>
                  <a:pt x="9640" y="9562"/>
                </a:cubicBezTo>
                <a:cubicBezTo>
                  <a:pt x="9157" y="9562"/>
                  <a:pt x="8694" y="9188"/>
                  <a:pt x="8694" y="8622"/>
                </a:cubicBezTo>
                <a:cubicBezTo>
                  <a:pt x="8694" y="8101"/>
                  <a:pt x="9115" y="7679"/>
                  <a:pt x="9636" y="7679"/>
                </a:cubicBezTo>
                <a:close/>
                <a:moveTo>
                  <a:pt x="13813" y="7679"/>
                </a:moveTo>
                <a:cubicBezTo>
                  <a:pt x="14650" y="7679"/>
                  <a:pt x="15071" y="8694"/>
                  <a:pt x="14478" y="9284"/>
                </a:cubicBezTo>
                <a:cubicBezTo>
                  <a:pt x="14286" y="9476"/>
                  <a:pt x="14050" y="9562"/>
                  <a:pt x="13819" y="9562"/>
                </a:cubicBezTo>
                <a:cubicBezTo>
                  <a:pt x="13336" y="9562"/>
                  <a:pt x="12873" y="9188"/>
                  <a:pt x="12873" y="8622"/>
                </a:cubicBezTo>
                <a:cubicBezTo>
                  <a:pt x="12873" y="8101"/>
                  <a:pt x="13292" y="7679"/>
                  <a:pt x="13813" y="7679"/>
                </a:cubicBezTo>
                <a:close/>
                <a:moveTo>
                  <a:pt x="9597" y="1"/>
                </a:moveTo>
                <a:cubicBezTo>
                  <a:pt x="4303" y="1"/>
                  <a:pt x="0" y="3801"/>
                  <a:pt x="0" y="8471"/>
                </a:cubicBezTo>
                <a:cubicBezTo>
                  <a:pt x="0" y="10444"/>
                  <a:pt x="780" y="12356"/>
                  <a:pt x="2201" y="13870"/>
                </a:cubicBezTo>
                <a:cubicBezTo>
                  <a:pt x="2481" y="15033"/>
                  <a:pt x="2138" y="16258"/>
                  <a:pt x="1292" y="17104"/>
                </a:cubicBezTo>
                <a:cubicBezTo>
                  <a:pt x="940" y="17460"/>
                  <a:pt x="1190" y="18068"/>
                  <a:pt x="1692" y="18068"/>
                </a:cubicBezTo>
                <a:cubicBezTo>
                  <a:pt x="3300" y="18065"/>
                  <a:pt x="4845" y="17442"/>
                  <a:pt x="6005" y="16328"/>
                </a:cubicBezTo>
                <a:cubicBezTo>
                  <a:pt x="7150" y="16731"/>
                  <a:pt x="8357" y="16939"/>
                  <a:pt x="9571" y="16939"/>
                </a:cubicBezTo>
                <a:cubicBezTo>
                  <a:pt x="9579" y="16939"/>
                  <a:pt x="9588" y="16939"/>
                  <a:pt x="9597" y="16939"/>
                </a:cubicBezTo>
                <a:cubicBezTo>
                  <a:pt x="14891" y="16939"/>
                  <a:pt x="19272" y="13139"/>
                  <a:pt x="19272" y="8471"/>
                </a:cubicBezTo>
                <a:cubicBezTo>
                  <a:pt x="19272" y="3801"/>
                  <a:pt x="14891" y="1"/>
                  <a:pt x="9597" y="1"/>
                </a:cubicBezTo>
                <a:close/>
              </a:path>
            </a:pathLst>
          </a:custGeom>
          <a:solidFill>
            <a:srgbClr val="1A80B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</a:pPr>
            <a:endParaRPr sz="1400" kern="0">
              <a:solidFill>
                <a:srgbClr val="435D74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82" name="Tekstvak 81">
            <a:extLst>
              <a:ext uri="{FF2B5EF4-FFF2-40B4-BE49-F238E27FC236}">
                <a16:creationId xmlns:a16="http://schemas.microsoft.com/office/drawing/2014/main" id="{0032F0B9-6D1A-46A6-84E9-CD0EECDC3EA6}"/>
              </a:ext>
            </a:extLst>
          </p:cNvPr>
          <p:cNvSpPr txBox="1"/>
          <p:nvPr/>
        </p:nvSpPr>
        <p:spPr>
          <a:xfrm>
            <a:off x="441083" y="5340013"/>
            <a:ext cx="299963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nl-NL" sz="1050" dirty="0">
                <a:latin typeface="Museo Sans 500" panose="02000000000000000000" pitchFamily="50" charset="0"/>
              </a:rPr>
              <a:t>ook wel risicoafkerigheid</a:t>
            </a:r>
            <a:br>
              <a:rPr lang="nl-NL" sz="1050" dirty="0">
                <a:latin typeface="Museo Sans 500" panose="02000000000000000000" pitchFamily="50" charset="0"/>
              </a:rPr>
            </a:br>
            <a:r>
              <a:rPr lang="nl-NL" sz="1050" dirty="0">
                <a:latin typeface="Museo Sans 500" panose="02000000000000000000" pitchFamily="50" charset="0"/>
              </a:rPr>
              <a:t>houdt in dat iemand gedrag vertoont dat risico’s zo veel mogelijk probeert te vermijden in plaats van deze op te zoeken.</a:t>
            </a:r>
          </a:p>
        </p:txBody>
      </p:sp>
      <p:sp>
        <p:nvSpPr>
          <p:cNvPr id="95" name="Google Shape;4562;p45">
            <a:extLst>
              <a:ext uri="{FF2B5EF4-FFF2-40B4-BE49-F238E27FC236}">
                <a16:creationId xmlns:a16="http://schemas.microsoft.com/office/drawing/2014/main" id="{944B4FF2-6D02-4C93-9AFF-5DADC93435E7}"/>
              </a:ext>
            </a:extLst>
          </p:cNvPr>
          <p:cNvSpPr/>
          <p:nvPr/>
        </p:nvSpPr>
        <p:spPr>
          <a:xfrm>
            <a:off x="3556866" y="5368744"/>
            <a:ext cx="230680" cy="216269"/>
          </a:xfrm>
          <a:custGeom>
            <a:avLst/>
            <a:gdLst/>
            <a:ahLst/>
            <a:cxnLst/>
            <a:rect l="l" t="t" r="r" b="b"/>
            <a:pathLst>
              <a:path w="19273" h="18069" extrusionOk="0">
                <a:moveTo>
                  <a:pt x="5456" y="7679"/>
                </a:moveTo>
                <a:cubicBezTo>
                  <a:pt x="6294" y="7679"/>
                  <a:pt x="6715" y="8694"/>
                  <a:pt x="6122" y="9284"/>
                </a:cubicBezTo>
                <a:cubicBezTo>
                  <a:pt x="5930" y="9476"/>
                  <a:pt x="5694" y="9562"/>
                  <a:pt x="5462" y="9562"/>
                </a:cubicBezTo>
                <a:cubicBezTo>
                  <a:pt x="4979" y="9562"/>
                  <a:pt x="4517" y="9188"/>
                  <a:pt x="4517" y="8622"/>
                </a:cubicBezTo>
                <a:cubicBezTo>
                  <a:pt x="4517" y="8101"/>
                  <a:pt x="4936" y="7679"/>
                  <a:pt x="5456" y="7679"/>
                </a:cubicBezTo>
                <a:close/>
                <a:moveTo>
                  <a:pt x="9636" y="7679"/>
                </a:moveTo>
                <a:cubicBezTo>
                  <a:pt x="10473" y="7679"/>
                  <a:pt x="10892" y="8694"/>
                  <a:pt x="10299" y="9284"/>
                </a:cubicBezTo>
                <a:cubicBezTo>
                  <a:pt x="10107" y="9476"/>
                  <a:pt x="9872" y="9562"/>
                  <a:pt x="9640" y="9562"/>
                </a:cubicBezTo>
                <a:cubicBezTo>
                  <a:pt x="9157" y="9562"/>
                  <a:pt x="8694" y="9188"/>
                  <a:pt x="8694" y="8622"/>
                </a:cubicBezTo>
                <a:cubicBezTo>
                  <a:pt x="8694" y="8101"/>
                  <a:pt x="9115" y="7679"/>
                  <a:pt x="9636" y="7679"/>
                </a:cubicBezTo>
                <a:close/>
                <a:moveTo>
                  <a:pt x="13813" y="7679"/>
                </a:moveTo>
                <a:cubicBezTo>
                  <a:pt x="14650" y="7679"/>
                  <a:pt x="15071" y="8694"/>
                  <a:pt x="14478" y="9284"/>
                </a:cubicBezTo>
                <a:cubicBezTo>
                  <a:pt x="14286" y="9476"/>
                  <a:pt x="14050" y="9562"/>
                  <a:pt x="13819" y="9562"/>
                </a:cubicBezTo>
                <a:cubicBezTo>
                  <a:pt x="13336" y="9562"/>
                  <a:pt x="12873" y="9188"/>
                  <a:pt x="12873" y="8622"/>
                </a:cubicBezTo>
                <a:cubicBezTo>
                  <a:pt x="12873" y="8101"/>
                  <a:pt x="13292" y="7679"/>
                  <a:pt x="13813" y="7679"/>
                </a:cubicBezTo>
                <a:close/>
                <a:moveTo>
                  <a:pt x="9597" y="1"/>
                </a:moveTo>
                <a:cubicBezTo>
                  <a:pt x="4303" y="1"/>
                  <a:pt x="0" y="3801"/>
                  <a:pt x="0" y="8471"/>
                </a:cubicBezTo>
                <a:cubicBezTo>
                  <a:pt x="0" y="10444"/>
                  <a:pt x="780" y="12356"/>
                  <a:pt x="2201" y="13870"/>
                </a:cubicBezTo>
                <a:cubicBezTo>
                  <a:pt x="2481" y="15033"/>
                  <a:pt x="2138" y="16258"/>
                  <a:pt x="1292" y="17104"/>
                </a:cubicBezTo>
                <a:cubicBezTo>
                  <a:pt x="940" y="17460"/>
                  <a:pt x="1190" y="18068"/>
                  <a:pt x="1692" y="18068"/>
                </a:cubicBezTo>
                <a:cubicBezTo>
                  <a:pt x="3300" y="18065"/>
                  <a:pt x="4845" y="17442"/>
                  <a:pt x="6005" y="16328"/>
                </a:cubicBezTo>
                <a:cubicBezTo>
                  <a:pt x="7150" y="16731"/>
                  <a:pt x="8357" y="16939"/>
                  <a:pt x="9571" y="16939"/>
                </a:cubicBezTo>
                <a:cubicBezTo>
                  <a:pt x="9579" y="16939"/>
                  <a:pt x="9588" y="16939"/>
                  <a:pt x="9597" y="16939"/>
                </a:cubicBezTo>
                <a:cubicBezTo>
                  <a:pt x="14891" y="16939"/>
                  <a:pt x="19272" y="13139"/>
                  <a:pt x="19272" y="8471"/>
                </a:cubicBezTo>
                <a:cubicBezTo>
                  <a:pt x="19272" y="3801"/>
                  <a:pt x="14891" y="1"/>
                  <a:pt x="9597" y="1"/>
                </a:cubicBezTo>
                <a:close/>
              </a:path>
            </a:pathLst>
          </a:custGeom>
          <a:solidFill>
            <a:srgbClr val="1A80B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</a:pPr>
            <a:endParaRPr sz="1400" kern="0">
              <a:solidFill>
                <a:srgbClr val="435D74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96" name="Tekstvak 95">
            <a:extLst>
              <a:ext uri="{FF2B5EF4-FFF2-40B4-BE49-F238E27FC236}">
                <a16:creationId xmlns:a16="http://schemas.microsoft.com/office/drawing/2014/main" id="{C9B3880D-F01E-4EA8-A9A6-334812573FDB}"/>
              </a:ext>
            </a:extLst>
          </p:cNvPr>
          <p:cNvSpPr txBox="1"/>
          <p:nvPr/>
        </p:nvSpPr>
        <p:spPr>
          <a:xfrm>
            <a:off x="3807738" y="5341599"/>
            <a:ext cx="2999636" cy="15311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nl-NL" sz="1050" dirty="0">
                <a:latin typeface="Museo Sans 500" panose="02000000000000000000" pitchFamily="50" charset="0"/>
              </a:rPr>
              <a:t>wanneer mensen zich risicovoller gaan gedragen, omdat de financiële gevolgen daarvan voor een ander zijn.</a:t>
            </a:r>
          </a:p>
          <a:p>
            <a:pPr>
              <a:spcAft>
                <a:spcPts val="1200"/>
              </a:spcAft>
            </a:pPr>
            <a:r>
              <a:rPr lang="nl-NL" sz="1050" dirty="0">
                <a:latin typeface="Museo Sans 500" panose="02000000000000000000" pitchFamily="50" charset="0"/>
              </a:rPr>
              <a:t>Bijvoorbeeld door de fiets niet dubbel op slot te zetten als je verzekerd bent tegen diefstal.</a:t>
            </a:r>
          </a:p>
          <a:p>
            <a:pPr>
              <a:spcAft>
                <a:spcPts val="1200"/>
              </a:spcAft>
            </a:pPr>
            <a:r>
              <a:rPr lang="nl-NL" sz="1050" dirty="0">
                <a:latin typeface="Museo Sans 500" panose="02000000000000000000" pitchFamily="50" charset="0"/>
              </a:rPr>
              <a:t>Eigen risico kan de kans op moreel wangedrag beperken.</a:t>
            </a:r>
          </a:p>
        </p:txBody>
      </p:sp>
      <p:grpSp>
        <p:nvGrpSpPr>
          <p:cNvPr id="97" name="Google Shape;4668;p45">
            <a:extLst>
              <a:ext uri="{FF2B5EF4-FFF2-40B4-BE49-F238E27FC236}">
                <a16:creationId xmlns:a16="http://schemas.microsoft.com/office/drawing/2014/main" id="{F2E0FFF6-1979-4A14-ADA8-C804601CFF80}"/>
              </a:ext>
            </a:extLst>
          </p:cNvPr>
          <p:cNvGrpSpPr/>
          <p:nvPr/>
        </p:nvGrpSpPr>
        <p:grpSpPr>
          <a:xfrm>
            <a:off x="3556884" y="5977009"/>
            <a:ext cx="230644" cy="230692"/>
            <a:chOff x="5049725" y="2027900"/>
            <a:chExt cx="481750" cy="481850"/>
          </a:xfrm>
          <a:solidFill>
            <a:srgbClr val="002060"/>
          </a:solidFill>
        </p:grpSpPr>
        <p:sp>
          <p:nvSpPr>
            <p:cNvPr id="98" name="Google Shape;4669;p45">
              <a:extLst>
                <a:ext uri="{FF2B5EF4-FFF2-40B4-BE49-F238E27FC236}">
                  <a16:creationId xmlns:a16="http://schemas.microsoft.com/office/drawing/2014/main" id="{72F36E16-679E-4F27-A76B-60FE03B93533}"/>
                </a:ext>
              </a:extLst>
            </p:cNvPr>
            <p:cNvSpPr/>
            <p:nvPr/>
          </p:nvSpPr>
          <p:spPr>
            <a:xfrm>
              <a:off x="5191775" y="2394925"/>
              <a:ext cx="197625" cy="114825"/>
            </a:xfrm>
            <a:custGeom>
              <a:avLst/>
              <a:gdLst/>
              <a:ahLst/>
              <a:cxnLst/>
              <a:rect l="l" t="t" r="r" b="b"/>
              <a:pathLst>
                <a:path w="7905" h="4593" extrusionOk="0">
                  <a:moveTo>
                    <a:pt x="0" y="0"/>
                  </a:moveTo>
                  <a:lnTo>
                    <a:pt x="0" y="566"/>
                  </a:lnTo>
                  <a:cubicBezTo>
                    <a:pt x="3" y="1298"/>
                    <a:pt x="479" y="1949"/>
                    <a:pt x="1178" y="2171"/>
                  </a:cubicBezTo>
                  <a:cubicBezTo>
                    <a:pt x="1407" y="3502"/>
                    <a:pt x="2560" y="4593"/>
                    <a:pt x="3954" y="4593"/>
                  </a:cubicBezTo>
                  <a:cubicBezTo>
                    <a:pt x="5345" y="4593"/>
                    <a:pt x="6499" y="3502"/>
                    <a:pt x="6728" y="2171"/>
                  </a:cubicBezTo>
                  <a:cubicBezTo>
                    <a:pt x="7426" y="1949"/>
                    <a:pt x="7902" y="1298"/>
                    <a:pt x="7905" y="566"/>
                  </a:cubicBezTo>
                  <a:lnTo>
                    <a:pt x="7905" y="0"/>
                  </a:ln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99" name="Google Shape;4670;p45">
              <a:extLst>
                <a:ext uri="{FF2B5EF4-FFF2-40B4-BE49-F238E27FC236}">
                  <a16:creationId xmlns:a16="http://schemas.microsoft.com/office/drawing/2014/main" id="{4DEE5754-15AB-49FC-A201-CF8C5AD2734D}"/>
                </a:ext>
              </a:extLst>
            </p:cNvPr>
            <p:cNvSpPr/>
            <p:nvPr/>
          </p:nvSpPr>
          <p:spPr>
            <a:xfrm>
              <a:off x="5113625" y="2027900"/>
              <a:ext cx="347300" cy="338825"/>
            </a:xfrm>
            <a:custGeom>
              <a:avLst/>
              <a:gdLst/>
              <a:ahLst/>
              <a:cxnLst/>
              <a:rect l="l" t="t" r="r" b="b"/>
              <a:pathLst>
                <a:path w="13892" h="13553" extrusionOk="0">
                  <a:moveTo>
                    <a:pt x="7080" y="2260"/>
                  </a:moveTo>
                  <a:cubicBezTo>
                    <a:pt x="9574" y="2263"/>
                    <a:pt x="11594" y="4284"/>
                    <a:pt x="11597" y="6777"/>
                  </a:cubicBezTo>
                  <a:cubicBezTo>
                    <a:pt x="11597" y="7090"/>
                    <a:pt x="11344" y="7340"/>
                    <a:pt x="11031" y="7340"/>
                  </a:cubicBezTo>
                  <a:cubicBezTo>
                    <a:pt x="10718" y="7340"/>
                    <a:pt x="10468" y="7090"/>
                    <a:pt x="10468" y="6777"/>
                  </a:cubicBezTo>
                  <a:cubicBezTo>
                    <a:pt x="10465" y="4907"/>
                    <a:pt x="8950" y="3392"/>
                    <a:pt x="7080" y="3389"/>
                  </a:cubicBezTo>
                  <a:cubicBezTo>
                    <a:pt x="6767" y="3389"/>
                    <a:pt x="6514" y="3136"/>
                    <a:pt x="6514" y="2826"/>
                  </a:cubicBezTo>
                  <a:cubicBezTo>
                    <a:pt x="6514" y="2513"/>
                    <a:pt x="6767" y="2260"/>
                    <a:pt x="7080" y="2260"/>
                  </a:cubicBezTo>
                  <a:close/>
                  <a:moveTo>
                    <a:pt x="7070" y="1"/>
                  </a:moveTo>
                  <a:cubicBezTo>
                    <a:pt x="6595" y="1"/>
                    <a:pt x="6111" y="50"/>
                    <a:pt x="5623" y="152"/>
                  </a:cubicBezTo>
                  <a:cubicBezTo>
                    <a:pt x="3075" y="685"/>
                    <a:pt x="1001" y="2754"/>
                    <a:pt x="459" y="5301"/>
                  </a:cubicBezTo>
                  <a:cubicBezTo>
                    <a:pt x="1" y="7469"/>
                    <a:pt x="567" y="9644"/>
                    <a:pt x="2015" y="11270"/>
                  </a:cubicBezTo>
                  <a:cubicBezTo>
                    <a:pt x="2584" y="11908"/>
                    <a:pt x="2952" y="12703"/>
                    <a:pt x="3072" y="13552"/>
                  </a:cubicBezTo>
                  <a:lnTo>
                    <a:pt x="11088" y="13552"/>
                  </a:lnTo>
                  <a:cubicBezTo>
                    <a:pt x="11221" y="12691"/>
                    <a:pt x="11597" y="11887"/>
                    <a:pt x="12175" y="11233"/>
                  </a:cubicBezTo>
                  <a:cubicBezTo>
                    <a:pt x="13259" y="10002"/>
                    <a:pt x="13892" y="8418"/>
                    <a:pt x="13892" y="6777"/>
                  </a:cubicBezTo>
                  <a:cubicBezTo>
                    <a:pt x="13892" y="2969"/>
                    <a:pt x="10766" y="1"/>
                    <a:pt x="7070" y="1"/>
                  </a:cubicBez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0" name="Google Shape;4671;p45">
              <a:extLst>
                <a:ext uri="{FF2B5EF4-FFF2-40B4-BE49-F238E27FC236}">
                  <a16:creationId xmlns:a16="http://schemas.microsoft.com/office/drawing/2014/main" id="{1A8B7E86-EEEE-4FC9-A4C5-BCA79D6F4EDE}"/>
                </a:ext>
              </a:extLst>
            </p:cNvPr>
            <p:cNvSpPr/>
            <p:nvPr/>
          </p:nvSpPr>
          <p:spPr>
            <a:xfrm>
              <a:off x="5049725" y="2197300"/>
              <a:ext cx="56400" cy="28275"/>
            </a:xfrm>
            <a:custGeom>
              <a:avLst/>
              <a:gdLst/>
              <a:ahLst/>
              <a:cxnLst/>
              <a:rect l="l" t="t" r="r" b="b"/>
              <a:pathLst>
                <a:path w="2256" h="1131" extrusionOk="0">
                  <a:moveTo>
                    <a:pt x="563" y="1"/>
                  </a:moveTo>
                  <a:cubicBezTo>
                    <a:pt x="250" y="1"/>
                    <a:pt x="0" y="254"/>
                    <a:pt x="0" y="567"/>
                  </a:cubicBezTo>
                  <a:cubicBezTo>
                    <a:pt x="0" y="877"/>
                    <a:pt x="250" y="1130"/>
                    <a:pt x="563" y="1130"/>
                  </a:cubicBezTo>
                  <a:lnTo>
                    <a:pt x="1693" y="1130"/>
                  </a:lnTo>
                  <a:cubicBezTo>
                    <a:pt x="2006" y="1130"/>
                    <a:pt x="2256" y="877"/>
                    <a:pt x="2256" y="567"/>
                  </a:cubicBezTo>
                  <a:cubicBezTo>
                    <a:pt x="2256" y="254"/>
                    <a:pt x="2006" y="1"/>
                    <a:pt x="1693" y="1"/>
                  </a:cubicBez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1" name="Google Shape;4672;p45">
              <a:extLst>
                <a:ext uri="{FF2B5EF4-FFF2-40B4-BE49-F238E27FC236}">
                  <a16:creationId xmlns:a16="http://schemas.microsoft.com/office/drawing/2014/main" id="{7D74D26B-8D68-47A1-A934-D51384132E8D}"/>
                </a:ext>
              </a:extLst>
            </p:cNvPr>
            <p:cNvSpPr/>
            <p:nvPr/>
          </p:nvSpPr>
          <p:spPr>
            <a:xfrm>
              <a:off x="5052575" y="2102800"/>
              <a:ext cx="50850" cy="48075"/>
            </a:xfrm>
            <a:custGeom>
              <a:avLst/>
              <a:gdLst/>
              <a:ahLst/>
              <a:cxnLst/>
              <a:rect l="l" t="t" r="r" b="b"/>
              <a:pathLst>
                <a:path w="2034" h="1923" extrusionOk="0">
                  <a:moveTo>
                    <a:pt x="623" y="0"/>
                  </a:moveTo>
                  <a:cubicBezTo>
                    <a:pt x="478" y="0"/>
                    <a:pt x="333" y="56"/>
                    <a:pt x="224" y="167"/>
                  </a:cubicBezTo>
                  <a:cubicBezTo>
                    <a:pt x="4" y="384"/>
                    <a:pt x="1" y="736"/>
                    <a:pt x="214" y="959"/>
                  </a:cubicBezTo>
                  <a:lnTo>
                    <a:pt x="1015" y="1757"/>
                  </a:lnTo>
                  <a:cubicBezTo>
                    <a:pt x="1125" y="1867"/>
                    <a:pt x="1269" y="1922"/>
                    <a:pt x="1413" y="1922"/>
                  </a:cubicBezTo>
                  <a:cubicBezTo>
                    <a:pt x="1558" y="1922"/>
                    <a:pt x="1702" y="1867"/>
                    <a:pt x="1813" y="1757"/>
                  </a:cubicBezTo>
                  <a:cubicBezTo>
                    <a:pt x="2033" y="1534"/>
                    <a:pt x="2033" y="1179"/>
                    <a:pt x="1813" y="959"/>
                  </a:cubicBezTo>
                  <a:lnTo>
                    <a:pt x="1015" y="158"/>
                  </a:lnTo>
                  <a:cubicBezTo>
                    <a:pt x="906" y="53"/>
                    <a:pt x="764" y="0"/>
                    <a:pt x="623" y="0"/>
                  </a:cubicBez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2" name="Google Shape;4673;p45">
              <a:extLst>
                <a:ext uri="{FF2B5EF4-FFF2-40B4-BE49-F238E27FC236}">
                  <a16:creationId xmlns:a16="http://schemas.microsoft.com/office/drawing/2014/main" id="{8BE7871E-AB20-4C44-95FA-85527B566618}"/>
                </a:ext>
              </a:extLst>
            </p:cNvPr>
            <p:cNvSpPr/>
            <p:nvPr/>
          </p:nvSpPr>
          <p:spPr>
            <a:xfrm>
              <a:off x="5052575" y="2272175"/>
              <a:ext cx="50700" cy="47900"/>
            </a:xfrm>
            <a:custGeom>
              <a:avLst/>
              <a:gdLst/>
              <a:ahLst/>
              <a:cxnLst/>
              <a:rect l="l" t="t" r="r" b="b"/>
              <a:pathLst>
                <a:path w="2028" h="1916" extrusionOk="0">
                  <a:moveTo>
                    <a:pt x="1405" y="0"/>
                  </a:moveTo>
                  <a:cubicBezTo>
                    <a:pt x="1264" y="0"/>
                    <a:pt x="1124" y="53"/>
                    <a:pt x="1015" y="159"/>
                  </a:cubicBezTo>
                  <a:lnTo>
                    <a:pt x="214" y="960"/>
                  </a:lnTo>
                  <a:cubicBezTo>
                    <a:pt x="1" y="1179"/>
                    <a:pt x="4" y="1532"/>
                    <a:pt x="224" y="1749"/>
                  </a:cubicBezTo>
                  <a:cubicBezTo>
                    <a:pt x="333" y="1860"/>
                    <a:pt x="478" y="1916"/>
                    <a:pt x="623" y="1916"/>
                  </a:cubicBezTo>
                  <a:cubicBezTo>
                    <a:pt x="764" y="1916"/>
                    <a:pt x="906" y="1863"/>
                    <a:pt x="1015" y="1758"/>
                  </a:cubicBezTo>
                  <a:lnTo>
                    <a:pt x="1813" y="960"/>
                  </a:lnTo>
                  <a:cubicBezTo>
                    <a:pt x="2027" y="737"/>
                    <a:pt x="2024" y="384"/>
                    <a:pt x="1804" y="168"/>
                  </a:cubicBezTo>
                  <a:cubicBezTo>
                    <a:pt x="1695" y="56"/>
                    <a:pt x="1550" y="0"/>
                    <a:pt x="1405" y="0"/>
                  </a:cubicBez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3" name="Google Shape;4674;p45">
              <a:extLst>
                <a:ext uri="{FF2B5EF4-FFF2-40B4-BE49-F238E27FC236}">
                  <a16:creationId xmlns:a16="http://schemas.microsoft.com/office/drawing/2014/main" id="{5C6F59B7-D3A0-4343-B56E-4329C8D35FAA}"/>
                </a:ext>
              </a:extLst>
            </p:cNvPr>
            <p:cNvSpPr/>
            <p:nvPr/>
          </p:nvSpPr>
          <p:spPr>
            <a:xfrm>
              <a:off x="5475050" y="2197300"/>
              <a:ext cx="56425" cy="28275"/>
            </a:xfrm>
            <a:custGeom>
              <a:avLst/>
              <a:gdLst/>
              <a:ahLst/>
              <a:cxnLst/>
              <a:rect l="l" t="t" r="r" b="b"/>
              <a:pathLst>
                <a:path w="2257" h="1131" extrusionOk="0">
                  <a:moveTo>
                    <a:pt x="564" y="1"/>
                  </a:moveTo>
                  <a:cubicBezTo>
                    <a:pt x="251" y="1"/>
                    <a:pt x="1" y="254"/>
                    <a:pt x="1" y="567"/>
                  </a:cubicBezTo>
                  <a:cubicBezTo>
                    <a:pt x="1" y="877"/>
                    <a:pt x="251" y="1130"/>
                    <a:pt x="564" y="1130"/>
                  </a:cubicBezTo>
                  <a:lnTo>
                    <a:pt x="1693" y="1130"/>
                  </a:lnTo>
                  <a:cubicBezTo>
                    <a:pt x="2006" y="1130"/>
                    <a:pt x="2256" y="877"/>
                    <a:pt x="2256" y="567"/>
                  </a:cubicBezTo>
                  <a:cubicBezTo>
                    <a:pt x="2256" y="254"/>
                    <a:pt x="2006" y="1"/>
                    <a:pt x="1693" y="1"/>
                  </a:cubicBez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4" name="Google Shape;4675;p45">
              <a:extLst>
                <a:ext uri="{FF2B5EF4-FFF2-40B4-BE49-F238E27FC236}">
                  <a16:creationId xmlns:a16="http://schemas.microsoft.com/office/drawing/2014/main" id="{F969ED8C-CEF7-43A3-B62C-200E6294E71A}"/>
                </a:ext>
              </a:extLst>
            </p:cNvPr>
            <p:cNvSpPr/>
            <p:nvPr/>
          </p:nvSpPr>
          <p:spPr>
            <a:xfrm>
              <a:off x="5477925" y="2102800"/>
              <a:ext cx="50675" cy="47900"/>
            </a:xfrm>
            <a:custGeom>
              <a:avLst/>
              <a:gdLst/>
              <a:ahLst/>
              <a:cxnLst/>
              <a:rect l="l" t="t" r="r" b="b"/>
              <a:pathLst>
                <a:path w="2027" h="1916" extrusionOk="0">
                  <a:moveTo>
                    <a:pt x="1405" y="0"/>
                  </a:moveTo>
                  <a:cubicBezTo>
                    <a:pt x="1264" y="0"/>
                    <a:pt x="1123" y="53"/>
                    <a:pt x="1015" y="158"/>
                  </a:cubicBezTo>
                  <a:lnTo>
                    <a:pt x="214" y="959"/>
                  </a:lnTo>
                  <a:cubicBezTo>
                    <a:pt x="0" y="1179"/>
                    <a:pt x="3" y="1531"/>
                    <a:pt x="223" y="1748"/>
                  </a:cubicBezTo>
                  <a:cubicBezTo>
                    <a:pt x="333" y="1860"/>
                    <a:pt x="478" y="1915"/>
                    <a:pt x="623" y="1915"/>
                  </a:cubicBezTo>
                  <a:cubicBezTo>
                    <a:pt x="764" y="1915"/>
                    <a:pt x="905" y="1863"/>
                    <a:pt x="1015" y="1757"/>
                  </a:cubicBezTo>
                  <a:lnTo>
                    <a:pt x="1813" y="959"/>
                  </a:lnTo>
                  <a:cubicBezTo>
                    <a:pt x="2027" y="736"/>
                    <a:pt x="2024" y="384"/>
                    <a:pt x="1804" y="167"/>
                  </a:cubicBezTo>
                  <a:cubicBezTo>
                    <a:pt x="1694" y="56"/>
                    <a:pt x="1549" y="0"/>
                    <a:pt x="1405" y="0"/>
                  </a:cubicBez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5" name="Google Shape;4676;p45">
              <a:extLst>
                <a:ext uri="{FF2B5EF4-FFF2-40B4-BE49-F238E27FC236}">
                  <a16:creationId xmlns:a16="http://schemas.microsoft.com/office/drawing/2014/main" id="{E2EA4FB0-F13B-44A2-87C4-7D4EA93DD528}"/>
                </a:ext>
              </a:extLst>
            </p:cNvPr>
            <p:cNvSpPr/>
            <p:nvPr/>
          </p:nvSpPr>
          <p:spPr>
            <a:xfrm>
              <a:off x="5477775" y="2272000"/>
              <a:ext cx="50825" cy="48075"/>
            </a:xfrm>
            <a:custGeom>
              <a:avLst/>
              <a:gdLst/>
              <a:ahLst/>
              <a:cxnLst/>
              <a:rect l="l" t="t" r="r" b="b"/>
              <a:pathLst>
                <a:path w="2033" h="1923" extrusionOk="0">
                  <a:moveTo>
                    <a:pt x="621" y="1"/>
                  </a:moveTo>
                  <a:cubicBezTo>
                    <a:pt x="476" y="1"/>
                    <a:pt x="331" y="56"/>
                    <a:pt x="220" y="166"/>
                  </a:cubicBezTo>
                  <a:cubicBezTo>
                    <a:pt x="0" y="388"/>
                    <a:pt x="0" y="744"/>
                    <a:pt x="220" y="967"/>
                  </a:cubicBezTo>
                  <a:lnTo>
                    <a:pt x="1021" y="1765"/>
                  </a:lnTo>
                  <a:cubicBezTo>
                    <a:pt x="1129" y="1870"/>
                    <a:pt x="1270" y="1923"/>
                    <a:pt x="1411" y="1923"/>
                  </a:cubicBezTo>
                  <a:cubicBezTo>
                    <a:pt x="1555" y="1923"/>
                    <a:pt x="1700" y="1867"/>
                    <a:pt x="1810" y="1756"/>
                  </a:cubicBezTo>
                  <a:cubicBezTo>
                    <a:pt x="2030" y="1539"/>
                    <a:pt x="2033" y="1186"/>
                    <a:pt x="1819" y="967"/>
                  </a:cubicBezTo>
                  <a:lnTo>
                    <a:pt x="1021" y="166"/>
                  </a:lnTo>
                  <a:cubicBezTo>
                    <a:pt x="910" y="56"/>
                    <a:pt x="765" y="1"/>
                    <a:pt x="621" y="1"/>
                  </a:cubicBez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</p:grpSp>
      <p:sp>
        <p:nvSpPr>
          <p:cNvPr id="114" name="Google Shape;4562;p45">
            <a:extLst>
              <a:ext uri="{FF2B5EF4-FFF2-40B4-BE49-F238E27FC236}">
                <a16:creationId xmlns:a16="http://schemas.microsoft.com/office/drawing/2014/main" id="{8F5E0F5F-DB3B-47BC-A98B-21AD911C07DD}"/>
              </a:ext>
            </a:extLst>
          </p:cNvPr>
          <p:cNvSpPr/>
          <p:nvPr/>
        </p:nvSpPr>
        <p:spPr>
          <a:xfrm>
            <a:off x="3564530" y="7835453"/>
            <a:ext cx="230680" cy="216269"/>
          </a:xfrm>
          <a:custGeom>
            <a:avLst/>
            <a:gdLst/>
            <a:ahLst/>
            <a:cxnLst/>
            <a:rect l="l" t="t" r="r" b="b"/>
            <a:pathLst>
              <a:path w="19273" h="18069" extrusionOk="0">
                <a:moveTo>
                  <a:pt x="5456" y="7679"/>
                </a:moveTo>
                <a:cubicBezTo>
                  <a:pt x="6294" y="7679"/>
                  <a:pt x="6715" y="8694"/>
                  <a:pt x="6122" y="9284"/>
                </a:cubicBezTo>
                <a:cubicBezTo>
                  <a:pt x="5930" y="9476"/>
                  <a:pt x="5694" y="9562"/>
                  <a:pt x="5462" y="9562"/>
                </a:cubicBezTo>
                <a:cubicBezTo>
                  <a:pt x="4979" y="9562"/>
                  <a:pt x="4517" y="9188"/>
                  <a:pt x="4517" y="8622"/>
                </a:cubicBezTo>
                <a:cubicBezTo>
                  <a:pt x="4517" y="8101"/>
                  <a:pt x="4936" y="7679"/>
                  <a:pt x="5456" y="7679"/>
                </a:cubicBezTo>
                <a:close/>
                <a:moveTo>
                  <a:pt x="9636" y="7679"/>
                </a:moveTo>
                <a:cubicBezTo>
                  <a:pt x="10473" y="7679"/>
                  <a:pt x="10892" y="8694"/>
                  <a:pt x="10299" y="9284"/>
                </a:cubicBezTo>
                <a:cubicBezTo>
                  <a:pt x="10107" y="9476"/>
                  <a:pt x="9872" y="9562"/>
                  <a:pt x="9640" y="9562"/>
                </a:cubicBezTo>
                <a:cubicBezTo>
                  <a:pt x="9157" y="9562"/>
                  <a:pt x="8694" y="9188"/>
                  <a:pt x="8694" y="8622"/>
                </a:cubicBezTo>
                <a:cubicBezTo>
                  <a:pt x="8694" y="8101"/>
                  <a:pt x="9115" y="7679"/>
                  <a:pt x="9636" y="7679"/>
                </a:cubicBezTo>
                <a:close/>
                <a:moveTo>
                  <a:pt x="13813" y="7679"/>
                </a:moveTo>
                <a:cubicBezTo>
                  <a:pt x="14650" y="7679"/>
                  <a:pt x="15071" y="8694"/>
                  <a:pt x="14478" y="9284"/>
                </a:cubicBezTo>
                <a:cubicBezTo>
                  <a:pt x="14286" y="9476"/>
                  <a:pt x="14050" y="9562"/>
                  <a:pt x="13819" y="9562"/>
                </a:cubicBezTo>
                <a:cubicBezTo>
                  <a:pt x="13336" y="9562"/>
                  <a:pt x="12873" y="9188"/>
                  <a:pt x="12873" y="8622"/>
                </a:cubicBezTo>
                <a:cubicBezTo>
                  <a:pt x="12873" y="8101"/>
                  <a:pt x="13292" y="7679"/>
                  <a:pt x="13813" y="7679"/>
                </a:cubicBezTo>
                <a:close/>
                <a:moveTo>
                  <a:pt x="9597" y="1"/>
                </a:moveTo>
                <a:cubicBezTo>
                  <a:pt x="4303" y="1"/>
                  <a:pt x="0" y="3801"/>
                  <a:pt x="0" y="8471"/>
                </a:cubicBezTo>
                <a:cubicBezTo>
                  <a:pt x="0" y="10444"/>
                  <a:pt x="780" y="12356"/>
                  <a:pt x="2201" y="13870"/>
                </a:cubicBezTo>
                <a:cubicBezTo>
                  <a:pt x="2481" y="15033"/>
                  <a:pt x="2138" y="16258"/>
                  <a:pt x="1292" y="17104"/>
                </a:cubicBezTo>
                <a:cubicBezTo>
                  <a:pt x="940" y="17460"/>
                  <a:pt x="1190" y="18068"/>
                  <a:pt x="1692" y="18068"/>
                </a:cubicBezTo>
                <a:cubicBezTo>
                  <a:pt x="3300" y="18065"/>
                  <a:pt x="4845" y="17442"/>
                  <a:pt x="6005" y="16328"/>
                </a:cubicBezTo>
                <a:cubicBezTo>
                  <a:pt x="7150" y="16731"/>
                  <a:pt x="8357" y="16939"/>
                  <a:pt x="9571" y="16939"/>
                </a:cubicBezTo>
                <a:cubicBezTo>
                  <a:pt x="9579" y="16939"/>
                  <a:pt x="9588" y="16939"/>
                  <a:pt x="9597" y="16939"/>
                </a:cubicBezTo>
                <a:cubicBezTo>
                  <a:pt x="14891" y="16939"/>
                  <a:pt x="19272" y="13139"/>
                  <a:pt x="19272" y="8471"/>
                </a:cubicBezTo>
                <a:cubicBezTo>
                  <a:pt x="19272" y="3801"/>
                  <a:pt x="14891" y="1"/>
                  <a:pt x="9597" y="1"/>
                </a:cubicBezTo>
                <a:close/>
              </a:path>
            </a:pathLst>
          </a:custGeom>
          <a:solidFill>
            <a:srgbClr val="1A80B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</a:pPr>
            <a:endParaRPr sz="1400" kern="0">
              <a:solidFill>
                <a:srgbClr val="435D74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115" name="Tekstvak 114">
            <a:extLst>
              <a:ext uri="{FF2B5EF4-FFF2-40B4-BE49-F238E27FC236}">
                <a16:creationId xmlns:a16="http://schemas.microsoft.com/office/drawing/2014/main" id="{D067DAE9-C670-4BFD-B1F3-418EB2D5248B}"/>
              </a:ext>
            </a:extLst>
          </p:cNvPr>
          <p:cNvSpPr txBox="1"/>
          <p:nvPr/>
        </p:nvSpPr>
        <p:spPr>
          <a:xfrm>
            <a:off x="3815402" y="7808308"/>
            <a:ext cx="2999636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nl-NL" sz="1050" dirty="0">
                <a:latin typeface="Museo Sans 500" panose="02000000000000000000" pitchFamily="50" charset="0"/>
              </a:rPr>
              <a:t>stelsel van sociale verzekeringen en sociale voorzieningen dat de bevolking beschermt tegen diverse risico’s</a:t>
            </a:r>
            <a:endParaRPr lang="nl-NL" sz="800" dirty="0">
              <a:latin typeface="Museo Sans 300" panose="02000000000000000000" pitchFamily="50" charset="0"/>
            </a:endParaRPr>
          </a:p>
        </p:txBody>
      </p:sp>
      <p:sp>
        <p:nvSpPr>
          <p:cNvPr id="116" name="Google Shape;4562;p45">
            <a:extLst>
              <a:ext uri="{FF2B5EF4-FFF2-40B4-BE49-F238E27FC236}">
                <a16:creationId xmlns:a16="http://schemas.microsoft.com/office/drawing/2014/main" id="{96B3787C-AFA5-49DA-BB2B-2F2A7AFB32F6}"/>
              </a:ext>
            </a:extLst>
          </p:cNvPr>
          <p:cNvSpPr/>
          <p:nvPr/>
        </p:nvSpPr>
        <p:spPr>
          <a:xfrm>
            <a:off x="204288" y="7835453"/>
            <a:ext cx="230680" cy="216269"/>
          </a:xfrm>
          <a:custGeom>
            <a:avLst/>
            <a:gdLst/>
            <a:ahLst/>
            <a:cxnLst/>
            <a:rect l="l" t="t" r="r" b="b"/>
            <a:pathLst>
              <a:path w="19273" h="18069" extrusionOk="0">
                <a:moveTo>
                  <a:pt x="5456" y="7679"/>
                </a:moveTo>
                <a:cubicBezTo>
                  <a:pt x="6294" y="7679"/>
                  <a:pt x="6715" y="8694"/>
                  <a:pt x="6122" y="9284"/>
                </a:cubicBezTo>
                <a:cubicBezTo>
                  <a:pt x="5930" y="9476"/>
                  <a:pt x="5694" y="9562"/>
                  <a:pt x="5462" y="9562"/>
                </a:cubicBezTo>
                <a:cubicBezTo>
                  <a:pt x="4979" y="9562"/>
                  <a:pt x="4517" y="9188"/>
                  <a:pt x="4517" y="8622"/>
                </a:cubicBezTo>
                <a:cubicBezTo>
                  <a:pt x="4517" y="8101"/>
                  <a:pt x="4936" y="7679"/>
                  <a:pt x="5456" y="7679"/>
                </a:cubicBezTo>
                <a:close/>
                <a:moveTo>
                  <a:pt x="9636" y="7679"/>
                </a:moveTo>
                <a:cubicBezTo>
                  <a:pt x="10473" y="7679"/>
                  <a:pt x="10892" y="8694"/>
                  <a:pt x="10299" y="9284"/>
                </a:cubicBezTo>
                <a:cubicBezTo>
                  <a:pt x="10107" y="9476"/>
                  <a:pt x="9872" y="9562"/>
                  <a:pt x="9640" y="9562"/>
                </a:cubicBezTo>
                <a:cubicBezTo>
                  <a:pt x="9157" y="9562"/>
                  <a:pt x="8694" y="9188"/>
                  <a:pt x="8694" y="8622"/>
                </a:cubicBezTo>
                <a:cubicBezTo>
                  <a:pt x="8694" y="8101"/>
                  <a:pt x="9115" y="7679"/>
                  <a:pt x="9636" y="7679"/>
                </a:cubicBezTo>
                <a:close/>
                <a:moveTo>
                  <a:pt x="13813" y="7679"/>
                </a:moveTo>
                <a:cubicBezTo>
                  <a:pt x="14650" y="7679"/>
                  <a:pt x="15071" y="8694"/>
                  <a:pt x="14478" y="9284"/>
                </a:cubicBezTo>
                <a:cubicBezTo>
                  <a:pt x="14286" y="9476"/>
                  <a:pt x="14050" y="9562"/>
                  <a:pt x="13819" y="9562"/>
                </a:cubicBezTo>
                <a:cubicBezTo>
                  <a:pt x="13336" y="9562"/>
                  <a:pt x="12873" y="9188"/>
                  <a:pt x="12873" y="8622"/>
                </a:cubicBezTo>
                <a:cubicBezTo>
                  <a:pt x="12873" y="8101"/>
                  <a:pt x="13292" y="7679"/>
                  <a:pt x="13813" y="7679"/>
                </a:cubicBezTo>
                <a:close/>
                <a:moveTo>
                  <a:pt x="9597" y="1"/>
                </a:moveTo>
                <a:cubicBezTo>
                  <a:pt x="4303" y="1"/>
                  <a:pt x="0" y="3801"/>
                  <a:pt x="0" y="8471"/>
                </a:cubicBezTo>
                <a:cubicBezTo>
                  <a:pt x="0" y="10444"/>
                  <a:pt x="780" y="12356"/>
                  <a:pt x="2201" y="13870"/>
                </a:cubicBezTo>
                <a:cubicBezTo>
                  <a:pt x="2481" y="15033"/>
                  <a:pt x="2138" y="16258"/>
                  <a:pt x="1292" y="17104"/>
                </a:cubicBezTo>
                <a:cubicBezTo>
                  <a:pt x="940" y="17460"/>
                  <a:pt x="1190" y="18068"/>
                  <a:pt x="1692" y="18068"/>
                </a:cubicBezTo>
                <a:cubicBezTo>
                  <a:pt x="3300" y="18065"/>
                  <a:pt x="4845" y="17442"/>
                  <a:pt x="6005" y="16328"/>
                </a:cubicBezTo>
                <a:cubicBezTo>
                  <a:pt x="7150" y="16731"/>
                  <a:pt x="8357" y="16939"/>
                  <a:pt x="9571" y="16939"/>
                </a:cubicBezTo>
                <a:cubicBezTo>
                  <a:pt x="9579" y="16939"/>
                  <a:pt x="9588" y="16939"/>
                  <a:pt x="9597" y="16939"/>
                </a:cubicBezTo>
                <a:cubicBezTo>
                  <a:pt x="14891" y="16939"/>
                  <a:pt x="19272" y="13139"/>
                  <a:pt x="19272" y="8471"/>
                </a:cubicBezTo>
                <a:cubicBezTo>
                  <a:pt x="19272" y="3801"/>
                  <a:pt x="14891" y="1"/>
                  <a:pt x="9597" y="1"/>
                </a:cubicBezTo>
                <a:close/>
              </a:path>
            </a:pathLst>
          </a:custGeom>
          <a:solidFill>
            <a:srgbClr val="1A80B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</a:pPr>
            <a:endParaRPr sz="1400" kern="0">
              <a:solidFill>
                <a:srgbClr val="435D74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117" name="Tekstvak 116">
            <a:extLst>
              <a:ext uri="{FF2B5EF4-FFF2-40B4-BE49-F238E27FC236}">
                <a16:creationId xmlns:a16="http://schemas.microsoft.com/office/drawing/2014/main" id="{D0212199-0AC9-4985-B1F2-1169DCECB069}"/>
              </a:ext>
            </a:extLst>
          </p:cNvPr>
          <p:cNvSpPr txBox="1"/>
          <p:nvPr/>
        </p:nvSpPr>
        <p:spPr>
          <a:xfrm>
            <a:off x="455160" y="7808308"/>
            <a:ext cx="299963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nl-NL" sz="1050" dirty="0">
                <a:latin typeface="Museo Sans 500" panose="02000000000000000000" pitchFamily="50" charset="0"/>
              </a:rPr>
              <a:t>het gezamenlijk dragen van risico’s ongeacht de omvang van het persoonlijke risico.</a:t>
            </a:r>
          </a:p>
        </p:txBody>
      </p:sp>
      <p:grpSp>
        <p:nvGrpSpPr>
          <p:cNvPr id="118" name="Google Shape;4668;p45">
            <a:extLst>
              <a:ext uri="{FF2B5EF4-FFF2-40B4-BE49-F238E27FC236}">
                <a16:creationId xmlns:a16="http://schemas.microsoft.com/office/drawing/2014/main" id="{A1AFC2D4-70BA-4C8A-B68E-C8BCBC7E4030}"/>
              </a:ext>
            </a:extLst>
          </p:cNvPr>
          <p:cNvGrpSpPr/>
          <p:nvPr/>
        </p:nvGrpSpPr>
        <p:grpSpPr>
          <a:xfrm>
            <a:off x="212798" y="8407852"/>
            <a:ext cx="230644" cy="230692"/>
            <a:chOff x="5049725" y="2027900"/>
            <a:chExt cx="481750" cy="481850"/>
          </a:xfrm>
          <a:solidFill>
            <a:srgbClr val="002060"/>
          </a:solidFill>
        </p:grpSpPr>
        <p:sp>
          <p:nvSpPr>
            <p:cNvPr id="119" name="Google Shape;4669;p45">
              <a:extLst>
                <a:ext uri="{FF2B5EF4-FFF2-40B4-BE49-F238E27FC236}">
                  <a16:creationId xmlns:a16="http://schemas.microsoft.com/office/drawing/2014/main" id="{465D028A-9428-4D9A-AD00-A12BB348FDB6}"/>
                </a:ext>
              </a:extLst>
            </p:cNvPr>
            <p:cNvSpPr/>
            <p:nvPr/>
          </p:nvSpPr>
          <p:spPr>
            <a:xfrm>
              <a:off x="5191775" y="2394925"/>
              <a:ext cx="197625" cy="114825"/>
            </a:xfrm>
            <a:custGeom>
              <a:avLst/>
              <a:gdLst/>
              <a:ahLst/>
              <a:cxnLst/>
              <a:rect l="l" t="t" r="r" b="b"/>
              <a:pathLst>
                <a:path w="7905" h="4593" extrusionOk="0">
                  <a:moveTo>
                    <a:pt x="0" y="0"/>
                  </a:moveTo>
                  <a:lnTo>
                    <a:pt x="0" y="566"/>
                  </a:lnTo>
                  <a:cubicBezTo>
                    <a:pt x="3" y="1298"/>
                    <a:pt x="479" y="1949"/>
                    <a:pt x="1178" y="2171"/>
                  </a:cubicBezTo>
                  <a:cubicBezTo>
                    <a:pt x="1407" y="3502"/>
                    <a:pt x="2560" y="4593"/>
                    <a:pt x="3954" y="4593"/>
                  </a:cubicBezTo>
                  <a:cubicBezTo>
                    <a:pt x="5345" y="4593"/>
                    <a:pt x="6499" y="3502"/>
                    <a:pt x="6728" y="2171"/>
                  </a:cubicBezTo>
                  <a:cubicBezTo>
                    <a:pt x="7426" y="1949"/>
                    <a:pt x="7902" y="1298"/>
                    <a:pt x="7905" y="566"/>
                  </a:cubicBezTo>
                  <a:lnTo>
                    <a:pt x="7905" y="0"/>
                  </a:ln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20" name="Google Shape;4670;p45">
              <a:extLst>
                <a:ext uri="{FF2B5EF4-FFF2-40B4-BE49-F238E27FC236}">
                  <a16:creationId xmlns:a16="http://schemas.microsoft.com/office/drawing/2014/main" id="{C9B1C058-9122-4D34-9D6A-55C8BC7ACA1D}"/>
                </a:ext>
              </a:extLst>
            </p:cNvPr>
            <p:cNvSpPr/>
            <p:nvPr/>
          </p:nvSpPr>
          <p:spPr>
            <a:xfrm>
              <a:off x="5113625" y="2027900"/>
              <a:ext cx="347300" cy="338825"/>
            </a:xfrm>
            <a:custGeom>
              <a:avLst/>
              <a:gdLst/>
              <a:ahLst/>
              <a:cxnLst/>
              <a:rect l="l" t="t" r="r" b="b"/>
              <a:pathLst>
                <a:path w="13892" h="13553" extrusionOk="0">
                  <a:moveTo>
                    <a:pt x="7080" y="2260"/>
                  </a:moveTo>
                  <a:cubicBezTo>
                    <a:pt x="9574" y="2263"/>
                    <a:pt x="11594" y="4284"/>
                    <a:pt x="11597" y="6777"/>
                  </a:cubicBezTo>
                  <a:cubicBezTo>
                    <a:pt x="11597" y="7090"/>
                    <a:pt x="11344" y="7340"/>
                    <a:pt x="11031" y="7340"/>
                  </a:cubicBezTo>
                  <a:cubicBezTo>
                    <a:pt x="10718" y="7340"/>
                    <a:pt x="10468" y="7090"/>
                    <a:pt x="10468" y="6777"/>
                  </a:cubicBezTo>
                  <a:cubicBezTo>
                    <a:pt x="10465" y="4907"/>
                    <a:pt x="8950" y="3392"/>
                    <a:pt x="7080" y="3389"/>
                  </a:cubicBezTo>
                  <a:cubicBezTo>
                    <a:pt x="6767" y="3389"/>
                    <a:pt x="6514" y="3136"/>
                    <a:pt x="6514" y="2826"/>
                  </a:cubicBezTo>
                  <a:cubicBezTo>
                    <a:pt x="6514" y="2513"/>
                    <a:pt x="6767" y="2260"/>
                    <a:pt x="7080" y="2260"/>
                  </a:cubicBezTo>
                  <a:close/>
                  <a:moveTo>
                    <a:pt x="7070" y="1"/>
                  </a:moveTo>
                  <a:cubicBezTo>
                    <a:pt x="6595" y="1"/>
                    <a:pt x="6111" y="50"/>
                    <a:pt x="5623" y="152"/>
                  </a:cubicBezTo>
                  <a:cubicBezTo>
                    <a:pt x="3075" y="685"/>
                    <a:pt x="1001" y="2754"/>
                    <a:pt x="459" y="5301"/>
                  </a:cubicBezTo>
                  <a:cubicBezTo>
                    <a:pt x="1" y="7469"/>
                    <a:pt x="567" y="9644"/>
                    <a:pt x="2015" y="11270"/>
                  </a:cubicBezTo>
                  <a:cubicBezTo>
                    <a:pt x="2584" y="11908"/>
                    <a:pt x="2952" y="12703"/>
                    <a:pt x="3072" y="13552"/>
                  </a:cubicBezTo>
                  <a:lnTo>
                    <a:pt x="11088" y="13552"/>
                  </a:lnTo>
                  <a:cubicBezTo>
                    <a:pt x="11221" y="12691"/>
                    <a:pt x="11597" y="11887"/>
                    <a:pt x="12175" y="11233"/>
                  </a:cubicBezTo>
                  <a:cubicBezTo>
                    <a:pt x="13259" y="10002"/>
                    <a:pt x="13892" y="8418"/>
                    <a:pt x="13892" y="6777"/>
                  </a:cubicBezTo>
                  <a:cubicBezTo>
                    <a:pt x="13892" y="2969"/>
                    <a:pt x="10766" y="1"/>
                    <a:pt x="7070" y="1"/>
                  </a:cubicBez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21" name="Google Shape;4671;p45">
              <a:extLst>
                <a:ext uri="{FF2B5EF4-FFF2-40B4-BE49-F238E27FC236}">
                  <a16:creationId xmlns:a16="http://schemas.microsoft.com/office/drawing/2014/main" id="{1EE906D0-1D07-4335-8B7E-EFC4B8808E27}"/>
                </a:ext>
              </a:extLst>
            </p:cNvPr>
            <p:cNvSpPr/>
            <p:nvPr/>
          </p:nvSpPr>
          <p:spPr>
            <a:xfrm>
              <a:off x="5049725" y="2197300"/>
              <a:ext cx="56400" cy="28275"/>
            </a:xfrm>
            <a:custGeom>
              <a:avLst/>
              <a:gdLst/>
              <a:ahLst/>
              <a:cxnLst/>
              <a:rect l="l" t="t" r="r" b="b"/>
              <a:pathLst>
                <a:path w="2256" h="1131" extrusionOk="0">
                  <a:moveTo>
                    <a:pt x="563" y="1"/>
                  </a:moveTo>
                  <a:cubicBezTo>
                    <a:pt x="250" y="1"/>
                    <a:pt x="0" y="254"/>
                    <a:pt x="0" y="567"/>
                  </a:cubicBezTo>
                  <a:cubicBezTo>
                    <a:pt x="0" y="877"/>
                    <a:pt x="250" y="1130"/>
                    <a:pt x="563" y="1130"/>
                  </a:cubicBezTo>
                  <a:lnTo>
                    <a:pt x="1693" y="1130"/>
                  </a:lnTo>
                  <a:cubicBezTo>
                    <a:pt x="2006" y="1130"/>
                    <a:pt x="2256" y="877"/>
                    <a:pt x="2256" y="567"/>
                  </a:cubicBezTo>
                  <a:cubicBezTo>
                    <a:pt x="2256" y="254"/>
                    <a:pt x="2006" y="1"/>
                    <a:pt x="1693" y="1"/>
                  </a:cubicBez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22" name="Google Shape;4672;p45">
              <a:extLst>
                <a:ext uri="{FF2B5EF4-FFF2-40B4-BE49-F238E27FC236}">
                  <a16:creationId xmlns:a16="http://schemas.microsoft.com/office/drawing/2014/main" id="{0FE47B1C-8A1E-462F-931E-4657D998E59F}"/>
                </a:ext>
              </a:extLst>
            </p:cNvPr>
            <p:cNvSpPr/>
            <p:nvPr/>
          </p:nvSpPr>
          <p:spPr>
            <a:xfrm>
              <a:off x="5052575" y="2102800"/>
              <a:ext cx="50850" cy="48075"/>
            </a:xfrm>
            <a:custGeom>
              <a:avLst/>
              <a:gdLst/>
              <a:ahLst/>
              <a:cxnLst/>
              <a:rect l="l" t="t" r="r" b="b"/>
              <a:pathLst>
                <a:path w="2034" h="1923" extrusionOk="0">
                  <a:moveTo>
                    <a:pt x="623" y="0"/>
                  </a:moveTo>
                  <a:cubicBezTo>
                    <a:pt x="478" y="0"/>
                    <a:pt x="333" y="56"/>
                    <a:pt x="224" y="167"/>
                  </a:cubicBezTo>
                  <a:cubicBezTo>
                    <a:pt x="4" y="384"/>
                    <a:pt x="1" y="736"/>
                    <a:pt x="214" y="959"/>
                  </a:cubicBezTo>
                  <a:lnTo>
                    <a:pt x="1015" y="1757"/>
                  </a:lnTo>
                  <a:cubicBezTo>
                    <a:pt x="1125" y="1867"/>
                    <a:pt x="1269" y="1922"/>
                    <a:pt x="1413" y="1922"/>
                  </a:cubicBezTo>
                  <a:cubicBezTo>
                    <a:pt x="1558" y="1922"/>
                    <a:pt x="1702" y="1867"/>
                    <a:pt x="1813" y="1757"/>
                  </a:cubicBezTo>
                  <a:cubicBezTo>
                    <a:pt x="2033" y="1534"/>
                    <a:pt x="2033" y="1179"/>
                    <a:pt x="1813" y="959"/>
                  </a:cubicBezTo>
                  <a:lnTo>
                    <a:pt x="1015" y="158"/>
                  </a:lnTo>
                  <a:cubicBezTo>
                    <a:pt x="906" y="53"/>
                    <a:pt x="764" y="0"/>
                    <a:pt x="623" y="0"/>
                  </a:cubicBez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23" name="Google Shape;4673;p45">
              <a:extLst>
                <a:ext uri="{FF2B5EF4-FFF2-40B4-BE49-F238E27FC236}">
                  <a16:creationId xmlns:a16="http://schemas.microsoft.com/office/drawing/2014/main" id="{D4CCF08A-E22C-448E-B78F-9E1BF2345856}"/>
                </a:ext>
              </a:extLst>
            </p:cNvPr>
            <p:cNvSpPr/>
            <p:nvPr/>
          </p:nvSpPr>
          <p:spPr>
            <a:xfrm>
              <a:off x="5052575" y="2272175"/>
              <a:ext cx="50700" cy="47900"/>
            </a:xfrm>
            <a:custGeom>
              <a:avLst/>
              <a:gdLst/>
              <a:ahLst/>
              <a:cxnLst/>
              <a:rect l="l" t="t" r="r" b="b"/>
              <a:pathLst>
                <a:path w="2028" h="1916" extrusionOk="0">
                  <a:moveTo>
                    <a:pt x="1405" y="0"/>
                  </a:moveTo>
                  <a:cubicBezTo>
                    <a:pt x="1264" y="0"/>
                    <a:pt x="1124" y="53"/>
                    <a:pt x="1015" y="159"/>
                  </a:cubicBezTo>
                  <a:lnTo>
                    <a:pt x="214" y="960"/>
                  </a:lnTo>
                  <a:cubicBezTo>
                    <a:pt x="1" y="1179"/>
                    <a:pt x="4" y="1532"/>
                    <a:pt x="224" y="1749"/>
                  </a:cubicBezTo>
                  <a:cubicBezTo>
                    <a:pt x="333" y="1860"/>
                    <a:pt x="478" y="1916"/>
                    <a:pt x="623" y="1916"/>
                  </a:cubicBezTo>
                  <a:cubicBezTo>
                    <a:pt x="764" y="1916"/>
                    <a:pt x="906" y="1863"/>
                    <a:pt x="1015" y="1758"/>
                  </a:cubicBezTo>
                  <a:lnTo>
                    <a:pt x="1813" y="960"/>
                  </a:lnTo>
                  <a:cubicBezTo>
                    <a:pt x="2027" y="737"/>
                    <a:pt x="2024" y="384"/>
                    <a:pt x="1804" y="168"/>
                  </a:cubicBezTo>
                  <a:cubicBezTo>
                    <a:pt x="1695" y="56"/>
                    <a:pt x="1550" y="0"/>
                    <a:pt x="1405" y="0"/>
                  </a:cubicBez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24" name="Google Shape;4674;p45">
              <a:extLst>
                <a:ext uri="{FF2B5EF4-FFF2-40B4-BE49-F238E27FC236}">
                  <a16:creationId xmlns:a16="http://schemas.microsoft.com/office/drawing/2014/main" id="{05C2B52B-A689-4F3F-A91C-F3DBFF53D56C}"/>
                </a:ext>
              </a:extLst>
            </p:cNvPr>
            <p:cNvSpPr/>
            <p:nvPr/>
          </p:nvSpPr>
          <p:spPr>
            <a:xfrm>
              <a:off x="5475050" y="2197300"/>
              <a:ext cx="56425" cy="28275"/>
            </a:xfrm>
            <a:custGeom>
              <a:avLst/>
              <a:gdLst/>
              <a:ahLst/>
              <a:cxnLst/>
              <a:rect l="l" t="t" r="r" b="b"/>
              <a:pathLst>
                <a:path w="2257" h="1131" extrusionOk="0">
                  <a:moveTo>
                    <a:pt x="564" y="1"/>
                  </a:moveTo>
                  <a:cubicBezTo>
                    <a:pt x="251" y="1"/>
                    <a:pt x="1" y="254"/>
                    <a:pt x="1" y="567"/>
                  </a:cubicBezTo>
                  <a:cubicBezTo>
                    <a:pt x="1" y="877"/>
                    <a:pt x="251" y="1130"/>
                    <a:pt x="564" y="1130"/>
                  </a:cubicBezTo>
                  <a:lnTo>
                    <a:pt x="1693" y="1130"/>
                  </a:lnTo>
                  <a:cubicBezTo>
                    <a:pt x="2006" y="1130"/>
                    <a:pt x="2256" y="877"/>
                    <a:pt x="2256" y="567"/>
                  </a:cubicBezTo>
                  <a:cubicBezTo>
                    <a:pt x="2256" y="254"/>
                    <a:pt x="2006" y="1"/>
                    <a:pt x="1693" y="1"/>
                  </a:cubicBez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25" name="Google Shape;4675;p45">
              <a:extLst>
                <a:ext uri="{FF2B5EF4-FFF2-40B4-BE49-F238E27FC236}">
                  <a16:creationId xmlns:a16="http://schemas.microsoft.com/office/drawing/2014/main" id="{B19C82DE-811E-4C90-8546-F8DAFC1955DC}"/>
                </a:ext>
              </a:extLst>
            </p:cNvPr>
            <p:cNvSpPr/>
            <p:nvPr/>
          </p:nvSpPr>
          <p:spPr>
            <a:xfrm>
              <a:off x="5477925" y="2102800"/>
              <a:ext cx="50675" cy="47900"/>
            </a:xfrm>
            <a:custGeom>
              <a:avLst/>
              <a:gdLst/>
              <a:ahLst/>
              <a:cxnLst/>
              <a:rect l="l" t="t" r="r" b="b"/>
              <a:pathLst>
                <a:path w="2027" h="1916" extrusionOk="0">
                  <a:moveTo>
                    <a:pt x="1405" y="0"/>
                  </a:moveTo>
                  <a:cubicBezTo>
                    <a:pt x="1264" y="0"/>
                    <a:pt x="1123" y="53"/>
                    <a:pt x="1015" y="158"/>
                  </a:cubicBezTo>
                  <a:lnTo>
                    <a:pt x="214" y="959"/>
                  </a:lnTo>
                  <a:cubicBezTo>
                    <a:pt x="0" y="1179"/>
                    <a:pt x="3" y="1531"/>
                    <a:pt x="223" y="1748"/>
                  </a:cubicBezTo>
                  <a:cubicBezTo>
                    <a:pt x="333" y="1860"/>
                    <a:pt x="478" y="1915"/>
                    <a:pt x="623" y="1915"/>
                  </a:cubicBezTo>
                  <a:cubicBezTo>
                    <a:pt x="764" y="1915"/>
                    <a:pt x="905" y="1863"/>
                    <a:pt x="1015" y="1757"/>
                  </a:cubicBezTo>
                  <a:lnTo>
                    <a:pt x="1813" y="959"/>
                  </a:lnTo>
                  <a:cubicBezTo>
                    <a:pt x="2027" y="736"/>
                    <a:pt x="2024" y="384"/>
                    <a:pt x="1804" y="167"/>
                  </a:cubicBezTo>
                  <a:cubicBezTo>
                    <a:pt x="1694" y="56"/>
                    <a:pt x="1549" y="0"/>
                    <a:pt x="1405" y="0"/>
                  </a:cubicBez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26" name="Google Shape;4676;p45">
              <a:extLst>
                <a:ext uri="{FF2B5EF4-FFF2-40B4-BE49-F238E27FC236}">
                  <a16:creationId xmlns:a16="http://schemas.microsoft.com/office/drawing/2014/main" id="{BE79CF96-C11C-41FC-990B-D8736081BDD2}"/>
                </a:ext>
              </a:extLst>
            </p:cNvPr>
            <p:cNvSpPr/>
            <p:nvPr/>
          </p:nvSpPr>
          <p:spPr>
            <a:xfrm>
              <a:off x="5477775" y="2272000"/>
              <a:ext cx="50825" cy="48075"/>
            </a:xfrm>
            <a:custGeom>
              <a:avLst/>
              <a:gdLst/>
              <a:ahLst/>
              <a:cxnLst/>
              <a:rect l="l" t="t" r="r" b="b"/>
              <a:pathLst>
                <a:path w="2033" h="1923" extrusionOk="0">
                  <a:moveTo>
                    <a:pt x="621" y="1"/>
                  </a:moveTo>
                  <a:cubicBezTo>
                    <a:pt x="476" y="1"/>
                    <a:pt x="331" y="56"/>
                    <a:pt x="220" y="166"/>
                  </a:cubicBezTo>
                  <a:cubicBezTo>
                    <a:pt x="0" y="388"/>
                    <a:pt x="0" y="744"/>
                    <a:pt x="220" y="967"/>
                  </a:cubicBezTo>
                  <a:lnTo>
                    <a:pt x="1021" y="1765"/>
                  </a:lnTo>
                  <a:cubicBezTo>
                    <a:pt x="1129" y="1870"/>
                    <a:pt x="1270" y="1923"/>
                    <a:pt x="1411" y="1923"/>
                  </a:cubicBezTo>
                  <a:cubicBezTo>
                    <a:pt x="1555" y="1923"/>
                    <a:pt x="1700" y="1867"/>
                    <a:pt x="1810" y="1756"/>
                  </a:cubicBezTo>
                  <a:cubicBezTo>
                    <a:pt x="2030" y="1539"/>
                    <a:pt x="2033" y="1186"/>
                    <a:pt x="1819" y="967"/>
                  </a:cubicBezTo>
                  <a:lnTo>
                    <a:pt x="1021" y="166"/>
                  </a:lnTo>
                  <a:cubicBezTo>
                    <a:pt x="910" y="56"/>
                    <a:pt x="765" y="1"/>
                    <a:pt x="621" y="1"/>
                  </a:cubicBez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</p:grpSp>
      <p:grpSp>
        <p:nvGrpSpPr>
          <p:cNvPr id="129" name="Google Shape;4668;p45">
            <a:extLst>
              <a:ext uri="{FF2B5EF4-FFF2-40B4-BE49-F238E27FC236}">
                <a16:creationId xmlns:a16="http://schemas.microsoft.com/office/drawing/2014/main" id="{0AAE74AF-5EB6-411C-82F6-13DDD4BA733F}"/>
              </a:ext>
            </a:extLst>
          </p:cNvPr>
          <p:cNvGrpSpPr/>
          <p:nvPr/>
        </p:nvGrpSpPr>
        <p:grpSpPr>
          <a:xfrm>
            <a:off x="3557857" y="3426697"/>
            <a:ext cx="230644" cy="230692"/>
            <a:chOff x="5049725" y="2027900"/>
            <a:chExt cx="481750" cy="481850"/>
          </a:xfrm>
          <a:solidFill>
            <a:srgbClr val="002060"/>
          </a:solidFill>
        </p:grpSpPr>
        <p:sp>
          <p:nvSpPr>
            <p:cNvPr id="130" name="Google Shape;4669;p45">
              <a:extLst>
                <a:ext uri="{FF2B5EF4-FFF2-40B4-BE49-F238E27FC236}">
                  <a16:creationId xmlns:a16="http://schemas.microsoft.com/office/drawing/2014/main" id="{19EA489D-F7EF-4565-A93A-AACC041199D9}"/>
                </a:ext>
              </a:extLst>
            </p:cNvPr>
            <p:cNvSpPr/>
            <p:nvPr/>
          </p:nvSpPr>
          <p:spPr>
            <a:xfrm>
              <a:off x="5191775" y="2394925"/>
              <a:ext cx="197625" cy="114825"/>
            </a:xfrm>
            <a:custGeom>
              <a:avLst/>
              <a:gdLst/>
              <a:ahLst/>
              <a:cxnLst/>
              <a:rect l="l" t="t" r="r" b="b"/>
              <a:pathLst>
                <a:path w="7905" h="4593" extrusionOk="0">
                  <a:moveTo>
                    <a:pt x="0" y="0"/>
                  </a:moveTo>
                  <a:lnTo>
                    <a:pt x="0" y="566"/>
                  </a:lnTo>
                  <a:cubicBezTo>
                    <a:pt x="3" y="1298"/>
                    <a:pt x="479" y="1949"/>
                    <a:pt x="1178" y="2171"/>
                  </a:cubicBezTo>
                  <a:cubicBezTo>
                    <a:pt x="1407" y="3502"/>
                    <a:pt x="2560" y="4593"/>
                    <a:pt x="3954" y="4593"/>
                  </a:cubicBezTo>
                  <a:cubicBezTo>
                    <a:pt x="5345" y="4593"/>
                    <a:pt x="6499" y="3502"/>
                    <a:pt x="6728" y="2171"/>
                  </a:cubicBezTo>
                  <a:cubicBezTo>
                    <a:pt x="7426" y="1949"/>
                    <a:pt x="7902" y="1298"/>
                    <a:pt x="7905" y="566"/>
                  </a:cubicBezTo>
                  <a:lnTo>
                    <a:pt x="7905" y="0"/>
                  </a:ln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31" name="Google Shape;4670;p45">
              <a:extLst>
                <a:ext uri="{FF2B5EF4-FFF2-40B4-BE49-F238E27FC236}">
                  <a16:creationId xmlns:a16="http://schemas.microsoft.com/office/drawing/2014/main" id="{613326E0-29F7-4061-85A1-DDB03C212C53}"/>
                </a:ext>
              </a:extLst>
            </p:cNvPr>
            <p:cNvSpPr/>
            <p:nvPr/>
          </p:nvSpPr>
          <p:spPr>
            <a:xfrm>
              <a:off x="5113625" y="2027900"/>
              <a:ext cx="347300" cy="338825"/>
            </a:xfrm>
            <a:custGeom>
              <a:avLst/>
              <a:gdLst/>
              <a:ahLst/>
              <a:cxnLst/>
              <a:rect l="l" t="t" r="r" b="b"/>
              <a:pathLst>
                <a:path w="13892" h="13553" extrusionOk="0">
                  <a:moveTo>
                    <a:pt x="7080" y="2260"/>
                  </a:moveTo>
                  <a:cubicBezTo>
                    <a:pt x="9574" y="2263"/>
                    <a:pt x="11594" y="4284"/>
                    <a:pt x="11597" y="6777"/>
                  </a:cubicBezTo>
                  <a:cubicBezTo>
                    <a:pt x="11597" y="7090"/>
                    <a:pt x="11344" y="7340"/>
                    <a:pt x="11031" y="7340"/>
                  </a:cubicBezTo>
                  <a:cubicBezTo>
                    <a:pt x="10718" y="7340"/>
                    <a:pt x="10468" y="7090"/>
                    <a:pt x="10468" y="6777"/>
                  </a:cubicBezTo>
                  <a:cubicBezTo>
                    <a:pt x="10465" y="4907"/>
                    <a:pt x="8950" y="3392"/>
                    <a:pt x="7080" y="3389"/>
                  </a:cubicBezTo>
                  <a:cubicBezTo>
                    <a:pt x="6767" y="3389"/>
                    <a:pt x="6514" y="3136"/>
                    <a:pt x="6514" y="2826"/>
                  </a:cubicBezTo>
                  <a:cubicBezTo>
                    <a:pt x="6514" y="2513"/>
                    <a:pt x="6767" y="2260"/>
                    <a:pt x="7080" y="2260"/>
                  </a:cubicBezTo>
                  <a:close/>
                  <a:moveTo>
                    <a:pt x="7070" y="1"/>
                  </a:moveTo>
                  <a:cubicBezTo>
                    <a:pt x="6595" y="1"/>
                    <a:pt x="6111" y="50"/>
                    <a:pt x="5623" y="152"/>
                  </a:cubicBezTo>
                  <a:cubicBezTo>
                    <a:pt x="3075" y="685"/>
                    <a:pt x="1001" y="2754"/>
                    <a:pt x="459" y="5301"/>
                  </a:cubicBezTo>
                  <a:cubicBezTo>
                    <a:pt x="1" y="7469"/>
                    <a:pt x="567" y="9644"/>
                    <a:pt x="2015" y="11270"/>
                  </a:cubicBezTo>
                  <a:cubicBezTo>
                    <a:pt x="2584" y="11908"/>
                    <a:pt x="2952" y="12703"/>
                    <a:pt x="3072" y="13552"/>
                  </a:cubicBezTo>
                  <a:lnTo>
                    <a:pt x="11088" y="13552"/>
                  </a:lnTo>
                  <a:cubicBezTo>
                    <a:pt x="11221" y="12691"/>
                    <a:pt x="11597" y="11887"/>
                    <a:pt x="12175" y="11233"/>
                  </a:cubicBezTo>
                  <a:cubicBezTo>
                    <a:pt x="13259" y="10002"/>
                    <a:pt x="13892" y="8418"/>
                    <a:pt x="13892" y="6777"/>
                  </a:cubicBezTo>
                  <a:cubicBezTo>
                    <a:pt x="13892" y="2969"/>
                    <a:pt x="10766" y="1"/>
                    <a:pt x="7070" y="1"/>
                  </a:cubicBez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32" name="Google Shape;4671;p45">
              <a:extLst>
                <a:ext uri="{FF2B5EF4-FFF2-40B4-BE49-F238E27FC236}">
                  <a16:creationId xmlns:a16="http://schemas.microsoft.com/office/drawing/2014/main" id="{2E3E0953-4D30-420E-A3E6-13881711EBC2}"/>
                </a:ext>
              </a:extLst>
            </p:cNvPr>
            <p:cNvSpPr/>
            <p:nvPr/>
          </p:nvSpPr>
          <p:spPr>
            <a:xfrm>
              <a:off x="5049725" y="2197300"/>
              <a:ext cx="56400" cy="28275"/>
            </a:xfrm>
            <a:custGeom>
              <a:avLst/>
              <a:gdLst/>
              <a:ahLst/>
              <a:cxnLst/>
              <a:rect l="l" t="t" r="r" b="b"/>
              <a:pathLst>
                <a:path w="2256" h="1131" extrusionOk="0">
                  <a:moveTo>
                    <a:pt x="563" y="1"/>
                  </a:moveTo>
                  <a:cubicBezTo>
                    <a:pt x="250" y="1"/>
                    <a:pt x="0" y="254"/>
                    <a:pt x="0" y="567"/>
                  </a:cubicBezTo>
                  <a:cubicBezTo>
                    <a:pt x="0" y="877"/>
                    <a:pt x="250" y="1130"/>
                    <a:pt x="563" y="1130"/>
                  </a:cubicBezTo>
                  <a:lnTo>
                    <a:pt x="1693" y="1130"/>
                  </a:lnTo>
                  <a:cubicBezTo>
                    <a:pt x="2006" y="1130"/>
                    <a:pt x="2256" y="877"/>
                    <a:pt x="2256" y="567"/>
                  </a:cubicBezTo>
                  <a:cubicBezTo>
                    <a:pt x="2256" y="254"/>
                    <a:pt x="2006" y="1"/>
                    <a:pt x="1693" y="1"/>
                  </a:cubicBez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33" name="Google Shape;4672;p45">
              <a:extLst>
                <a:ext uri="{FF2B5EF4-FFF2-40B4-BE49-F238E27FC236}">
                  <a16:creationId xmlns:a16="http://schemas.microsoft.com/office/drawing/2014/main" id="{16849FC4-06FB-4A45-941A-995C7248A024}"/>
                </a:ext>
              </a:extLst>
            </p:cNvPr>
            <p:cNvSpPr/>
            <p:nvPr/>
          </p:nvSpPr>
          <p:spPr>
            <a:xfrm>
              <a:off x="5052575" y="2102800"/>
              <a:ext cx="50850" cy="48075"/>
            </a:xfrm>
            <a:custGeom>
              <a:avLst/>
              <a:gdLst/>
              <a:ahLst/>
              <a:cxnLst/>
              <a:rect l="l" t="t" r="r" b="b"/>
              <a:pathLst>
                <a:path w="2034" h="1923" extrusionOk="0">
                  <a:moveTo>
                    <a:pt x="623" y="0"/>
                  </a:moveTo>
                  <a:cubicBezTo>
                    <a:pt x="478" y="0"/>
                    <a:pt x="333" y="56"/>
                    <a:pt x="224" y="167"/>
                  </a:cubicBezTo>
                  <a:cubicBezTo>
                    <a:pt x="4" y="384"/>
                    <a:pt x="1" y="736"/>
                    <a:pt x="214" y="959"/>
                  </a:cubicBezTo>
                  <a:lnTo>
                    <a:pt x="1015" y="1757"/>
                  </a:lnTo>
                  <a:cubicBezTo>
                    <a:pt x="1125" y="1867"/>
                    <a:pt x="1269" y="1922"/>
                    <a:pt x="1413" y="1922"/>
                  </a:cubicBezTo>
                  <a:cubicBezTo>
                    <a:pt x="1558" y="1922"/>
                    <a:pt x="1702" y="1867"/>
                    <a:pt x="1813" y="1757"/>
                  </a:cubicBezTo>
                  <a:cubicBezTo>
                    <a:pt x="2033" y="1534"/>
                    <a:pt x="2033" y="1179"/>
                    <a:pt x="1813" y="959"/>
                  </a:cubicBezTo>
                  <a:lnTo>
                    <a:pt x="1015" y="158"/>
                  </a:lnTo>
                  <a:cubicBezTo>
                    <a:pt x="906" y="53"/>
                    <a:pt x="764" y="0"/>
                    <a:pt x="623" y="0"/>
                  </a:cubicBez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34" name="Google Shape;4673;p45">
              <a:extLst>
                <a:ext uri="{FF2B5EF4-FFF2-40B4-BE49-F238E27FC236}">
                  <a16:creationId xmlns:a16="http://schemas.microsoft.com/office/drawing/2014/main" id="{379CFA6E-95F6-4D63-8910-6C2BAD44AA94}"/>
                </a:ext>
              </a:extLst>
            </p:cNvPr>
            <p:cNvSpPr/>
            <p:nvPr/>
          </p:nvSpPr>
          <p:spPr>
            <a:xfrm>
              <a:off x="5052575" y="2272175"/>
              <a:ext cx="50700" cy="47900"/>
            </a:xfrm>
            <a:custGeom>
              <a:avLst/>
              <a:gdLst/>
              <a:ahLst/>
              <a:cxnLst/>
              <a:rect l="l" t="t" r="r" b="b"/>
              <a:pathLst>
                <a:path w="2028" h="1916" extrusionOk="0">
                  <a:moveTo>
                    <a:pt x="1405" y="0"/>
                  </a:moveTo>
                  <a:cubicBezTo>
                    <a:pt x="1264" y="0"/>
                    <a:pt x="1124" y="53"/>
                    <a:pt x="1015" y="159"/>
                  </a:cubicBezTo>
                  <a:lnTo>
                    <a:pt x="214" y="960"/>
                  </a:lnTo>
                  <a:cubicBezTo>
                    <a:pt x="1" y="1179"/>
                    <a:pt x="4" y="1532"/>
                    <a:pt x="224" y="1749"/>
                  </a:cubicBezTo>
                  <a:cubicBezTo>
                    <a:pt x="333" y="1860"/>
                    <a:pt x="478" y="1916"/>
                    <a:pt x="623" y="1916"/>
                  </a:cubicBezTo>
                  <a:cubicBezTo>
                    <a:pt x="764" y="1916"/>
                    <a:pt x="906" y="1863"/>
                    <a:pt x="1015" y="1758"/>
                  </a:cubicBezTo>
                  <a:lnTo>
                    <a:pt x="1813" y="960"/>
                  </a:lnTo>
                  <a:cubicBezTo>
                    <a:pt x="2027" y="737"/>
                    <a:pt x="2024" y="384"/>
                    <a:pt x="1804" y="168"/>
                  </a:cubicBezTo>
                  <a:cubicBezTo>
                    <a:pt x="1695" y="56"/>
                    <a:pt x="1550" y="0"/>
                    <a:pt x="1405" y="0"/>
                  </a:cubicBez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35" name="Google Shape;4674;p45">
              <a:extLst>
                <a:ext uri="{FF2B5EF4-FFF2-40B4-BE49-F238E27FC236}">
                  <a16:creationId xmlns:a16="http://schemas.microsoft.com/office/drawing/2014/main" id="{D9C18232-4A6F-4207-8353-249D71A9E722}"/>
                </a:ext>
              </a:extLst>
            </p:cNvPr>
            <p:cNvSpPr/>
            <p:nvPr/>
          </p:nvSpPr>
          <p:spPr>
            <a:xfrm>
              <a:off x="5475050" y="2197300"/>
              <a:ext cx="56425" cy="28275"/>
            </a:xfrm>
            <a:custGeom>
              <a:avLst/>
              <a:gdLst/>
              <a:ahLst/>
              <a:cxnLst/>
              <a:rect l="l" t="t" r="r" b="b"/>
              <a:pathLst>
                <a:path w="2257" h="1131" extrusionOk="0">
                  <a:moveTo>
                    <a:pt x="564" y="1"/>
                  </a:moveTo>
                  <a:cubicBezTo>
                    <a:pt x="251" y="1"/>
                    <a:pt x="1" y="254"/>
                    <a:pt x="1" y="567"/>
                  </a:cubicBezTo>
                  <a:cubicBezTo>
                    <a:pt x="1" y="877"/>
                    <a:pt x="251" y="1130"/>
                    <a:pt x="564" y="1130"/>
                  </a:cubicBezTo>
                  <a:lnTo>
                    <a:pt x="1693" y="1130"/>
                  </a:lnTo>
                  <a:cubicBezTo>
                    <a:pt x="2006" y="1130"/>
                    <a:pt x="2256" y="877"/>
                    <a:pt x="2256" y="567"/>
                  </a:cubicBezTo>
                  <a:cubicBezTo>
                    <a:pt x="2256" y="254"/>
                    <a:pt x="2006" y="1"/>
                    <a:pt x="1693" y="1"/>
                  </a:cubicBez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36" name="Google Shape;4675;p45">
              <a:extLst>
                <a:ext uri="{FF2B5EF4-FFF2-40B4-BE49-F238E27FC236}">
                  <a16:creationId xmlns:a16="http://schemas.microsoft.com/office/drawing/2014/main" id="{9F9FF3D9-21C1-4C2D-A2F8-7929593E79AC}"/>
                </a:ext>
              </a:extLst>
            </p:cNvPr>
            <p:cNvSpPr/>
            <p:nvPr/>
          </p:nvSpPr>
          <p:spPr>
            <a:xfrm>
              <a:off x="5477925" y="2102800"/>
              <a:ext cx="50675" cy="47900"/>
            </a:xfrm>
            <a:custGeom>
              <a:avLst/>
              <a:gdLst/>
              <a:ahLst/>
              <a:cxnLst/>
              <a:rect l="l" t="t" r="r" b="b"/>
              <a:pathLst>
                <a:path w="2027" h="1916" extrusionOk="0">
                  <a:moveTo>
                    <a:pt x="1405" y="0"/>
                  </a:moveTo>
                  <a:cubicBezTo>
                    <a:pt x="1264" y="0"/>
                    <a:pt x="1123" y="53"/>
                    <a:pt x="1015" y="158"/>
                  </a:cubicBezTo>
                  <a:lnTo>
                    <a:pt x="214" y="959"/>
                  </a:lnTo>
                  <a:cubicBezTo>
                    <a:pt x="0" y="1179"/>
                    <a:pt x="3" y="1531"/>
                    <a:pt x="223" y="1748"/>
                  </a:cubicBezTo>
                  <a:cubicBezTo>
                    <a:pt x="333" y="1860"/>
                    <a:pt x="478" y="1915"/>
                    <a:pt x="623" y="1915"/>
                  </a:cubicBezTo>
                  <a:cubicBezTo>
                    <a:pt x="764" y="1915"/>
                    <a:pt x="905" y="1863"/>
                    <a:pt x="1015" y="1757"/>
                  </a:cubicBezTo>
                  <a:lnTo>
                    <a:pt x="1813" y="959"/>
                  </a:lnTo>
                  <a:cubicBezTo>
                    <a:pt x="2027" y="736"/>
                    <a:pt x="2024" y="384"/>
                    <a:pt x="1804" y="167"/>
                  </a:cubicBezTo>
                  <a:cubicBezTo>
                    <a:pt x="1694" y="56"/>
                    <a:pt x="1549" y="0"/>
                    <a:pt x="1405" y="0"/>
                  </a:cubicBez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37" name="Google Shape;4676;p45">
              <a:extLst>
                <a:ext uri="{FF2B5EF4-FFF2-40B4-BE49-F238E27FC236}">
                  <a16:creationId xmlns:a16="http://schemas.microsoft.com/office/drawing/2014/main" id="{80F9BC4C-C99F-4D43-80DA-55AC46E31368}"/>
                </a:ext>
              </a:extLst>
            </p:cNvPr>
            <p:cNvSpPr/>
            <p:nvPr/>
          </p:nvSpPr>
          <p:spPr>
            <a:xfrm>
              <a:off x="5477775" y="2272000"/>
              <a:ext cx="50825" cy="48075"/>
            </a:xfrm>
            <a:custGeom>
              <a:avLst/>
              <a:gdLst/>
              <a:ahLst/>
              <a:cxnLst/>
              <a:rect l="l" t="t" r="r" b="b"/>
              <a:pathLst>
                <a:path w="2033" h="1923" extrusionOk="0">
                  <a:moveTo>
                    <a:pt x="621" y="1"/>
                  </a:moveTo>
                  <a:cubicBezTo>
                    <a:pt x="476" y="1"/>
                    <a:pt x="331" y="56"/>
                    <a:pt x="220" y="166"/>
                  </a:cubicBezTo>
                  <a:cubicBezTo>
                    <a:pt x="0" y="388"/>
                    <a:pt x="0" y="744"/>
                    <a:pt x="220" y="967"/>
                  </a:cubicBezTo>
                  <a:lnTo>
                    <a:pt x="1021" y="1765"/>
                  </a:lnTo>
                  <a:cubicBezTo>
                    <a:pt x="1129" y="1870"/>
                    <a:pt x="1270" y="1923"/>
                    <a:pt x="1411" y="1923"/>
                  </a:cubicBezTo>
                  <a:cubicBezTo>
                    <a:pt x="1555" y="1923"/>
                    <a:pt x="1700" y="1867"/>
                    <a:pt x="1810" y="1756"/>
                  </a:cubicBezTo>
                  <a:cubicBezTo>
                    <a:pt x="2030" y="1539"/>
                    <a:pt x="2033" y="1186"/>
                    <a:pt x="1819" y="967"/>
                  </a:cubicBezTo>
                  <a:lnTo>
                    <a:pt x="1021" y="166"/>
                  </a:lnTo>
                  <a:cubicBezTo>
                    <a:pt x="910" y="56"/>
                    <a:pt x="765" y="1"/>
                    <a:pt x="621" y="1"/>
                  </a:cubicBez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</p:grpSp>
      <p:grpSp>
        <p:nvGrpSpPr>
          <p:cNvPr id="153" name="Google Shape;4668;p45">
            <a:extLst>
              <a:ext uri="{FF2B5EF4-FFF2-40B4-BE49-F238E27FC236}">
                <a16:creationId xmlns:a16="http://schemas.microsoft.com/office/drawing/2014/main" id="{966CCE5A-6137-4C4A-8D28-A801C5FCD9C4}"/>
              </a:ext>
            </a:extLst>
          </p:cNvPr>
          <p:cNvGrpSpPr/>
          <p:nvPr/>
        </p:nvGrpSpPr>
        <p:grpSpPr>
          <a:xfrm>
            <a:off x="3565376" y="8318981"/>
            <a:ext cx="230644" cy="230692"/>
            <a:chOff x="5049725" y="2027900"/>
            <a:chExt cx="481750" cy="481850"/>
          </a:xfrm>
          <a:solidFill>
            <a:srgbClr val="002060"/>
          </a:solidFill>
        </p:grpSpPr>
        <p:sp>
          <p:nvSpPr>
            <p:cNvPr id="154" name="Google Shape;4669;p45">
              <a:extLst>
                <a:ext uri="{FF2B5EF4-FFF2-40B4-BE49-F238E27FC236}">
                  <a16:creationId xmlns:a16="http://schemas.microsoft.com/office/drawing/2014/main" id="{3B0C2BCC-0FE1-45CA-A888-4A1D0CC813D2}"/>
                </a:ext>
              </a:extLst>
            </p:cNvPr>
            <p:cNvSpPr/>
            <p:nvPr/>
          </p:nvSpPr>
          <p:spPr>
            <a:xfrm>
              <a:off x="5191775" y="2394925"/>
              <a:ext cx="197625" cy="114825"/>
            </a:xfrm>
            <a:custGeom>
              <a:avLst/>
              <a:gdLst/>
              <a:ahLst/>
              <a:cxnLst/>
              <a:rect l="l" t="t" r="r" b="b"/>
              <a:pathLst>
                <a:path w="7905" h="4593" extrusionOk="0">
                  <a:moveTo>
                    <a:pt x="0" y="0"/>
                  </a:moveTo>
                  <a:lnTo>
                    <a:pt x="0" y="566"/>
                  </a:lnTo>
                  <a:cubicBezTo>
                    <a:pt x="3" y="1298"/>
                    <a:pt x="479" y="1949"/>
                    <a:pt x="1178" y="2171"/>
                  </a:cubicBezTo>
                  <a:cubicBezTo>
                    <a:pt x="1407" y="3502"/>
                    <a:pt x="2560" y="4593"/>
                    <a:pt x="3954" y="4593"/>
                  </a:cubicBezTo>
                  <a:cubicBezTo>
                    <a:pt x="5345" y="4593"/>
                    <a:pt x="6499" y="3502"/>
                    <a:pt x="6728" y="2171"/>
                  </a:cubicBezTo>
                  <a:cubicBezTo>
                    <a:pt x="7426" y="1949"/>
                    <a:pt x="7902" y="1298"/>
                    <a:pt x="7905" y="566"/>
                  </a:cubicBezTo>
                  <a:lnTo>
                    <a:pt x="7905" y="0"/>
                  </a:ln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55" name="Google Shape;4670;p45">
              <a:extLst>
                <a:ext uri="{FF2B5EF4-FFF2-40B4-BE49-F238E27FC236}">
                  <a16:creationId xmlns:a16="http://schemas.microsoft.com/office/drawing/2014/main" id="{7E08D5BB-4DB9-41D4-B416-F8961480A8F2}"/>
                </a:ext>
              </a:extLst>
            </p:cNvPr>
            <p:cNvSpPr/>
            <p:nvPr/>
          </p:nvSpPr>
          <p:spPr>
            <a:xfrm>
              <a:off x="5113625" y="2027900"/>
              <a:ext cx="347300" cy="338825"/>
            </a:xfrm>
            <a:custGeom>
              <a:avLst/>
              <a:gdLst/>
              <a:ahLst/>
              <a:cxnLst/>
              <a:rect l="l" t="t" r="r" b="b"/>
              <a:pathLst>
                <a:path w="13892" h="13553" extrusionOk="0">
                  <a:moveTo>
                    <a:pt x="7080" y="2260"/>
                  </a:moveTo>
                  <a:cubicBezTo>
                    <a:pt x="9574" y="2263"/>
                    <a:pt x="11594" y="4284"/>
                    <a:pt x="11597" y="6777"/>
                  </a:cubicBezTo>
                  <a:cubicBezTo>
                    <a:pt x="11597" y="7090"/>
                    <a:pt x="11344" y="7340"/>
                    <a:pt x="11031" y="7340"/>
                  </a:cubicBezTo>
                  <a:cubicBezTo>
                    <a:pt x="10718" y="7340"/>
                    <a:pt x="10468" y="7090"/>
                    <a:pt x="10468" y="6777"/>
                  </a:cubicBezTo>
                  <a:cubicBezTo>
                    <a:pt x="10465" y="4907"/>
                    <a:pt x="8950" y="3392"/>
                    <a:pt x="7080" y="3389"/>
                  </a:cubicBezTo>
                  <a:cubicBezTo>
                    <a:pt x="6767" y="3389"/>
                    <a:pt x="6514" y="3136"/>
                    <a:pt x="6514" y="2826"/>
                  </a:cubicBezTo>
                  <a:cubicBezTo>
                    <a:pt x="6514" y="2513"/>
                    <a:pt x="6767" y="2260"/>
                    <a:pt x="7080" y="2260"/>
                  </a:cubicBezTo>
                  <a:close/>
                  <a:moveTo>
                    <a:pt x="7070" y="1"/>
                  </a:moveTo>
                  <a:cubicBezTo>
                    <a:pt x="6595" y="1"/>
                    <a:pt x="6111" y="50"/>
                    <a:pt x="5623" y="152"/>
                  </a:cubicBezTo>
                  <a:cubicBezTo>
                    <a:pt x="3075" y="685"/>
                    <a:pt x="1001" y="2754"/>
                    <a:pt x="459" y="5301"/>
                  </a:cubicBezTo>
                  <a:cubicBezTo>
                    <a:pt x="1" y="7469"/>
                    <a:pt x="567" y="9644"/>
                    <a:pt x="2015" y="11270"/>
                  </a:cubicBezTo>
                  <a:cubicBezTo>
                    <a:pt x="2584" y="11908"/>
                    <a:pt x="2952" y="12703"/>
                    <a:pt x="3072" y="13552"/>
                  </a:cubicBezTo>
                  <a:lnTo>
                    <a:pt x="11088" y="13552"/>
                  </a:lnTo>
                  <a:cubicBezTo>
                    <a:pt x="11221" y="12691"/>
                    <a:pt x="11597" y="11887"/>
                    <a:pt x="12175" y="11233"/>
                  </a:cubicBezTo>
                  <a:cubicBezTo>
                    <a:pt x="13259" y="10002"/>
                    <a:pt x="13892" y="8418"/>
                    <a:pt x="13892" y="6777"/>
                  </a:cubicBezTo>
                  <a:cubicBezTo>
                    <a:pt x="13892" y="2969"/>
                    <a:pt x="10766" y="1"/>
                    <a:pt x="7070" y="1"/>
                  </a:cubicBez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56" name="Google Shape;4671;p45">
              <a:extLst>
                <a:ext uri="{FF2B5EF4-FFF2-40B4-BE49-F238E27FC236}">
                  <a16:creationId xmlns:a16="http://schemas.microsoft.com/office/drawing/2014/main" id="{70FF2DE1-2C56-459F-BDA2-6603AE1C5AB1}"/>
                </a:ext>
              </a:extLst>
            </p:cNvPr>
            <p:cNvSpPr/>
            <p:nvPr/>
          </p:nvSpPr>
          <p:spPr>
            <a:xfrm>
              <a:off x="5049725" y="2197300"/>
              <a:ext cx="56400" cy="28275"/>
            </a:xfrm>
            <a:custGeom>
              <a:avLst/>
              <a:gdLst/>
              <a:ahLst/>
              <a:cxnLst/>
              <a:rect l="l" t="t" r="r" b="b"/>
              <a:pathLst>
                <a:path w="2256" h="1131" extrusionOk="0">
                  <a:moveTo>
                    <a:pt x="563" y="1"/>
                  </a:moveTo>
                  <a:cubicBezTo>
                    <a:pt x="250" y="1"/>
                    <a:pt x="0" y="254"/>
                    <a:pt x="0" y="567"/>
                  </a:cubicBezTo>
                  <a:cubicBezTo>
                    <a:pt x="0" y="877"/>
                    <a:pt x="250" y="1130"/>
                    <a:pt x="563" y="1130"/>
                  </a:cubicBezTo>
                  <a:lnTo>
                    <a:pt x="1693" y="1130"/>
                  </a:lnTo>
                  <a:cubicBezTo>
                    <a:pt x="2006" y="1130"/>
                    <a:pt x="2256" y="877"/>
                    <a:pt x="2256" y="567"/>
                  </a:cubicBezTo>
                  <a:cubicBezTo>
                    <a:pt x="2256" y="254"/>
                    <a:pt x="2006" y="1"/>
                    <a:pt x="1693" y="1"/>
                  </a:cubicBez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57" name="Google Shape;4672;p45">
              <a:extLst>
                <a:ext uri="{FF2B5EF4-FFF2-40B4-BE49-F238E27FC236}">
                  <a16:creationId xmlns:a16="http://schemas.microsoft.com/office/drawing/2014/main" id="{796ECA4C-2F10-4AAF-BEBF-46D9AE966357}"/>
                </a:ext>
              </a:extLst>
            </p:cNvPr>
            <p:cNvSpPr/>
            <p:nvPr/>
          </p:nvSpPr>
          <p:spPr>
            <a:xfrm>
              <a:off x="5052575" y="2102800"/>
              <a:ext cx="50850" cy="48075"/>
            </a:xfrm>
            <a:custGeom>
              <a:avLst/>
              <a:gdLst/>
              <a:ahLst/>
              <a:cxnLst/>
              <a:rect l="l" t="t" r="r" b="b"/>
              <a:pathLst>
                <a:path w="2034" h="1923" extrusionOk="0">
                  <a:moveTo>
                    <a:pt x="623" y="0"/>
                  </a:moveTo>
                  <a:cubicBezTo>
                    <a:pt x="478" y="0"/>
                    <a:pt x="333" y="56"/>
                    <a:pt x="224" y="167"/>
                  </a:cubicBezTo>
                  <a:cubicBezTo>
                    <a:pt x="4" y="384"/>
                    <a:pt x="1" y="736"/>
                    <a:pt x="214" y="959"/>
                  </a:cubicBezTo>
                  <a:lnTo>
                    <a:pt x="1015" y="1757"/>
                  </a:lnTo>
                  <a:cubicBezTo>
                    <a:pt x="1125" y="1867"/>
                    <a:pt x="1269" y="1922"/>
                    <a:pt x="1413" y="1922"/>
                  </a:cubicBezTo>
                  <a:cubicBezTo>
                    <a:pt x="1558" y="1922"/>
                    <a:pt x="1702" y="1867"/>
                    <a:pt x="1813" y="1757"/>
                  </a:cubicBezTo>
                  <a:cubicBezTo>
                    <a:pt x="2033" y="1534"/>
                    <a:pt x="2033" y="1179"/>
                    <a:pt x="1813" y="959"/>
                  </a:cubicBezTo>
                  <a:lnTo>
                    <a:pt x="1015" y="158"/>
                  </a:lnTo>
                  <a:cubicBezTo>
                    <a:pt x="906" y="53"/>
                    <a:pt x="764" y="0"/>
                    <a:pt x="623" y="0"/>
                  </a:cubicBez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58" name="Google Shape;4673;p45">
              <a:extLst>
                <a:ext uri="{FF2B5EF4-FFF2-40B4-BE49-F238E27FC236}">
                  <a16:creationId xmlns:a16="http://schemas.microsoft.com/office/drawing/2014/main" id="{0F662A53-A39C-417E-97E0-7BE9A1D491F0}"/>
                </a:ext>
              </a:extLst>
            </p:cNvPr>
            <p:cNvSpPr/>
            <p:nvPr/>
          </p:nvSpPr>
          <p:spPr>
            <a:xfrm>
              <a:off x="5052575" y="2272175"/>
              <a:ext cx="50700" cy="47900"/>
            </a:xfrm>
            <a:custGeom>
              <a:avLst/>
              <a:gdLst/>
              <a:ahLst/>
              <a:cxnLst/>
              <a:rect l="l" t="t" r="r" b="b"/>
              <a:pathLst>
                <a:path w="2028" h="1916" extrusionOk="0">
                  <a:moveTo>
                    <a:pt x="1405" y="0"/>
                  </a:moveTo>
                  <a:cubicBezTo>
                    <a:pt x="1264" y="0"/>
                    <a:pt x="1124" y="53"/>
                    <a:pt x="1015" y="159"/>
                  </a:cubicBezTo>
                  <a:lnTo>
                    <a:pt x="214" y="960"/>
                  </a:lnTo>
                  <a:cubicBezTo>
                    <a:pt x="1" y="1179"/>
                    <a:pt x="4" y="1532"/>
                    <a:pt x="224" y="1749"/>
                  </a:cubicBezTo>
                  <a:cubicBezTo>
                    <a:pt x="333" y="1860"/>
                    <a:pt x="478" y="1916"/>
                    <a:pt x="623" y="1916"/>
                  </a:cubicBezTo>
                  <a:cubicBezTo>
                    <a:pt x="764" y="1916"/>
                    <a:pt x="906" y="1863"/>
                    <a:pt x="1015" y="1758"/>
                  </a:cubicBezTo>
                  <a:lnTo>
                    <a:pt x="1813" y="960"/>
                  </a:lnTo>
                  <a:cubicBezTo>
                    <a:pt x="2027" y="737"/>
                    <a:pt x="2024" y="384"/>
                    <a:pt x="1804" y="168"/>
                  </a:cubicBezTo>
                  <a:cubicBezTo>
                    <a:pt x="1695" y="56"/>
                    <a:pt x="1550" y="0"/>
                    <a:pt x="1405" y="0"/>
                  </a:cubicBez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59" name="Google Shape;4674;p45">
              <a:extLst>
                <a:ext uri="{FF2B5EF4-FFF2-40B4-BE49-F238E27FC236}">
                  <a16:creationId xmlns:a16="http://schemas.microsoft.com/office/drawing/2014/main" id="{CBC14009-34B9-40DE-9656-087A1EFCD73D}"/>
                </a:ext>
              </a:extLst>
            </p:cNvPr>
            <p:cNvSpPr/>
            <p:nvPr/>
          </p:nvSpPr>
          <p:spPr>
            <a:xfrm>
              <a:off x="5475050" y="2197300"/>
              <a:ext cx="56425" cy="28275"/>
            </a:xfrm>
            <a:custGeom>
              <a:avLst/>
              <a:gdLst/>
              <a:ahLst/>
              <a:cxnLst/>
              <a:rect l="l" t="t" r="r" b="b"/>
              <a:pathLst>
                <a:path w="2257" h="1131" extrusionOk="0">
                  <a:moveTo>
                    <a:pt x="564" y="1"/>
                  </a:moveTo>
                  <a:cubicBezTo>
                    <a:pt x="251" y="1"/>
                    <a:pt x="1" y="254"/>
                    <a:pt x="1" y="567"/>
                  </a:cubicBezTo>
                  <a:cubicBezTo>
                    <a:pt x="1" y="877"/>
                    <a:pt x="251" y="1130"/>
                    <a:pt x="564" y="1130"/>
                  </a:cubicBezTo>
                  <a:lnTo>
                    <a:pt x="1693" y="1130"/>
                  </a:lnTo>
                  <a:cubicBezTo>
                    <a:pt x="2006" y="1130"/>
                    <a:pt x="2256" y="877"/>
                    <a:pt x="2256" y="567"/>
                  </a:cubicBezTo>
                  <a:cubicBezTo>
                    <a:pt x="2256" y="254"/>
                    <a:pt x="2006" y="1"/>
                    <a:pt x="1693" y="1"/>
                  </a:cubicBez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60" name="Google Shape;4675;p45">
              <a:extLst>
                <a:ext uri="{FF2B5EF4-FFF2-40B4-BE49-F238E27FC236}">
                  <a16:creationId xmlns:a16="http://schemas.microsoft.com/office/drawing/2014/main" id="{D54609D2-32D7-401D-86DC-CAA44037ABBA}"/>
                </a:ext>
              </a:extLst>
            </p:cNvPr>
            <p:cNvSpPr/>
            <p:nvPr/>
          </p:nvSpPr>
          <p:spPr>
            <a:xfrm>
              <a:off x="5477925" y="2102800"/>
              <a:ext cx="50675" cy="47900"/>
            </a:xfrm>
            <a:custGeom>
              <a:avLst/>
              <a:gdLst/>
              <a:ahLst/>
              <a:cxnLst/>
              <a:rect l="l" t="t" r="r" b="b"/>
              <a:pathLst>
                <a:path w="2027" h="1916" extrusionOk="0">
                  <a:moveTo>
                    <a:pt x="1405" y="0"/>
                  </a:moveTo>
                  <a:cubicBezTo>
                    <a:pt x="1264" y="0"/>
                    <a:pt x="1123" y="53"/>
                    <a:pt x="1015" y="158"/>
                  </a:cubicBezTo>
                  <a:lnTo>
                    <a:pt x="214" y="959"/>
                  </a:lnTo>
                  <a:cubicBezTo>
                    <a:pt x="0" y="1179"/>
                    <a:pt x="3" y="1531"/>
                    <a:pt x="223" y="1748"/>
                  </a:cubicBezTo>
                  <a:cubicBezTo>
                    <a:pt x="333" y="1860"/>
                    <a:pt x="478" y="1915"/>
                    <a:pt x="623" y="1915"/>
                  </a:cubicBezTo>
                  <a:cubicBezTo>
                    <a:pt x="764" y="1915"/>
                    <a:pt x="905" y="1863"/>
                    <a:pt x="1015" y="1757"/>
                  </a:cubicBezTo>
                  <a:lnTo>
                    <a:pt x="1813" y="959"/>
                  </a:lnTo>
                  <a:cubicBezTo>
                    <a:pt x="2027" y="736"/>
                    <a:pt x="2024" y="384"/>
                    <a:pt x="1804" y="167"/>
                  </a:cubicBezTo>
                  <a:cubicBezTo>
                    <a:pt x="1694" y="56"/>
                    <a:pt x="1549" y="0"/>
                    <a:pt x="1405" y="0"/>
                  </a:cubicBez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61" name="Google Shape;4676;p45">
              <a:extLst>
                <a:ext uri="{FF2B5EF4-FFF2-40B4-BE49-F238E27FC236}">
                  <a16:creationId xmlns:a16="http://schemas.microsoft.com/office/drawing/2014/main" id="{A297C684-A7F5-4E59-A53A-4951D6DEA8D7}"/>
                </a:ext>
              </a:extLst>
            </p:cNvPr>
            <p:cNvSpPr/>
            <p:nvPr/>
          </p:nvSpPr>
          <p:spPr>
            <a:xfrm>
              <a:off x="5477775" y="2272000"/>
              <a:ext cx="50825" cy="48075"/>
            </a:xfrm>
            <a:custGeom>
              <a:avLst/>
              <a:gdLst/>
              <a:ahLst/>
              <a:cxnLst/>
              <a:rect l="l" t="t" r="r" b="b"/>
              <a:pathLst>
                <a:path w="2033" h="1923" extrusionOk="0">
                  <a:moveTo>
                    <a:pt x="621" y="1"/>
                  </a:moveTo>
                  <a:cubicBezTo>
                    <a:pt x="476" y="1"/>
                    <a:pt x="331" y="56"/>
                    <a:pt x="220" y="166"/>
                  </a:cubicBezTo>
                  <a:cubicBezTo>
                    <a:pt x="0" y="388"/>
                    <a:pt x="0" y="744"/>
                    <a:pt x="220" y="967"/>
                  </a:cubicBezTo>
                  <a:lnTo>
                    <a:pt x="1021" y="1765"/>
                  </a:lnTo>
                  <a:cubicBezTo>
                    <a:pt x="1129" y="1870"/>
                    <a:pt x="1270" y="1923"/>
                    <a:pt x="1411" y="1923"/>
                  </a:cubicBezTo>
                  <a:cubicBezTo>
                    <a:pt x="1555" y="1923"/>
                    <a:pt x="1700" y="1867"/>
                    <a:pt x="1810" y="1756"/>
                  </a:cubicBezTo>
                  <a:cubicBezTo>
                    <a:pt x="2030" y="1539"/>
                    <a:pt x="2033" y="1186"/>
                    <a:pt x="1819" y="967"/>
                  </a:cubicBezTo>
                  <a:lnTo>
                    <a:pt x="1021" y="166"/>
                  </a:lnTo>
                  <a:cubicBezTo>
                    <a:pt x="910" y="56"/>
                    <a:pt x="765" y="1"/>
                    <a:pt x="621" y="1"/>
                  </a:cubicBez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</p:grpSp>
      <p:grpSp>
        <p:nvGrpSpPr>
          <p:cNvPr id="128" name="Google Shape;4668;p45">
            <a:extLst>
              <a:ext uri="{FF2B5EF4-FFF2-40B4-BE49-F238E27FC236}">
                <a16:creationId xmlns:a16="http://schemas.microsoft.com/office/drawing/2014/main" id="{C839CBB1-EBDC-4CA2-BD92-4F9668A1BAE9}"/>
              </a:ext>
            </a:extLst>
          </p:cNvPr>
          <p:cNvGrpSpPr/>
          <p:nvPr/>
        </p:nvGrpSpPr>
        <p:grpSpPr>
          <a:xfrm>
            <a:off x="3559531" y="6480283"/>
            <a:ext cx="230644" cy="230692"/>
            <a:chOff x="5049725" y="2027900"/>
            <a:chExt cx="481750" cy="481850"/>
          </a:xfrm>
          <a:solidFill>
            <a:srgbClr val="002060"/>
          </a:solidFill>
        </p:grpSpPr>
        <p:sp>
          <p:nvSpPr>
            <p:cNvPr id="142" name="Google Shape;4669;p45">
              <a:extLst>
                <a:ext uri="{FF2B5EF4-FFF2-40B4-BE49-F238E27FC236}">
                  <a16:creationId xmlns:a16="http://schemas.microsoft.com/office/drawing/2014/main" id="{2996980E-5C50-4815-BD58-B60FC08E0C6A}"/>
                </a:ext>
              </a:extLst>
            </p:cNvPr>
            <p:cNvSpPr/>
            <p:nvPr/>
          </p:nvSpPr>
          <p:spPr>
            <a:xfrm>
              <a:off x="5191775" y="2394925"/>
              <a:ext cx="197625" cy="114825"/>
            </a:xfrm>
            <a:custGeom>
              <a:avLst/>
              <a:gdLst/>
              <a:ahLst/>
              <a:cxnLst/>
              <a:rect l="l" t="t" r="r" b="b"/>
              <a:pathLst>
                <a:path w="7905" h="4593" extrusionOk="0">
                  <a:moveTo>
                    <a:pt x="0" y="0"/>
                  </a:moveTo>
                  <a:lnTo>
                    <a:pt x="0" y="566"/>
                  </a:lnTo>
                  <a:cubicBezTo>
                    <a:pt x="3" y="1298"/>
                    <a:pt x="479" y="1949"/>
                    <a:pt x="1178" y="2171"/>
                  </a:cubicBezTo>
                  <a:cubicBezTo>
                    <a:pt x="1407" y="3502"/>
                    <a:pt x="2560" y="4593"/>
                    <a:pt x="3954" y="4593"/>
                  </a:cubicBezTo>
                  <a:cubicBezTo>
                    <a:pt x="5345" y="4593"/>
                    <a:pt x="6499" y="3502"/>
                    <a:pt x="6728" y="2171"/>
                  </a:cubicBezTo>
                  <a:cubicBezTo>
                    <a:pt x="7426" y="1949"/>
                    <a:pt x="7902" y="1298"/>
                    <a:pt x="7905" y="566"/>
                  </a:cubicBezTo>
                  <a:lnTo>
                    <a:pt x="7905" y="0"/>
                  </a:ln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43" name="Google Shape;4670;p45">
              <a:extLst>
                <a:ext uri="{FF2B5EF4-FFF2-40B4-BE49-F238E27FC236}">
                  <a16:creationId xmlns:a16="http://schemas.microsoft.com/office/drawing/2014/main" id="{3F4F4496-3D11-42CB-B314-6EDD78D50D6C}"/>
                </a:ext>
              </a:extLst>
            </p:cNvPr>
            <p:cNvSpPr/>
            <p:nvPr/>
          </p:nvSpPr>
          <p:spPr>
            <a:xfrm>
              <a:off x="5113625" y="2027900"/>
              <a:ext cx="347300" cy="338825"/>
            </a:xfrm>
            <a:custGeom>
              <a:avLst/>
              <a:gdLst/>
              <a:ahLst/>
              <a:cxnLst/>
              <a:rect l="l" t="t" r="r" b="b"/>
              <a:pathLst>
                <a:path w="13892" h="13553" extrusionOk="0">
                  <a:moveTo>
                    <a:pt x="7080" y="2260"/>
                  </a:moveTo>
                  <a:cubicBezTo>
                    <a:pt x="9574" y="2263"/>
                    <a:pt x="11594" y="4284"/>
                    <a:pt x="11597" y="6777"/>
                  </a:cubicBezTo>
                  <a:cubicBezTo>
                    <a:pt x="11597" y="7090"/>
                    <a:pt x="11344" y="7340"/>
                    <a:pt x="11031" y="7340"/>
                  </a:cubicBezTo>
                  <a:cubicBezTo>
                    <a:pt x="10718" y="7340"/>
                    <a:pt x="10468" y="7090"/>
                    <a:pt x="10468" y="6777"/>
                  </a:cubicBezTo>
                  <a:cubicBezTo>
                    <a:pt x="10465" y="4907"/>
                    <a:pt x="8950" y="3392"/>
                    <a:pt x="7080" y="3389"/>
                  </a:cubicBezTo>
                  <a:cubicBezTo>
                    <a:pt x="6767" y="3389"/>
                    <a:pt x="6514" y="3136"/>
                    <a:pt x="6514" y="2826"/>
                  </a:cubicBezTo>
                  <a:cubicBezTo>
                    <a:pt x="6514" y="2513"/>
                    <a:pt x="6767" y="2260"/>
                    <a:pt x="7080" y="2260"/>
                  </a:cubicBezTo>
                  <a:close/>
                  <a:moveTo>
                    <a:pt x="7070" y="1"/>
                  </a:moveTo>
                  <a:cubicBezTo>
                    <a:pt x="6595" y="1"/>
                    <a:pt x="6111" y="50"/>
                    <a:pt x="5623" y="152"/>
                  </a:cubicBezTo>
                  <a:cubicBezTo>
                    <a:pt x="3075" y="685"/>
                    <a:pt x="1001" y="2754"/>
                    <a:pt x="459" y="5301"/>
                  </a:cubicBezTo>
                  <a:cubicBezTo>
                    <a:pt x="1" y="7469"/>
                    <a:pt x="567" y="9644"/>
                    <a:pt x="2015" y="11270"/>
                  </a:cubicBezTo>
                  <a:cubicBezTo>
                    <a:pt x="2584" y="11908"/>
                    <a:pt x="2952" y="12703"/>
                    <a:pt x="3072" y="13552"/>
                  </a:cubicBezTo>
                  <a:lnTo>
                    <a:pt x="11088" y="13552"/>
                  </a:lnTo>
                  <a:cubicBezTo>
                    <a:pt x="11221" y="12691"/>
                    <a:pt x="11597" y="11887"/>
                    <a:pt x="12175" y="11233"/>
                  </a:cubicBezTo>
                  <a:cubicBezTo>
                    <a:pt x="13259" y="10002"/>
                    <a:pt x="13892" y="8418"/>
                    <a:pt x="13892" y="6777"/>
                  </a:cubicBezTo>
                  <a:cubicBezTo>
                    <a:pt x="13892" y="2969"/>
                    <a:pt x="10766" y="1"/>
                    <a:pt x="7070" y="1"/>
                  </a:cubicBez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44" name="Google Shape;4671;p45">
              <a:extLst>
                <a:ext uri="{FF2B5EF4-FFF2-40B4-BE49-F238E27FC236}">
                  <a16:creationId xmlns:a16="http://schemas.microsoft.com/office/drawing/2014/main" id="{86A9E48F-517E-497B-86B0-545D5BF49B92}"/>
                </a:ext>
              </a:extLst>
            </p:cNvPr>
            <p:cNvSpPr/>
            <p:nvPr/>
          </p:nvSpPr>
          <p:spPr>
            <a:xfrm>
              <a:off x="5049725" y="2197300"/>
              <a:ext cx="56400" cy="28275"/>
            </a:xfrm>
            <a:custGeom>
              <a:avLst/>
              <a:gdLst/>
              <a:ahLst/>
              <a:cxnLst/>
              <a:rect l="l" t="t" r="r" b="b"/>
              <a:pathLst>
                <a:path w="2256" h="1131" extrusionOk="0">
                  <a:moveTo>
                    <a:pt x="563" y="1"/>
                  </a:moveTo>
                  <a:cubicBezTo>
                    <a:pt x="250" y="1"/>
                    <a:pt x="0" y="254"/>
                    <a:pt x="0" y="567"/>
                  </a:cubicBezTo>
                  <a:cubicBezTo>
                    <a:pt x="0" y="877"/>
                    <a:pt x="250" y="1130"/>
                    <a:pt x="563" y="1130"/>
                  </a:cubicBezTo>
                  <a:lnTo>
                    <a:pt x="1693" y="1130"/>
                  </a:lnTo>
                  <a:cubicBezTo>
                    <a:pt x="2006" y="1130"/>
                    <a:pt x="2256" y="877"/>
                    <a:pt x="2256" y="567"/>
                  </a:cubicBezTo>
                  <a:cubicBezTo>
                    <a:pt x="2256" y="254"/>
                    <a:pt x="2006" y="1"/>
                    <a:pt x="1693" y="1"/>
                  </a:cubicBez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45" name="Google Shape;4672;p45">
              <a:extLst>
                <a:ext uri="{FF2B5EF4-FFF2-40B4-BE49-F238E27FC236}">
                  <a16:creationId xmlns:a16="http://schemas.microsoft.com/office/drawing/2014/main" id="{FE343FCA-C664-4FDA-BD09-38780A4BCB00}"/>
                </a:ext>
              </a:extLst>
            </p:cNvPr>
            <p:cNvSpPr/>
            <p:nvPr/>
          </p:nvSpPr>
          <p:spPr>
            <a:xfrm>
              <a:off x="5052575" y="2102800"/>
              <a:ext cx="50850" cy="48075"/>
            </a:xfrm>
            <a:custGeom>
              <a:avLst/>
              <a:gdLst/>
              <a:ahLst/>
              <a:cxnLst/>
              <a:rect l="l" t="t" r="r" b="b"/>
              <a:pathLst>
                <a:path w="2034" h="1923" extrusionOk="0">
                  <a:moveTo>
                    <a:pt x="623" y="0"/>
                  </a:moveTo>
                  <a:cubicBezTo>
                    <a:pt x="478" y="0"/>
                    <a:pt x="333" y="56"/>
                    <a:pt x="224" y="167"/>
                  </a:cubicBezTo>
                  <a:cubicBezTo>
                    <a:pt x="4" y="384"/>
                    <a:pt x="1" y="736"/>
                    <a:pt x="214" y="959"/>
                  </a:cubicBezTo>
                  <a:lnTo>
                    <a:pt x="1015" y="1757"/>
                  </a:lnTo>
                  <a:cubicBezTo>
                    <a:pt x="1125" y="1867"/>
                    <a:pt x="1269" y="1922"/>
                    <a:pt x="1413" y="1922"/>
                  </a:cubicBezTo>
                  <a:cubicBezTo>
                    <a:pt x="1558" y="1922"/>
                    <a:pt x="1702" y="1867"/>
                    <a:pt x="1813" y="1757"/>
                  </a:cubicBezTo>
                  <a:cubicBezTo>
                    <a:pt x="2033" y="1534"/>
                    <a:pt x="2033" y="1179"/>
                    <a:pt x="1813" y="959"/>
                  </a:cubicBezTo>
                  <a:lnTo>
                    <a:pt x="1015" y="158"/>
                  </a:lnTo>
                  <a:cubicBezTo>
                    <a:pt x="906" y="53"/>
                    <a:pt x="764" y="0"/>
                    <a:pt x="623" y="0"/>
                  </a:cubicBez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46" name="Google Shape;4673;p45">
              <a:extLst>
                <a:ext uri="{FF2B5EF4-FFF2-40B4-BE49-F238E27FC236}">
                  <a16:creationId xmlns:a16="http://schemas.microsoft.com/office/drawing/2014/main" id="{9ED62B3F-A8DF-4D0A-8039-EF9A9320F1EF}"/>
                </a:ext>
              </a:extLst>
            </p:cNvPr>
            <p:cNvSpPr/>
            <p:nvPr/>
          </p:nvSpPr>
          <p:spPr>
            <a:xfrm>
              <a:off x="5052575" y="2272175"/>
              <a:ext cx="50700" cy="47900"/>
            </a:xfrm>
            <a:custGeom>
              <a:avLst/>
              <a:gdLst/>
              <a:ahLst/>
              <a:cxnLst/>
              <a:rect l="l" t="t" r="r" b="b"/>
              <a:pathLst>
                <a:path w="2028" h="1916" extrusionOk="0">
                  <a:moveTo>
                    <a:pt x="1405" y="0"/>
                  </a:moveTo>
                  <a:cubicBezTo>
                    <a:pt x="1264" y="0"/>
                    <a:pt x="1124" y="53"/>
                    <a:pt x="1015" y="159"/>
                  </a:cubicBezTo>
                  <a:lnTo>
                    <a:pt x="214" y="960"/>
                  </a:lnTo>
                  <a:cubicBezTo>
                    <a:pt x="1" y="1179"/>
                    <a:pt x="4" y="1532"/>
                    <a:pt x="224" y="1749"/>
                  </a:cubicBezTo>
                  <a:cubicBezTo>
                    <a:pt x="333" y="1860"/>
                    <a:pt x="478" y="1916"/>
                    <a:pt x="623" y="1916"/>
                  </a:cubicBezTo>
                  <a:cubicBezTo>
                    <a:pt x="764" y="1916"/>
                    <a:pt x="906" y="1863"/>
                    <a:pt x="1015" y="1758"/>
                  </a:cubicBezTo>
                  <a:lnTo>
                    <a:pt x="1813" y="960"/>
                  </a:lnTo>
                  <a:cubicBezTo>
                    <a:pt x="2027" y="737"/>
                    <a:pt x="2024" y="384"/>
                    <a:pt x="1804" y="168"/>
                  </a:cubicBezTo>
                  <a:cubicBezTo>
                    <a:pt x="1695" y="56"/>
                    <a:pt x="1550" y="0"/>
                    <a:pt x="1405" y="0"/>
                  </a:cubicBez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47" name="Google Shape;4674;p45">
              <a:extLst>
                <a:ext uri="{FF2B5EF4-FFF2-40B4-BE49-F238E27FC236}">
                  <a16:creationId xmlns:a16="http://schemas.microsoft.com/office/drawing/2014/main" id="{BE81AB50-6DD0-42DA-89C8-446999DE4385}"/>
                </a:ext>
              </a:extLst>
            </p:cNvPr>
            <p:cNvSpPr/>
            <p:nvPr/>
          </p:nvSpPr>
          <p:spPr>
            <a:xfrm>
              <a:off x="5475050" y="2197300"/>
              <a:ext cx="56425" cy="28275"/>
            </a:xfrm>
            <a:custGeom>
              <a:avLst/>
              <a:gdLst/>
              <a:ahLst/>
              <a:cxnLst/>
              <a:rect l="l" t="t" r="r" b="b"/>
              <a:pathLst>
                <a:path w="2257" h="1131" extrusionOk="0">
                  <a:moveTo>
                    <a:pt x="564" y="1"/>
                  </a:moveTo>
                  <a:cubicBezTo>
                    <a:pt x="251" y="1"/>
                    <a:pt x="1" y="254"/>
                    <a:pt x="1" y="567"/>
                  </a:cubicBezTo>
                  <a:cubicBezTo>
                    <a:pt x="1" y="877"/>
                    <a:pt x="251" y="1130"/>
                    <a:pt x="564" y="1130"/>
                  </a:cubicBezTo>
                  <a:lnTo>
                    <a:pt x="1693" y="1130"/>
                  </a:lnTo>
                  <a:cubicBezTo>
                    <a:pt x="2006" y="1130"/>
                    <a:pt x="2256" y="877"/>
                    <a:pt x="2256" y="567"/>
                  </a:cubicBezTo>
                  <a:cubicBezTo>
                    <a:pt x="2256" y="254"/>
                    <a:pt x="2006" y="1"/>
                    <a:pt x="1693" y="1"/>
                  </a:cubicBez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48" name="Google Shape;4675;p45">
              <a:extLst>
                <a:ext uri="{FF2B5EF4-FFF2-40B4-BE49-F238E27FC236}">
                  <a16:creationId xmlns:a16="http://schemas.microsoft.com/office/drawing/2014/main" id="{A17F4F3B-EEE6-440D-A10D-B96CF24C0DF5}"/>
                </a:ext>
              </a:extLst>
            </p:cNvPr>
            <p:cNvSpPr/>
            <p:nvPr/>
          </p:nvSpPr>
          <p:spPr>
            <a:xfrm>
              <a:off x="5477925" y="2102800"/>
              <a:ext cx="50675" cy="47900"/>
            </a:xfrm>
            <a:custGeom>
              <a:avLst/>
              <a:gdLst/>
              <a:ahLst/>
              <a:cxnLst/>
              <a:rect l="l" t="t" r="r" b="b"/>
              <a:pathLst>
                <a:path w="2027" h="1916" extrusionOk="0">
                  <a:moveTo>
                    <a:pt x="1405" y="0"/>
                  </a:moveTo>
                  <a:cubicBezTo>
                    <a:pt x="1264" y="0"/>
                    <a:pt x="1123" y="53"/>
                    <a:pt x="1015" y="158"/>
                  </a:cubicBezTo>
                  <a:lnTo>
                    <a:pt x="214" y="959"/>
                  </a:lnTo>
                  <a:cubicBezTo>
                    <a:pt x="0" y="1179"/>
                    <a:pt x="3" y="1531"/>
                    <a:pt x="223" y="1748"/>
                  </a:cubicBezTo>
                  <a:cubicBezTo>
                    <a:pt x="333" y="1860"/>
                    <a:pt x="478" y="1915"/>
                    <a:pt x="623" y="1915"/>
                  </a:cubicBezTo>
                  <a:cubicBezTo>
                    <a:pt x="764" y="1915"/>
                    <a:pt x="905" y="1863"/>
                    <a:pt x="1015" y="1757"/>
                  </a:cubicBezTo>
                  <a:lnTo>
                    <a:pt x="1813" y="959"/>
                  </a:lnTo>
                  <a:cubicBezTo>
                    <a:pt x="2027" y="736"/>
                    <a:pt x="2024" y="384"/>
                    <a:pt x="1804" y="167"/>
                  </a:cubicBezTo>
                  <a:cubicBezTo>
                    <a:pt x="1694" y="56"/>
                    <a:pt x="1549" y="0"/>
                    <a:pt x="1405" y="0"/>
                  </a:cubicBez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49" name="Google Shape;4676;p45">
              <a:extLst>
                <a:ext uri="{FF2B5EF4-FFF2-40B4-BE49-F238E27FC236}">
                  <a16:creationId xmlns:a16="http://schemas.microsoft.com/office/drawing/2014/main" id="{B9CD0E4B-FBDA-4DBA-A8C6-14BB12DD9174}"/>
                </a:ext>
              </a:extLst>
            </p:cNvPr>
            <p:cNvSpPr/>
            <p:nvPr/>
          </p:nvSpPr>
          <p:spPr>
            <a:xfrm>
              <a:off x="5477775" y="2272000"/>
              <a:ext cx="50825" cy="48075"/>
            </a:xfrm>
            <a:custGeom>
              <a:avLst/>
              <a:gdLst/>
              <a:ahLst/>
              <a:cxnLst/>
              <a:rect l="l" t="t" r="r" b="b"/>
              <a:pathLst>
                <a:path w="2033" h="1923" extrusionOk="0">
                  <a:moveTo>
                    <a:pt x="621" y="1"/>
                  </a:moveTo>
                  <a:cubicBezTo>
                    <a:pt x="476" y="1"/>
                    <a:pt x="331" y="56"/>
                    <a:pt x="220" y="166"/>
                  </a:cubicBezTo>
                  <a:cubicBezTo>
                    <a:pt x="0" y="388"/>
                    <a:pt x="0" y="744"/>
                    <a:pt x="220" y="967"/>
                  </a:cubicBezTo>
                  <a:lnTo>
                    <a:pt x="1021" y="1765"/>
                  </a:lnTo>
                  <a:cubicBezTo>
                    <a:pt x="1129" y="1870"/>
                    <a:pt x="1270" y="1923"/>
                    <a:pt x="1411" y="1923"/>
                  </a:cubicBezTo>
                  <a:cubicBezTo>
                    <a:pt x="1555" y="1923"/>
                    <a:pt x="1700" y="1867"/>
                    <a:pt x="1810" y="1756"/>
                  </a:cubicBezTo>
                  <a:cubicBezTo>
                    <a:pt x="2030" y="1539"/>
                    <a:pt x="2033" y="1186"/>
                    <a:pt x="1819" y="967"/>
                  </a:cubicBezTo>
                  <a:lnTo>
                    <a:pt x="1021" y="166"/>
                  </a:lnTo>
                  <a:cubicBezTo>
                    <a:pt x="910" y="56"/>
                    <a:pt x="765" y="1"/>
                    <a:pt x="621" y="1"/>
                  </a:cubicBez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</p:grpSp>
      <p:grpSp>
        <p:nvGrpSpPr>
          <p:cNvPr id="5" name="Groep 4">
            <a:extLst>
              <a:ext uri="{FF2B5EF4-FFF2-40B4-BE49-F238E27FC236}">
                <a16:creationId xmlns:a16="http://schemas.microsoft.com/office/drawing/2014/main" id="{DC95FA1E-52D2-4369-909C-4808B987CE9A}"/>
              </a:ext>
            </a:extLst>
          </p:cNvPr>
          <p:cNvGrpSpPr/>
          <p:nvPr/>
        </p:nvGrpSpPr>
        <p:grpSpPr>
          <a:xfrm>
            <a:off x="756275" y="8298013"/>
            <a:ext cx="2176459" cy="1197866"/>
            <a:chOff x="756275" y="8219697"/>
            <a:chExt cx="2176459" cy="1197866"/>
          </a:xfrm>
        </p:grpSpPr>
        <p:pic>
          <p:nvPicPr>
            <p:cNvPr id="2" name="Afbeelding 1">
              <a:extLst>
                <a:ext uri="{FF2B5EF4-FFF2-40B4-BE49-F238E27FC236}">
                  <a16:creationId xmlns:a16="http://schemas.microsoft.com/office/drawing/2014/main" id="{0169D8F8-C568-4E40-AE2D-E0CFE134179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b="15524"/>
            <a:stretch/>
          </p:blipFill>
          <p:spPr>
            <a:xfrm>
              <a:off x="756275" y="8219697"/>
              <a:ext cx="2176459" cy="1197866"/>
            </a:xfrm>
            <a:prstGeom prst="rect">
              <a:avLst/>
            </a:prstGeom>
          </p:spPr>
        </p:pic>
        <p:pic>
          <p:nvPicPr>
            <p:cNvPr id="3" name="Afbeelding 2">
              <a:extLst>
                <a:ext uri="{FF2B5EF4-FFF2-40B4-BE49-F238E27FC236}">
                  <a16:creationId xmlns:a16="http://schemas.microsoft.com/office/drawing/2014/main" id="{B6630719-9347-46F9-A827-6FC647F7051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1155301" y="8247219"/>
              <a:ext cx="448298" cy="329779"/>
            </a:xfrm>
            <a:prstGeom prst="rect">
              <a:avLst/>
            </a:prstGeom>
          </p:spPr>
        </p:pic>
      </p:grpSp>
      <p:pic>
        <p:nvPicPr>
          <p:cNvPr id="11" name="Afbeelding 10">
            <a:extLst>
              <a:ext uri="{FF2B5EF4-FFF2-40B4-BE49-F238E27FC236}">
                <a16:creationId xmlns:a16="http://schemas.microsoft.com/office/drawing/2014/main" id="{5A4DB654-17CC-429C-83DE-8644063F5C6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6625" y="8364164"/>
            <a:ext cx="2204459" cy="14108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31875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>
            <a:extLst>
              <a:ext uri="{FF2B5EF4-FFF2-40B4-BE49-F238E27FC236}">
                <a16:creationId xmlns:a16="http://schemas.microsoft.com/office/drawing/2014/main" id="{FE30E485-94AA-456A-9491-D6292E6DAE8C}"/>
              </a:ext>
            </a:extLst>
          </p:cNvPr>
          <p:cNvSpPr txBox="1"/>
          <p:nvPr/>
        </p:nvSpPr>
        <p:spPr>
          <a:xfrm>
            <a:off x="-5602" y="1054389"/>
            <a:ext cx="345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400" dirty="0">
                <a:latin typeface="Museo Sans 900" panose="02000000000000000000" pitchFamily="50" charset="0"/>
              </a:rPr>
              <a:t>Transactiekosten</a:t>
            </a: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E0B77209-27A3-49BD-8252-12147501BCB4}"/>
              </a:ext>
            </a:extLst>
          </p:cNvPr>
          <p:cNvSpPr txBox="1"/>
          <p:nvPr/>
        </p:nvSpPr>
        <p:spPr>
          <a:xfrm>
            <a:off x="4185373" y="1054389"/>
            <a:ext cx="19111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sz="2400" dirty="0">
                <a:latin typeface="Museo Sans 900" panose="02000000000000000000" pitchFamily="50" charset="0"/>
              </a:rPr>
              <a:t>Rendement</a:t>
            </a:r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BF13E436-403F-4120-87B7-1D0C28C3C1D4}"/>
              </a:ext>
            </a:extLst>
          </p:cNvPr>
          <p:cNvSpPr txBox="1"/>
          <p:nvPr/>
        </p:nvSpPr>
        <p:spPr>
          <a:xfrm>
            <a:off x="0" y="3298808"/>
            <a:ext cx="3429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400" dirty="0" err="1">
                <a:latin typeface="Museo Sans 900" panose="02000000000000000000" pitchFamily="50" charset="0"/>
              </a:rPr>
              <a:t>Ondernemings-vormen</a:t>
            </a:r>
            <a:endParaRPr lang="nl-NL" sz="2400" dirty="0">
              <a:latin typeface="Museo Sans 900" panose="02000000000000000000" pitchFamily="50" charset="0"/>
            </a:endParaRPr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F82760C6-557E-4F35-BF4E-D686AFEB0FA7}"/>
              </a:ext>
            </a:extLst>
          </p:cNvPr>
          <p:cNvSpPr txBox="1"/>
          <p:nvPr/>
        </p:nvSpPr>
        <p:spPr>
          <a:xfrm>
            <a:off x="4348110" y="3499224"/>
            <a:ext cx="15856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sz="2400" dirty="0">
                <a:latin typeface="Museo Sans 900" panose="02000000000000000000" pitchFamily="50" charset="0"/>
              </a:rPr>
              <a:t>Obligatie</a:t>
            </a:r>
            <a:endParaRPr lang="nl-NL" dirty="0">
              <a:solidFill>
                <a:schemeClr val="tx1">
                  <a:lumMod val="50000"/>
                  <a:lumOff val="50000"/>
                </a:schemeClr>
              </a:solidFill>
              <a:latin typeface="Museo Sans 700" panose="02000000000000000000" pitchFamily="50" charset="0"/>
            </a:endParaRPr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B69C6E30-93FC-4B67-B46F-9DD64CD22F17}"/>
              </a:ext>
            </a:extLst>
          </p:cNvPr>
          <p:cNvSpPr txBox="1"/>
          <p:nvPr/>
        </p:nvSpPr>
        <p:spPr>
          <a:xfrm>
            <a:off x="-5603" y="5969111"/>
            <a:ext cx="345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400" dirty="0">
                <a:latin typeface="Museo Sans 900" panose="02000000000000000000" pitchFamily="50" charset="0"/>
              </a:rPr>
              <a:t>Aandeel</a:t>
            </a:r>
          </a:p>
        </p:txBody>
      </p:sp>
      <p:sp>
        <p:nvSpPr>
          <p:cNvPr id="9" name="Tekstvak 8">
            <a:extLst>
              <a:ext uri="{FF2B5EF4-FFF2-40B4-BE49-F238E27FC236}">
                <a16:creationId xmlns:a16="http://schemas.microsoft.com/office/drawing/2014/main" id="{40215993-7B37-42F0-BEC2-843B36157D04}"/>
              </a:ext>
            </a:extLst>
          </p:cNvPr>
          <p:cNvSpPr txBox="1"/>
          <p:nvPr/>
        </p:nvSpPr>
        <p:spPr>
          <a:xfrm>
            <a:off x="3448948" y="5969111"/>
            <a:ext cx="338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400" dirty="0">
                <a:latin typeface="Museo Sans 900" panose="02000000000000000000" pitchFamily="50" charset="0"/>
              </a:rPr>
              <a:t>…</a:t>
            </a:r>
          </a:p>
        </p:txBody>
      </p:sp>
      <p:sp>
        <p:nvSpPr>
          <p:cNvPr id="10" name="Tekstvak 9">
            <a:extLst>
              <a:ext uri="{FF2B5EF4-FFF2-40B4-BE49-F238E27FC236}">
                <a16:creationId xmlns:a16="http://schemas.microsoft.com/office/drawing/2014/main" id="{9FA54A7B-2659-488E-81BE-EDBBFE3E15A9}"/>
              </a:ext>
            </a:extLst>
          </p:cNvPr>
          <p:cNvSpPr txBox="1"/>
          <p:nvPr/>
        </p:nvSpPr>
        <p:spPr>
          <a:xfrm>
            <a:off x="-5129" y="8388894"/>
            <a:ext cx="345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400" dirty="0">
                <a:latin typeface="Museo Sans 900" panose="02000000000000000000" pitchFamily="50" charset="0"/>
              </a:rPr>
              <a:t>…</a:t>
            </a:r>
          </a:p>
        </p:txBody>
      </p:sp>
      <p:sp>
        <p:nvSpPr>
          <p:cNvPr id="11" name="Tekstvak 10">
            <a:extLst>
              <a:ext uri="{FF2B5EF4-FFF2-40B4-BE49-F238E27FC236}">
                <a16:creationId xmlns:a16="http://schemas.microsoft.com/office/drawing/2014/main" id="{40031215-7889-4D92-A149-77173FBEF96B}"/>
              </a:ext>
            </a:extLst>
          </p:cNvPr>
          <p:cNvSpPr txBox="1"/>
          <p:nvPr/>
        </p:nvSpPr>
        <p:spPr>
          <a:xfrm>
            <a:off x="3448948" y="8382019"/>
            <a:ext cx="338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400" dirty="0">
                <a:latin typeface="Museo Sans 900" panose="02000000000000000000" pitchFamily="50" charset="0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35465236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C3FD5C64-2676-4A0F-A143-F881F6052746}"/>
              </a:ext>
            </a:extLst>
          </p:cNvPr>
          <p:cNvSpPr txBox="1"/>
          <p:nvPr/>
        </p:nvSpPr>
        <p:spPr>
          <a:xfrm>
            <a:off x="3429001" y="112115"/>
            <a:ext cx="3456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Museo Sans 900" panose="02000000000000000000" pitchFamily="50" charset="0"/>
              </a:rPr>
              <a:t>Transactiekosten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98C12B8F-BF3F-4B06-BB2F-FF0B1811371E}"/>
              </a:ext>
            </a:extLst>
          </p:cNvPr>
          <p:cNvSpPr txBox="1"/>
          <p:nvPr/>
        </p:nvSpPr>
        <p:spPr>
          <a:xfrm>
            <a:off x="3434603" y="2610374"/>
            <a:ext cx="3429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Museo Sans 900" panose="02000000000000000000" pitchFamily="50" charset="0"/>
              </a:rPr>
              <a:t>Ondernemingsvormen</a:t>
            </a: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401C6125-1933-4F2F-9179-5507847478EB}"/>
              </a:ext>
            </a:extLst>
          </p:cNvPr>
          <p:cNvSpPr txBox="1"/>
          <p:nvPr/>
        </p:nvSpPr>
        <p:spPr>
          <a:xfrm>
            <a:off x="3401526" y="5056060"/>
            <a:ext cx="3456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Museo Sans 900" panose="02000000000000000000" pitchFamily="50" charset="0"/>
              </a:rPr>
              <a:t>Aandeel</a:t>
            </a: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B0E5F09B-D41E-4248-A47E-2DAE84503D88}"/>
              </a:ext>
            </a:extLst>
          </p:cNvPr>
          <p:cNvSpPr txBox="1"/>
          <p:nvPr/>
        </p:nvSpPr>
        <p:spPr>
          <a:xfrm>
            <a:off x="3402000" y="7504215"/>
            <a:ext cx="3456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Museo Sans 900" panose="02000000000000000000" pitchFamily="50" charset="0"/>
              </a:rPr>
              <a:t>…</a:t>
            </a:r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BFF42432-6A6B-44BF-825E-508A95E6C144}"/>
              </a:ext>
            </a:extLst>
          </p:cNvPr>
          <p:cNvSpPr txBox="1"/>
          <p:nvPr/>
        </p:nvSpPr>
        <p:spPr>
          <a:xfrm>
            <a:off x="1147387" y="118615"/>
            <a:ext cx="119045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Museo Sans 900" panose="02000000000000000000" pitchFamily="50" charset="0"/>
              </a:rPr>
              <a:t>Rendement</a:t>
            </a:r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E4383DB8-00FD-4BF5-8BC1-DB0DEA53C48D}"/>
              </a:ext>
            </a:extLst>
          </p:cNvPr>
          <p:cNvSpPr txBox="1"/>
          <p:nvPr/>
        </p:nvSpPr>
        <p:spPr>
          <a:xfrm>
            <a:off x="1242310" y="2616874"/>
            <a:ext cx="100059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Museo Sans 900" panose="02000000000000000000" pitchFamily="50" charset="0"/>
              </a:rPr>
              <a:t>Obligatie</a:t>
            </a:r>
            <a:endParaRPr lang="nl-NL" sz="1400" dirty="0">
              <a:solidFill>
                <a:schemeClr val="tx1">
                  <a:lumMod val="50000"/>
                  <a:lumOff val="50000"/>
                </a:schemeClr>
              </a:solidFill>
              <a:latin typeface="Museo Sans 700" panose="02000000000000000000" pitchFamily="50" charset="0"/>
            </a:endParaRPr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1E4C5815-0C6E-43C9-A0FB-1D9395752BFA}"/>
              </a:ext>
            </a:extLst>
          </p:cNvPr>
          <p:cNvSpPr txBox="1"/>
          <p:nvPr/>
        </p:nvSpPr>
        <p:spPr>
          <a:xfrm>
            <a:off x="23130" y="5062560"/>
            <a:ext cx="338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Museo Sans 900" panose="02000000000000000000" pitchFamily="50" charset="0"/>
              </a:rPr>
              <a:t>…</a:t>
            </a:r>
          </a:p>
        </p:txBody>
      </p:sp>
      <p:sp>
        <p:nvSpPr>
          <p:cNvPr id="9" name="Tekstvak 8">
            <a:extLst>
              <a:ext uri="{FF2B5EF4-FFF2-40B4-BE49-F238E27FC236}">
                <a16:creationId xmlns:a16="http://schemas.microsoft.com/office/drawing/2014/main" id="{EE78F38E-2BC6-445B-A8F2-79EFDBD7D307}"/>
              </a:ext>
            </a:extLst>
          </p:cNvPr>
          <p:cNvSpPr txBox="1"/>
          <p:nvPr/>
        </p:nvSpPr>
        <p:spPr>
          <a:xfrm>
            <a:off x="50604" y="7510322"/>
            <a:ext cx="338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Museo Sans 900" panose="02000000000000000000" pitchFamily="50" charset="0"/>
              </a:rPr>
              <a:t>…</a:t>
            </a:r>
          </a:p>
        </p:txBody>
      </p:sp>
      <p:sp>
        <p:nvSpPr>
          <p:cNvPr id="11" name="Tekstvak 10">
            <a:extLst>
              <a:ext uri="{FF2B5EF4-FFF2-40B4-BE49-F238E27FC236}">
                <a16:creationId xmlns:a16="http://schemas.microsoft.com/office/drawing/2014/main" id="{CC53D4B6-4D5A-4CD9-971D-753D20556903}"/>
              </a:ext>
            </a:extLst>
          </p:cNvPr>
          <p:cNvSpPr txBox="1"/>
          <p:nvPr/>
        </p:nvSpPr>
        <p:spPr>
          <a:xfrm>
            <a:off x="3795211" y="2921783"/>
            <a:ext cx="299963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nl-NL" sz="1050" dirty="0">
                <a:latin typeface="Museo Sans 500" panose="02000000000000000000" pitchFamily="50" charset="0"/>
              </a:rPr>
              <a:t>Eenmanszaak (1 eigenaar, hoofdelijk aansprakelijk, inkomstenbelasting)</a:t>
            </a:r>
          </a:p>
          <a:p>
            <a:pPr>
              <a:spcAft>
                <a:spcPts val="600"/>
              </a:spcAft>
            </a:pPr>
            <a:r>
              <a:rPr lang="nl-NL" sz="1050" dirty="0" err="1">
                <a:latin typeface="Museo Sans 500" panose="02000000000000000000" pitchFamily="50" charset="0"/>
              </a:rPr>
              <a:t>VoF</a:t>
            </a:r>
            <a:r>
              <a:rPr lang="nl-NL" sz="1050" dirty="0">
                <a:latin typeface="Museo Sans 500" panose="02000000000000000000" pitchFamily="50" charset="0"/>
              </a:rPr>
              <a:t> - Vennootschap onder Firma (meerdere eigenaren , hoofdelijk aansprakelijk, IB)</a:t>
            </a:r>
          </a:p>
          <a:p>
            <a:pPr>
              <a:spcAft>
                <a:spcPts val="600"/>
              </a:spcAft>
            </a:pPr>
            <a:r>
              <a:rPr lang="nl-NL" sz="1050" dirty="0">
                <a:latin typeface="Museo Sans 500" panose="02000000000000000000" pitchFamily="50" charset="0"/>
              </a:rPr>
              <a:t>BV - Besloten Vennootschap (eigendom verdeeld over geregistreerde aandeelhouders, vennootschapsbelasting)</a:t>
            </a:r>
          </a:p>
          <a:p>
            <a:pPr>
              <a:spcAft>
                <a:spcPts val="600"/>
              </a:spcAft>
            </a:pPr>
            <a:r>
              <a:rPr lang="nl-NL" sz="1050" dirty="0">
                <a:latin typeface="Museo Sans 500" panose="02000000000000000000" pitchFamily="50" charset="0"/>
              </a:rPr>
              <a:t>NV – Naamloze Vennootschap (eigendom verdeeld over vrij verhandelbare aandelen, </a:t>
            </a:r>
            <a:r>
              <a:rPr lang="nl-NL" sz="1050" dirty="0" err="1">
                <a:latin typeface="Museo Sans 500" panose="02000000000000000000" pitchFamily="50" charset="0"/>
              </a:rPr>
              <a:t>VpB</a:t>
            </a:r>
            <a:r>
              <a:rPr lang="nl-NL" sz="1050" dirty="0">
                <a:latin typeface="Museo Sans 500" panose="02000000000000000000" pitchFamily="50" charset="0"/>
              </a:rPr>
              <a:t>)</a:t>
            </a:r>
          </a:p>
        </p:txBody>
      </p:sp>
      <p:sp>
        <p:nvSpPr>
          <p:cNvPr id="12" name="Google Shape;4562;p45">
            <a:extLst>
              <a:ext uri="{FF2B5EF4-FFF2-40B4-BE49-F238E27FC236}">
                <a16:creationId xmlns:a16="http://schemas.microsoft.com/office/drawing/2014/main" id="{E114650D-391F-4044-A4BE-0E5F292CDF0F}"/>
              </a:ext>
            </a:extLst>
          </p:cNvPr>
          <p:cNvSpPr/>
          <p:nvPr/>
        </p:nvSpPr>
        <p:spPr>
          <a:xfrm>
            <a:off x="198683" y="2948928"/>
            <a:ext cx="230680" cy="216269"/>
          </a:xfrm>
          <a:custGeom>
            <a:avLst/>
            <a:gdLst/>
            <a:ahLst/>
            <a:cxnLst/>
            <a:rect l="l" t="t" r="r" b="b"/>
            <a:pathLst>
              <a:path w="19273" h="18069" extrusionOk="0">
                <a:moveTo>
                  <a:pt x="5456" y="7679"/>
                </a:moveTo>
                <a:cubicBezTo>
                  <a:pt x="6294" y="7679"/>
                  <a:pt x="6715" y="8694"/>
                  <a:pt x="6122" y="9284"/>
                </a:cubicBezTo>
                <a:cubicBezTo>
                  <a:pt x="5930" y="9476"/>
                  <a:pt x="5694" y="9562"/>
                  <a:pt x="5462" y="9562"/>
                </a:cubicBezTo>
                <a:cubicBezTo>
                  <a:pt x="4979" y="9562"/>
                  <a:pt x="4517" y="9188"/>
                  <a:pt x="4517" y="8622"/>
                </a:cubicBezTo>
                <a:cubicBezTo>
                  <a:pt x="4517" y="8101"/>
                  <a:pt x="4936" y="7679"/>
                  <a:pt x="5456" y="7679"/>
                </a:cubicBezTo>
                <a:close/>
                <a:moveTo>
                  <a:pt x="9636" y="7679"/>
                </a:moveTo>
                <a:cubicBezTo>
                  <a:pt x="10473" y="7679"/>
                  <a:pt x="10892" y="8694"/>
                  <a:pt x="10299" y="9284"/>
                </a:cubicBezTo>
                <a:cubicBezTo>
                  <a:pt x="10107" y="9476"/>
                  <a:pt x="9872" y="9562"/>
                  <a:pt x="9640" y="9562"/>
                </a:cubicBezTo>
                <a:cubicBezTo>
                  <a:pt x="9157" y="9562"/>
                  <a:pt x="8694" y="9188"/>
                  <a:pt x="8694" y="8622"/>
                </a:cubicBezTo>
                <a:cubicBezTo>
                  <a:pt x="8694" y="8101"/>
                  <a:pt x="9115" y="7679"/>
                  <a:pt x="9636" y="7679"/>
                </a:cubicBezTo>
                <a:close/>
                <a:moveTo>
                  <a:pt x="13813" y="7679"/>
                </a:moveTo>
                <a:cubicBezTo>
                  <a:pt x="14650" y="7679"/>
                  <a:pt x="15071" y="8694"/>
                  <a:pt x="14478" y="9284"/>
                </a:cubicBezTo>
                <a:cubicBezTo>
                  <a:pt x="14286" y="9476"/>
                  <a:pt x="14050" y="9562"/>
                  <a:pt x="13819" y="9562"/>
                </a:cubicBezTo>
                <a:cubicBezTo>
                  <a:pt x="13336" y="9562"/>
                  <a:pt x="12873" y="9188"/>
                  <a:pt x="12873" y="8622"/>
                </a:cubicBezTo>
                <a:cubicBezTo>
                  <a:pt x="12873" y="8101"/>
                  <a:pt x="13292" y="7679"/>
                  <a:pt x="13813" y="7679"/>
                </a:cubicBezTo>
                <a:close/>
                <a:moveTo>
                  <a:pt x="9597" y="1"/>
                </a:moveTo>
                <a:cubicBezTo>
                  <a:pt x="4303" y="1"/>
                  <a:pt x="0" y="3801"/>
                  <a:pt x="0" y="8471"/>
                </a:cubicBezTo>
                <a:cubicBezTo>
                  <a:pt x="0" y="10444"/>
                  <a:pt x="780" y="12356"/>
                  <a:pt x="2201" y="13870"/>
                </a:cubicBezTo>
                <a:cubicBezTo>
                  <a:pt x="2481" y="15033"/>
                  <a:pt x="2138" y="16258"/>
                  <a:pt x="1292" y="17104"/>
                </a:cubicBezTo>
                <a:cubicBezTo>
                  <a:pt x="940" y="17460"/>
                  <a:pt x="1190" y="18068"/>
                  <a:pt x="1692" y="18068"/>
                </a:cubicBezTo>
                <a:cubicBezTo>
                  <a:pt x="3300" y="18065"/>
                  <a:pt x="4845" y="17442"/>
                  <a:pt x="6005" y="16328"/>
                </a:cubicBezTo>
                <a:cubicBezTo>
                  <a:pt x="7150" y="16731"/>
                  <a:pt x="8357" y="16939"/>
                  <a:pt x="9571" y="16939"/>
                </a:cubicBezTo>
                <a:cubicBezTo>
                  <a:pt x="9579" y="16939"/>
                  <a:pt x="9588" y="16939"/>
                  <a:pt x="9597" y="16939"/>
                </a:cubicBezTo>
                <a:cubicBezTo>
                  <a:pt x="14891" y="16939"/>
                  <a:pt x="19272" y="13139"/>
                  <a:pt x="19272" y="8471"/>
                </a:cubicBezTo>
                <a:cubicBezTo>
                  <a:pt x="19272" y="3801"/>
                  <a:pt x="14891" y="1"/>
                  <a:pt x="9597" y="1"/>
                </a:cubicBezTo>
                <a:close/>
              </a:path>
            </a:pathLst>
          </a:custGeom>
          <a:solidFill>
            <a:srgbClr val="1A80B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</a:pPr>
            <a:endParaRPr sz="1400" kern="0">
              <a:solidFill>
                <a:srgbClr val="435D74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02EB7748-F93A-41EA-ABBE-C4F1AB731C56}"/>
              </a:ext>
            </a:extLst>
          </p:cNvPr>
          <p:cNvSpPr txBox="1"/>
          <p:nvPr/>
        </p:nvSpPr>
        <p:spPr>
          <a:xfrm>
            <a:off x="441083" y="2921783"/>
            <a:ext cx="299963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nl-NL" sz="1050" dirty="0">
                <a:latin typeface="Museo Sans 500" panose="02000000000000000000" pitchFamily="50" charset="0"/>
              </a:rPr>
              <a:t>verhandelbaar stukje van een lening (van bedrijf of overheid) met een vaste nominale waarde, een vaste looptijd en een vaste rente.</a:t>
            </a:r>
            <a:endParaRPr lang="nl-NL" sz="720" dirty="0">
              <a:latin typeface="Museo Sans 300" panose="02000000000000000000" pitchFamily="50" charset="0"/>
            </a:endParaRPr>
          </a:p>
        </p:txBody>
      </p:sp>
      <p:grpSp>
        <p:nvGrpSpPr>
          <p:cNvPr id="14" name="Google Shape;4668;p45">
            <a:extLst>
              <a:ext uri="{FF2B5EF4-FFF2-40B4-BE49-F238E27FC236}">
                <a16:creationId xmlns:a16="http://schemas.microsoft.com/office/drawing/2014/main" id="{E916655C-4CF6-4A3C-B88E-07EE63DB5334}"/>
              </a:ext>
            </a:extLst>
          </p:cNvPr>
          <p:cNvGrpSpPr/>
          <p:nvPr/>
        </p:nvGrpSpPr>
        <p:grpSpPr>
          <a:xfrm>
            <a:off x="198683" y="898478"/>
            <a:ext cx="230644" cy="230692"/>
            <a:chOff x="5049725" y="2027900"/>
            <a:chExt cx="481750" cy="481850"/>
          </a:xfrm>
          <a:solidFill>
            <a:srgbClr val="002060"/>
          </a:solidFill>
        </p:grpSpPr>
        <p:sp>
          <p:nvSpPr>
            <p:cNvPr id="15" name="Google Shape;4669;p45">
              <a:extLst>
                <a:ext uri="{FF2B5EF4-FFF2-40B4-BE49-F238E27FC236}">
                  <a16:creationId xmlns:a16="http://schemas.microsoft.com/office/drawing/2014/main" id="{1E420661-0108-43DA-BBD9-3EE5A59828B7}"/>
                </a:ext>
              </a:extLst>
            </p:cNvPr>
            <p:cNvSpPr/>
            <p:nvPr/>
          </p:nvSpPr>
          <p:spPr>
            <a:xfrm>
              <a:off x="5191775" y="2394925"/>
              <a:ext cx="197625" cy="114825"/>
            </a:xfrm>
            <a:custGeom>
              <a:avLst/>
              <a:gdLst/>
              <a:ahLst/>
              <a:cxnLst/>
              <a:rect l="l" t="t" r="r" b="b"/>
              <a:pathLst>
                <a:path w="7905" h="4593" extrusionOk="0">
                  <a:moveTo>
                    <a:pt x="0" y="0"/>
                  </a:moveTo>
                  <a:lnTo>
                    <a:pt x="0" y="566"/>
                  </a:lnTo>
                  <a:cubicBezTo>
                    <a:pt x="3" y="1298"/>
                    <a:pt x="479" y="1949"/>
                    <a:pt x="1178" y="2171"/>
                  </a:cubicBezTo>
                  <a:cubicBezTo>
                    <a:pt x="1407" y="3502"/>
                    <a:pt x="2560" y="4593"/>
                    <a:pt x="3954" y="4593"/>
                  </a:cubicBezTo>
                  <a:cubicBezTo>
                    <a:pt x="5345" y="4593"/>
                    <a:pt x="6499" y="3502"/>
                    <a:pt x="6728" y="2171"/>
                  </a:cubicBezTo>
                  <a:cubicBezTo>
                    <a:pt x="7426" y="1949"/>
                    <a:pt x="7902" y="1298"/>
                    <a:pt x="7905" y="566"/>
                  </a:cubicBezTo>
                  <a:lnTo>
                    <a:pt x="7905" y="0"/>
                  </a:ln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6" name="Google Shape;4670;p45">
              <a:extLst>
                <a:ext uri="{FF2B5EF4-FFF2-40B4-BE49-F238E27FC236}">
                  <a16:creationId xmlns:a16="http://schemas.microsoft.com/office/drawing/2014/main" id="{8337166D-5CAA-4882-9ED3-661DD9CFF904}"/>
                </a:ext>
              </a:extLst>
            </p:cNvPr>
            <p:cNvSpPr/>
            <p:nvPr/>
          </p:nvSpPr>
          <p:spPr>
            <a:xfrm>
              <a:off x="5113625" y="2027900"/>
              <a:ext cx="347300" cy="338825"/>
            </a:xfrm>
            <a:custGeom>
              <a:avLst/>
              <a:gdLst/>
              <a:ahLst/>
              <a:cxnLst/>
              <a:rect l="l" t="t" r="r" b="b"/>
              <a:pathLst>
                <a:path w="13892" h="13553" extrusionOk="0">
                  <a:moveTo>
                    <a:pt x="7080" y="2260"/>
                  </a:moveTo>
                  <a:cubicBezTo>
                    <a:pt x="9574" y="2263"/>
                    <a:pt x="11594" y="4284"/>
                    <a:pt x="11597" y="6777"/>
                  </a:cubicBezTo>
                  <a:cubicBezTo>
                    <a:pt x="11597" y="7090"/>
                    <a:pt x="11344" y="7340"/>
                    <a:pt x="11031" y="7340"/>
                  </a:cubicBezTo>
                  <a:cubicBezTo>
                    <a:pt x="10718" y="7340"/>
                    <a:pt x="10468" y="7090"/>
                    <a:pt x="10468" y="6777"/>
                  </a:cubicBezTo>
                  <a:cubicBezTo>
                    <a:pt x="10465" y="4907"/>
                    <a:pt x="8950" y="3392"/>
                    <a:pt x="7080" y="3389"/>
                  </a:cubicBezTo>
                  <a:cubicBezTo>
                    <a:pt x="6767" y="3389"/>
                    <a:pt x="6514" y="3136"/>
                    <a:pt x="6514" y="2826"/>
                  </a:cubicBezTo>
                  <a:cubicBezTo>
                    <a:pt x="6514" y="2513"/>
                    <a:pt x="6767" y="2260"/>
                    <a:pt x="7080" y="2260"/>
                  </a:cubicBezTo>
                  <a:close/>
                  <a:moveTo>
                    <a:pt x="7070" y="1"/>
                  </a:moveTo>
                  <a:cubicBezTo>
                    <a:pt x="6595" y="1"/>
                    <a:pt x="6111" y="50"/>
                    <a:pt x="5623" y="152"/>
                  </a:cubicBezTo>
                  <a:cubicBezTo>
                    <a:pt x="3075" y="685"/>
                    <a:pt x="1001" y="2754"/>
                    <a:pt x="459" y="5301"/>
                  </a:cubicBezTo>
                  <a:cubicBezTo>
                    <a:pt x="1" y="7469"/>
                    <a:pt x="567" y="9644"/>
                    <a:pt x="2015" y="11270"/>
                  </a:cubicBezTo>
                  <a:cubicBezTo>
                    <a:pt x="2584" y="11908"/>
                    <a:pt x="2952" y="12703"/>
                    <a:pt x="3072" y="13552"/>
                  </a:cubicBezTo>
                  <a:lnTo>
                    <a:pt x="11088" y="13552"/>
                  </a:lnTo>
                  <a:cubicBezTo>
                    <a:pt x="11221" y="12691"/>
                    <a:pt x="11597" y="11887"/>
                    <a:pt x="12175" y="11233"/>
                  </a:cubicBezTo>
                  <a:cubicBezTo>
                    <a:pt x="13259" y="10002"/>
                    <a:pt x="13892" y="8418"/>
                    <a:pt x="13892" y="6777"/>
                  </a:cubicBezTo>
                  <a:cubicBezTo>
                    <a:pt x="13892" y="2969"/>
                    <a:pt x="10766" y="1"/>
                    <a:pt x="7070" y="1"/>
                  </a:cubicBez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7" name="Google Shape;4671;p45">
              <a:extLst>
                <a:ext uri="{FF2B5EF4-FFF2-40B4-BE49-F238E27FC236}">
                  <a16:creationId xmlns:a16="http://schemas.microsoft.com/office/drawing/2014/main" id="{EDD30985-29A4-44F6-A94B-A034C921A2D7}"/>
                </a:ext>
              </a:extLst>
            </p:cNvPr>
            <p:cNvSpPr/>
            <p:nvPr/>
          </p:nvSpPr>
          <p:spPr>
            <a:xfrm>
              <a:off x="5049725" y="2197300"/>
              <a:ext cx="56400" cy="28275"/>
            </a:xfrm>
            <a:custGeom>
              <a:avLst/>
              <a:gdLst/>
              <a:ahLst/>
              <a:cxnLst/>
              <a:rect l="l" t="t" r="r" b="b"/>
              <a:pathLst>
                <a:path w="2256" h="1131" extrusionOk="0">
                  <a:moveTo>
                    <a:pt x="563" y="1"/>
                  </a:moveTo>
                  <a:cubicBezTo>
                    <a:pt x="250" y="1"/>
                    <a:pt x="0" y="254"/>
                    <a:pt x="0" y="567"/>
                  </a:cubicBezTo>
                  <a:cubicBezTo>
                    <a:pt x="0" y="877"/>
                    <a:pt x="250" y="1130"/>
                    <a:pt x="563" y="1130"/>
                  </a:cubicBezTo>
                  <a:lnTo>
                    <a:pt x="1693" y="1130"/>
                  </a:lnTo>
                  <a:cubicBezTo>
                    <a:pt x="2006" y="1130"/>
                    <a:pt x="2256" y="877"/>
                    <a:pt x="2256" y="567"/>
                  </a:cubicBezTo>
                  <a:cubicBezTo>
                    <a:pt x="2256" y="254"/>
                    <a:pt x="2006" y="1"/>
                    <a:pt x="1693" y="1"/>
                  </a:cubicBez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8" name="Google Shape;4672;p45">
              <a:extLst>
                <a:ext uri="{FF2B5EF4-FFF2-40B4-BE49-F238E27FC236}">
                  <a16:creationId xmlns:a16="http://schemas.microsoft.com/office/drawing/2014/main" id="{48F58740-A4F4-466D-ACF7-0AC419AF50BE}"/>
                </a:ext>
              </a:extLst>
            </p:cNvPr>
            <p:cNvSpPr/>
            <p:nvPr/>
          </p:nvSpPr>
          <p:spPr>
            <a:xfrm>
              <a:off x="5052575" y="2102800"/>
              <a:ext cx="50850" cy="48075"/>
            </a:xfrm>
            <a:custGeom>
              <a:avLst/>
              <a:gdLst/>
              <a:ahLst/>
              <a:cxnLst/>
              <a:rect l="l" t="t" r="r" b="b"/>
              <a:pathLst>
                <a:path w="2034" h="1923" extrusionOk="0">
                  <a:moveTo>
                    <a:pt x="623" y="0"/>
                  </a:moveTo>
                  <a:cubicBezTo>
                    <a:pt x="478" y="0"/>
                    <a:pt x="333" y="56"/>
                    <a:pt x="224" y="167"/>
                  </a:cubicBezTo>
                  <a:cubicBezTo>
                    <a:pt x="4" y="384"/>
                    <a:pt x="1" y="736"/>
                    <a:pt x="214" y="959"/>
                  </a:cubicBezTo>
                  <a:lnTo>
                    <a:pt x="1015" y="1757"/>
                  </a:lnTo>
                  <a:cubicBezTo>
                    <a:pt x="1125" y="1867"/>
                    <a:pt x="1269" y="1922"/>
                    <a:pt x="1413" y="1922"/>
                  </a:cubicBezTo>
                  <a:cubicBezTo>
                    <a:pt x="1558" y="1922"/>
                    <a:pt x="1702" y="1867"/>
                    <a:pt x="1813" y="1757"/>
                  </a:cubicBezTo>
                  <a:cubicBezTo>
                    <a:pt x="2033" y="1534"/>
                    <a:pt x="2033" y="1179"/>
                    <a:pt x="1813" y="959"/>
                  </a:cubicBezTo>
                  <a:lnTo>
                    <a:pt x="1015" y="158"/>
                  </a:lnTo>
                  <a:cubicBezTo>
                    <a:pt x="906" y="53"/>
                    <a:pt x="764" y="0"/>
                    <a:pt x="623" y="0"/>
                  </a:cubicBez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9" name="Google Shape;4673;p45">
              <a:extLst>
                <a:ext uri="{FF2B5EF4-FFF2-40B4-BE49-F238E27FC236}">
                  <a16:creationId xmlns:a16="http://schemas.microsoft.com/office/drawing/2014/main" id="{D210ED02-002F-43F0-BA1A-DBCF685C4A39}"/>
                </a:ext>
              </a:extLst>
            </p:cNvPr>
            <p:cNvSpPr/>
            <p:nvPr/>
          </p:nvSpPr>
          <p:spPr>
            <a:xfrm>
              <a:off x="5052575" y="2272175"/>
              <a:ext cx="50700" cy="47900"/>
            </a:xfrm>
            <a:custGeom>
              <a:avLst/>
              <a:gdLst/>
              <a:ahLst/>
              <a:cxnLst/>
              <a:rect l="l" t="t" r="r" b="b"/>
              <a:pathLst>
                <a:path w="2028" h="1916" extrusionOk="0">
                  <a:moveTo>
                    <a:pt x="1405" y="0"/>
                  </a:moveTo>
                  <a:cubicBezTo>
                    <a:pt x="1264" y="0"/>
                    <a:pt x="1124" y="53"/>
                    <a:pt x="1015" y="159"/>
                  </a:cubicBezTo>
                  <a:lnTo>
                    <a:pt x="214" y="960"/>
                  </a:lnTo>
                  <a:cubicBezTo>
                    <a:pt x="1" y="1179"/>
                    <a:pt x="4" y="1532"/>
                    <a:pt x="224" y="1749"/>
                  </a:cubicBezTo>
                  <a:cubicBezTo>
                    <a:pt x="333" y="1860"/>
                    <a:pt x="478" y="1916"/>
                    <a:pt x="623" y="1916"/>
                  </a:cubicBezTo>
                  <a:cubicBezTo>
                    <a:pt x="764" y="1916"/>
                    <a:pt x="906" y="1863"/>
                    <a:pt x="1015" y="1758"/>
                  </a:cubicBezTo>
                  <a:lnTo>
                    <a:pt x="1813" y="960"/>
                  </a:lnTo>
                  <a:cubicBezTo>
                    <a:pt x="2027" y="737"/>
                    <a:pt x="2024" y="384"/>
                    <a:pt x="1804" y="168"/>
                  </a:cubicBezTo>
                  <a:cubicBezTo>
                    <a:pt x="1695" y="56"/>
                    <a:pt x="1550" y="0"/>
                    <a:pt x="1405" y="0"/>
                  </a:cubicBez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0" name="Google Shape;4674;p45">
              <a:extLst>
                <a:ext uri="{FF2B5EF4-FFF2-40B4-BE49-F238E27FC236}">
                  <a16:creationId xmlns:a16="http://schemas.microsoft.com/office/drawing/2014/main" id="{F5E34766-3BD2-4556-AE33-7B620141DEF6}"/>
                </a:ext>
              </a:extLst>
            </p:cNvPr>
            <p:cNvSpPr/>
            <p:nvPr/>
          </p:nvSpPr>
          <p:spPr>
            <a:xfrm>
              <a:off x="5475050" y="2197300"/>
              <a:ext cx="56425" cy="28275"/>
            </a:xfrm>
            <a:custGeom>
              <a:avLst/>
              <a:gdLst/>
              <a:ahLst/>
              <a:cxnLst/>
              <a:rect l="l" t="t" r="r" b="b"/>
              <a:pathLst>
                <a:path w="2257" h="1131" extrusionOk="0">
                  <a:moveTo>
                    <a:pt x="564" y="1"/>
                  </a:moveTo>
                  <a:cubicBezTo>
                    <a:pt x="251" y="1"/>
                    <a:pt x="1" y="254"/>
                    <a:pt x="1" y="567"/>
                  </a:cubicBezTo>
                  <a:cubicBezTo>
                    <a:pt x="1" y="877"/>
                    <a:pt x="251" y="1130"/>
                    <a:pt x="564" y="1130"/>
                  </a:cubicBezTo>
                  <a:lnTo>
                    <a:pt x="1693" y="1130"/>
                  </a:lnTo>
                  <a:cubicBezTo>
                    <a:pt x="2006" y="1130"/>
                    <a:pt x="2256" y="877"/>
                    <a:pt x="2256" y="567"/>
                  </a:cubicBezTo>
                  <a:cubicBezTo>
                    <a:pt x="2256" y="254"/>
                    <a:pt x="2006" y="1"/>
                    <a:pt x="1693" y="1"/>
                  </a:cubicBez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1" name="Google Shape;4675;p45">
              <a:extLst>
                <a:ext uri="{FF2B5EF4-FFF2-40B4-BE49-F238E27FC236}">
                  <a16:creationId xmlns:a16="http://schemas.microsoft.com/office/drawing/2014/main" id="{4AA17983-EE21-4FE6-9536-9B600A255876}"/>
                </a:ext>
              </a:extLst>
            </p:cNvPr>
            <p:cNvSpPr/>
            <p:nvPr/>
          </p:nvSpPr>
          <p:spPr>
            <a:xfrm>
              <a:off x="5477925" y="2102800"/>
              <a:ext cx="50675" cy="47900"/>
            </a:xfrm>
            <a:custGeom>
              <a:avLst/>
              <a:gdLst/>
              <a:ahLst/>
              <a:cxnLst/>
              <a:rect l="l" t="t" r="r" b="b"/>
              <a:pathLst>
                <a:path w="2027" h="1916" extrusionOk="0">
                  <a:moveTo>
                    <a:pt x="1405" y="0"/>
                  </a:moveTo>
                  <a:cubicBezTo>
                    <a:pt x="1264" y="0"/>
                    <a:pt x="1123" y="53"/>
                    <a:pt x="1015" y="158"/>
                  </a:cubicBezTo>
                  <a:lnTo>
                    <a:pt x="214" y="959"/>
                  </a:lnTo>
                  <a:cubicBezTo>
                    <a:pt x="0" y="1179"/>
                    <a:pt x="3" y="1531"/>
                    <a:pt x="223" y="1748"/>
                  </a:cubicBezTo>
                  <a:cubicBezTo>
                    <a:pt x="333" y="1860"/>
                    <a:pt x="478" y="1915"/>
                    <a:pt x="623" y="1915"/>
                  </a:cubicBezTo>
                  <a:cubicBezTo>
                    <a:pt x="764" y="1915"/>
                    <a:pt x="905" y="1863"/>
                    <a:pt x="1015" y="1757"/>
                  </a:cubicBezTo>
                  <a:lnTo>
                    <a:pt x="1813" y="959"/>
                  </a:lnTo>
                  <a:cubicBezTo>
                    <a:pt x="2027" y="736"/>
                    <a:pt x="2024" y="384"/>
                    <a:pt x="1804" y="167"/>
                  </a:cubicBezTo>
                  <a:cubicBezTo>
                    <a:pt x="1694" y="56"/>
                    <a:pt x="1549" y="0"/>
                    <a:pt x="1405" y="0"/>
                  </a:cubicBez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2" name="Google Shape;4676;p45">
              <a:extLst>
                <a:ext uri="{FF2B5EF4-FFF2-40B4-BE49-F238E27FC236}">
                  <a16:creationId xmlns:a16="http://schemas.microsoft.com/office/drawing/2014/main" id="{44B5DE7E-3CFE-485B-B084-20810C4A3E7D}"/>
                </a:ext>
              </a:extLst>
            </p:cNvPr>
            <p:cNvSpPr/>
            <p:nvPr/>
          </p:nvSpPr>
          <p:spPr>
            <a:xfrm>
              <a:off x="5477775" y="2272000"/>
              <a:ext cx="50825" cy="48075"/>
            </a:xfrm>
            <a:custGeom>
              <a:avLst/>
              <a:gdLst/>
              <a:ahLst/>
              <a:cxnLst/>
              <a:rect l="l" t="t" r="r" b="b"/>
              <a:pathLst>
                <a:path w="2033" h="1923" extrusionOk="0">
                  <a:moveTo>
                    <a:pt x="621" y="1"/>
                  </a:moveTo>
                  <a:cubicBezTo>
                    <a:pt x="476" y="1"/>
                    <a:pt x="331" y="56"/>
                    <a:pt x="220" y="166"/>
                  </a:cubicBezTo>
                  <a:cubicBezTo>
                    <a:pt x="0" y="388"/>
                    <a:pt x="0" y="744"/>
                    <a:pt x="220" y="967"/>
                  </a:cubicBezTo>
                  <a:lnTo>
                    <a:pt x="1021" y="1765"/>
                  </a:lnTo>
                  <a:cubicBezTo>
                    <a:pt x="1129" y="1870"/>
                    <a:pt x="1270" y="1923"/>
                    <a:pt x="1411" y="1923"/>
                  </a:cubicBezTo>
                  <a:cubicBezTo>
                    <a:pt x="1555" y="1923"/>
                    <a:pt x="1700" y="1867"/>
                    <a:pt x="1810" y="1756"/>
                  </a:cubicBezTo>
                  <a:cubicBezTo>
                    <a:pt x="2030" y="1539"/>
                    <a:pt x="2033" y="1186"/>
                    <a:pt x="1819" y="967"/>
                  </a:cubicBezTo>
                  <a:lnTo>
                    <a:pt x="1021" y="166"/>
                  </a:lnTo>
                  <a:cubicBezTo>
                    <a:pt x="910" y="56"/>
                    <a:pt x="765" y="1"/>
                    <a:pt x="621" y="1"/>
                  </a:cubicBez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23" name="Tekstvak 22">
                <a:extLst>
                  <a:ext uri="{FF2B5EF4-FFF2-40B4-BE49-F238E27FC236}">
                    <a16:creationId xmlns:a16="http://schemas.microsoft.com/office/drawing/2014/main" id="{D66605DE-EAAC-445B-8447-2326B178B0B2}"/>
                  </a:ext>
                </a:extLst>
              </p:cNvPr>
              <p:cNvSpPr txBox="1"/>
              <p:nvPr/>
            </p:nvSpPr>
            <p:spPr>
              <a:xfrm>
                <a:off x="441083" y="394978"/>
                <a:ext cx="2999636" cy="121950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nl-NL" sz="105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nl-NL" sz="1050" b="0" i="0" smtClean="0">
                              <a:latin typeface="Museo Sans 300" panose="02000000000000000000" pitchFamily="50" charset="0"/>
                            </a:rPr>
                            <m:t>beleggingsopbrengsten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nl-NL" sz="1050" b="0" i="0" smtClean="0">
                              <a:latin typeface="Museo Sans 300" panose="02000000000000000000" pitchFamily="50" charset="0"/>
                            </a:rPr>
                            <m:t>belegde</m:t>
                          </m:r>
                          <m:r>
                            <m:rPr>
                              <m:nor/>
                            </m:rPr>
                            <a:rPr lang="nl-NL" sz="1050" b="0" i="0" smtClean="0">
                              <a:latin typeface="Museo Sans 300" panose="02000000000000000000" pitchFamily="50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nl-NL" sz="1050" b="0" i="0" smtClean="0">
                              <a:latin typeface="Museo Sans 300" panose="02000000000000000000" pitchFamily="50" charset="0"/>
                            </a:rPr>
                            <m:t>bedrag</m:t>
                          </m:r>
                        </m:den>
                      </m:f>
                      <m:r>
                        <m:rPr>
                          <m:nor/>
                        </m:rPr>
                        <a:rPr lang="nl-NL" sz="1050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nl-NL" sz="1050" i="0" smtClean="0">
                          <a:latin typeface="Museo Sans 300" panose="02000000000000000000" pitchFamily="50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m:rPr>
                          <m:nor/>
                        </m:rPr>
                        <a:rPr lang="nl-NL" sz="1050" b="0" i="0" smtClean="0">
                          <a:latin typeface="Museo Sans 300" panose="02000000000000000000" pitchFamily="50" charset="0"/>
                          <a:ea typeface="Cambria Math" panose="02040503050406030204" pitchFamily="18" charset="0"/>
                        </a:rPr>
                        <m:t> 100%</m:t>
                      </m:r>
                    </m:oMath>
                  </m:oMathPara>
                </a14:m>
                <a:endParaRPr lang="nl-NL" sz="1050" dirty="0">
                  <a:latin typeface="Museo Sans 300" panose="02000000000000000000" pitchFamily="50" charset="0"/>
                </a:endParaRPr>
              </a:p>
              <a:p>
                <a:pPr>
                  <a:spcAft>
                    <a:spcPts val="1200"/>
                  </a:spcAft>
                </a:pPr>
                <a:r>
                  <a:rPr lang="nl-NL" sz="1050" dirty="0">
                    <a:latin typeface="Museo Sans 500" panose="02000000000000000000" pitchFamily="50" charset="0"/>
                  </a:rPr>
                  <a:t>meestal opbrengst gemeten op jaarbasis</a:t>
                </a:r>
              </a:p>
              <a:p>
                <a:pPr>
                  <a:spcAft>
                    <a:spcPts val="1200"/>
                  </a:spcAft>
                </a:pPr>
                <a:r>
                  <a:rPr lang="nl-NL" sz="1050" dirty="0">
                    <a:latin typeface="Museo Sans 500" panose="02000000000000000000" pitchFamily="50" charset="0"/>
                  </a:rPr>
                  <a:t>Hoe hoger het risico, hoe hoger het potentiële rendement.</a:t>
                </a:r>
              </a:p>
            </p:txBody>
          </p:sp>
        </mc:Choice>
        <mc:Fallback>
          <p:sp>
            <p:nvSpPr>
              <p:cNvPr id="23" name="Tekstvak 22">
                <a:extLst>
                  <a:ext uri="{FF2B5EF4-FFF2-40B4-BE49-F238E27FC236}">
                    <a16:creationId xmlns:a16="http://schemas.microsoft.com/office/drawing/2014/main" id="{D66605DE-EAAC-445B-8447-2326B178B0B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083" y="394978"/>
                <a:ext cx="2999636" cy="1219501"/>
              </a:xfrm>
              <a:prstGeom prst="rect">
                <a:avLst/>
              </a:prstGeom>
              <a:blipFill>
                <a:blip r:embed="rId2"/>
                <a:stretch>
                  <a:fillRect b="-200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Google Shape;4562;p45">
            <a:extLst>
              <a:ext uri="{FF2B5EF4-FFF2-40B4-BE49-F238E27FC236}">
                <a16:creationId xmlns:a16="http://schemas.microsoft.com/office/drawing/2014/main" id="{5BB0F11B-3523-409F-A176-92FD33EEEC5C}"/>
              </a:ext>
            </a:extLst>
          </p:cNvPr>
          <p:cNvSpPr/>
          <p:nvPr/>
        </p:nvSpPr>
        <p:spPr>
          <a:xfrm>
            <a:off x="198683" y="436748"/>
            <a:ext cx="230680" cy="216269"/>
          </a:xfrm>
          <a:custGeom>
            <a:avLst/>
            <a:gdLst/>
            <a:ahLst/>
            <a:cxnLst/>
            <a:rect l="l" t="t" r="r" b="b"/>
            <a:pathLst>
              <a:path w="19273" h="18069" extrusionOk="0">
                <a:moveTo>
                  <a:pt x="5456" y="7679"/>
                </a:moveTo>
                <a:cubicBezTo>
                  <a:pt x="6294" y="7679"/>
                  <a:pt x="6715" y="8694"/>
                  <a:pt x="6122" y="9284"/>
                </a:cubicBezTo>
                <a:cubicBezTo>
                  <a:pt x="5930" y="9476"/>
                  <a:pt x="5694" y="9562"/>
                  <a:pt x="5462" y="9562"/>
                </a:cubicBezTo>
                <a:cubicBezTo>
                  <a:pt x="4979" y="9562"/>
                  <a:pt x="4517" y="9188"/>
                  <a:pt x="4517" y="8622"/>
                </a:cubicBezTo>
                <a:cubicBezTo>
                  <a:pt x="4517" y="8101"/>
                  <a:pt x="4936" y="7679"/>
                  <a:pt x="5456" y="7679"/>
                </a:cubicBezTo>
                <a:close/>
                <a:moveTo>
                  <a:pt x="9636" y="7679"/>
                </a:moveTo>
                <a:cubicBezTo>
                  <a:pt x="10473" y="7679"/>
                  <a:pt x="10892" y="8694"/>
                  <a:pt x="10299" y="9284"/>
                </a:cubicBezTo>
                <a:cubicBezTo>
                  <a:pt x="10107" y="9476"/>
                  <a:pt x="9872" y="9562"/>
                  <a:pt x="9640" y="9562"/>
                </a:cubicBezTo>
                <a:cubicBezTo>
                  <a:pt x="9157" y="9562"/>
                  <a:pt x="8694" y="9188"/>
                  <a:pt x="8694" y="8622"/>
                </a:cubicBezTo>
                <a:cubicBezTo>
                  <a:pt x="8694" y="8101"/>
                  <a:pt x="9115" y="7679"/>
                  <a:pt x="9636" y="7679"/>
                </a:cubicBezTo>
                <a:close/>
                <a:moveTo>
                  <a:pt x="13813" y="7679"/>
                </a:moveTo>
                <a:cubicBezTo>
                  <a:pt x="14650" y="7679"/>
                  <a:pt x="15071" y="8694"/>
                  <a:pt x="14478" y="9284"/>
                </a:cubicBezTo>
                <a:cubicBezTo>
                  <a:pt x="14286" y="9476"/>
                  <a:pt x="14050" y="9562"/>
                  <a:pt x="13819" y="9562"/>
                </a:cubicBezTo>
                <a:cubicBezTo>
                  <a:pt x="13336" y="9562"/>
                  <a:pt x="12873" y="9188"/>
                  <a:pt x="12873" y="8622"/>
                </a:cubicBezTo>
                <a:cubicBezTo>
                  <a:pt x="12873" y="8101"/>
                  <a:pt x="13292" y="7679"/>
                  <a:pt x="13813" y="7679"/>
                </a:cubicBezTo>
                <a:close/>
                <a:moveTo>
                  <a:pt x="9597" y="1"/>
                </a:moveTo>
                <a:cubicBezTo>
                  <a:pt x="4303" y="1"/>
                  <a:pt x="0" y="3801"/>
                  <a:pt x="0" y="8471"/>
                </a:cubicBezTo>
                <a:cubicBezTo>
                  <a:pt x="0" y="10444"/>
                  <a:pt x="780" y="12356"/>
                  <a:pt x="2201" y="13870"/>
                </a:cubicBezTo>
                <a:cubicBezTo>
                  <a:pt x="2481" y="15033"/>
                  <a:pt x="2138" y="16258"/>
                  <a:pt x="1292" y="17104"/>
                </a:cubicBezTo>
                <a:cubicBezTo>
                  <a:pt x="940" y="17460"/>
                  <a:pt x="1190" y="18068"/>
                  <a:pt x="1692" y="18068"/>
                </a:cubicBezTo>
                <a:cubicBezTo>
                  <a:pt x="3300" y="18065"/>
                  <a:pt x="4845" y="17442"/>
                  <a:pt x="6005" y="16328"/>
                </a:cubicBezTo>
                <a:cubicBezTo>
                  <a:pt x="7150" y="16731"/>
                  <a:pt x="8357" y="16939"/>
                  <a:pt x="9571" y="16939"/>
                </a:cubicBezTo>
                <a:cubicBezTo>
                  <a:pt x="9579" y="16939"/>
                  <a:pt x="9588" y="16939"/>
                  <a:pt x="9597" y="16939"/>
                </a:cubicBezTo>
                <a:cubicBezTo>
                  <a:pt x="14891" y="16939"/>
                  <a:pt x="19272" y="13139"/>
                  <a:pt x="19272" y="8471"/>
                </a:cubicBezTo>
                <a:cubicBezTo>
                  <a:pt x="19272" y="3801"/>
                  <a:pt x="14891" y="1"/>
                  <a:pt x="9597" y="1"/>
                </a:cubicBezTo>
                <a:close/>
              </a:path>
            </a:pathLst>
          </a:custGeom>
          <a:solidFill>
            <a:srgbClr val="1A80B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</a:pPr>
            <a:endParaRPr sz="1400" kern="0">
              <a:solidFill>
                <a:srgbClr val="435D74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36" name="Google Shape;4562;p45">
            <a:extLst>
              <a:ext uri="{FF2B5EF4-FFF2-40B4-BE49-F238E27FC236}">
                <a16:creationId xmlns:a16="http://schemas.microsoft.com/office/drawing/2014/main" id="{E714F36A-9EEB-4C4D-A0E3-FA799795C6CA}"/>
              </a:ext>
            </a:extLst>
          </p:cNvPr>
          <p:cNvSpPr/>
          <p:nvPr/>
        </p:nvSpPr>
        <p:spPr>
          <a:xfrm>
            <a:off x="198683" y="5367158"/>
            <a:ext cx="230680" cy="216269"/>
          </a:xfrm>
          <a:custGeom>
            <a:avLst/>
            <a:gdLst/>
            <a:ahLst/>
            <a:cxnLst/>
            <a:rect l="l" t="t" r="r" b="b"/>
            <a:pathLst>
              <a:path w="19273" h="18069" extrusionOk="0">
                <a:moveTo>
                  <a:pt x="5456" y="7679"/>
                </a:moveTo>
                <a:cubicBezTo>
                  <a:pt x="6294" y="7679"/>
                  <a:pt x="6715" y="8694"/>
                  <a:pt x="6122" y="9284"/>
                </a:cubicBezTo>
                <a:cubicBezTo>
                  <a:pt x="5930" y="9476"/>
                  <a:pt x="5694" y="9562"/>
                  <a:pt x="5462" y="9562"/>
                </a:cubicBezTo>
                <a:cubicBezTo>
                  <a:pt x="4979" y="9562"/>
                  <a:pt x="4517" y="9188"/>
                  <a:pt x="4517" y="8622"/>
                </a:cubicBezTo>
                <a:cubicBezTo>
                  <a:pt x="4517" y="8101"/>
                  <a:pt x="4936" y="7679"/>
                  <a:pt x="5456" y="7679"/>
                </a:cubicBezTo>
                <a:close/>
                <a:moveTo>
                  <a:pt x="9636" y="7679"/>
                </a:moveTo>
                <a:cubicBezTo>
                  <a:pt x="10473" y="7679"/>
                  <a:pt x="10892" y="8694"/>
                  <a:pt x="10299" y="9284"/>
                </a:cubicBezTo>
                <a:cubicBezTo>
                  <a:pt x="10107" y="9476"/>
                  <a:pt x="9872" y="9562"/>
                  <a:pt x="9640" y="9562"/>
                </a:cubicBezTo>
                <a:cubicBezTo>
                  <a:pt x="9157" y="9562"/>
                  <a:pt x="8694" y="9188"/>
                  <a:pt x="8694" y="8622"/>
                </a:cubicBezTo>
                <a:cubicBezTo>
                  <a:pt x="8694" y="8101"/>
                  <a:pt x="9115" y="7679"/>
                  <a:pt x="9636" y="7679"/>
                </a:cubicBezTo>
                <a:close/>
                <a:moveTo>
                  <a:pt x="13813" y="7679"/>
                </a:moveTo>
                <a:cubicBezTo>
                  <a:pt x="14650" y="7679"/>
                  <a:pt x="15071" y="8694"/>
                  <a:pt x="14478" y="9284"/>
                </a:cubicBezTo>
                <a:cubicBezTo>
                  <a:pt x="14286" y="9476"/>
                  <a:pt x="14050" y="9562"/>
                  <a:pt x="13819" y="9562"/>
                </a:cubicBezTo>
                <a:cubicBezTo>
                  <a:pt x="13336" y="9562"/>
                  <a:pt x="12873" y="9188"/>
                  <a:pt x="12873" y="8622"/>
                </a:cubicBezTo>
                <a:cubicBezTo>
                  <a:pt x="12873" y="8101"/>
                  <a:pt x="13292" y="7679"/>
                  <a:pt x="13813" y="7679"/>
                </a:cubicBezTo>
                <a:close/>
                <a:moveTo>
                  <a:pt x="9597" y="1"/>
                </a:moveTo>
                <a:cubicBezTo>
                  <a:pt x="4303" y="1"/>
                  <a:pt x="0" y="3801"/>
                  <a:pt x="0" y="8471"/>
                </a:cubicBezTo>
                <a:cubicBezTo>
                  <a:pt x="0" y="10444"/>
                  <a:pt x="780" y="12356"/>
                  <a:pt x="2201" y="13870"/>
                </a:cubicBezTo>
                <a:cubicBezTo>
                  <a:pt x="2481" y="15033"/>
                  <a:pt x="2138" y="16258"/>
                  <a:pt x="1292" y="17104"/>
                </a:cubicBezTo>
                <a:cubicBezTo>
                  <a:pt x="940" y="17460"/>
                  <a:pt x="1190" y="18068"/>
                  <a:pt x="1692" y="18068"/>
                </a:cubicBezTo>
                <a:cubicBezTo>
                  <a:pt x="3300" y="18065"/>
                  <a:pt x="4845" y="17442"/>
                  <a:pt x="6005" y="16328"/>
                </a:cubicBezTo>
                <a:cubicBezTo>
                  <a:pt x="7150" y="16731"/>
                  <a:pt x="8357" y="16939"/>
                  <a:pt x="9571" y="16939"/>
                </a:cubicBezTo>
                <a:cubicBezTo>
                  <a:pt x="9579" y="16939"/>
                  <a:pt x="9588" y="16939"/>
                  <a:pt x="9597" y="16939"/>
                </a:cubicBezTo>
                <a:cubicBezTo>
                  <a:pt x="14891" y="16939"/>
                  <a:pt x="19272" y="13139"/>
                  <a:pt x="19272" y="8471"/>
                </a:cubicBezTo>
                <a:cubicBezTo>
                  <a:pt x="19272" y="3801"/>
                  <a:pt x="14891" y="1"/>
                  <a:pt x="9597" y="1"/>
                </a:cubicBezTo>
                <a:close/>
              </a:path>
            </a:pathLst>
          </a:custGeom>
          <a:solidFill>
            <a:srgbClr val="1A80B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</a:pPr>
            <a:endParaRPr sz="1400" kern="0">
              <a:solidFill>
                <a:srgbClr val="435D74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37" name="Tekstvak 36">
            <a:extLst>
              <a:ext uri="{FF2B5EF4-FFF2-40B4-BE49-F238E27FC236}">
                <a16:creationId xmlns:a16="http://schemas.microsoft.com/office/drawing/2014/main" id="{BE716367-E028-4D7E-A855-39584BCBDD47}"/>
              </a:ext>
            </a:extLst>
          </p:cNvPr>
          <p:cNvSpPr txBox="1"/>
          <p:nvPr/>
        </p:nvSpPr>
        <p:spPr>
          <a:xfrm>
            <a:off x="441083" y="5340013"/>
            <a:ext cx="299963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nl-NL" sz="1050" dirty="0">
                <a:latin typeface="Museo Sans 500" panose="02000000000000000000" pitchFamily="50" charset="0"/>
              </a:rPr>
              <a:t>definitie</a:t>
            </a:r>
            <a:endParaRPr lang="nl-NL" sz="900" dirty="0">
              <a:solidFill>
                <a:srgbClr val="0070C0"/>
              </a:solidFill>
              <a:latin typeface="Museo Sans 500" panose="02000000000000000000" pitchFamily="50" charset="0"/>
            </a:endParaRPr>
          </a:p>
        </p:txBody>
      </p:sp>
      <p:sp>
        <p:nvSpPr>
          <p:cNvPr id="38" name="Google Shape;4562;p45">
            <a:extLst>
              <a:ext uri="{FF2B5EF4-FFF2-40B4-BE49-F238E27FC236}">
                <a16:creationId xmlns:a16="http://schemas.microsoft.com/office/drawing/2014/main" id="{74B1ECEA-5EE4-41B5-BF91-509208CDECAE}"/>
              </a:ext>
            </a:extLst>
          </p:cNvPr>
          <p:cNvSpPr/>
          <p:nvPr/>
        </p:nvSpPr>
        <p:spPr>
          <a:xfrm>
            <a:off x="3556866" y="5368744"/>
            <a:ext cx="230680" cy="216269"/>
          </a:xfrm>
          <a:custGeom>
            <a:avLst/>
            <a:gdLst/>
            <a:ahLst/>
            <a:cxnLst/>
            <a:rect l="l" t="t" r="r" b="b"/>
            <a:pathLst>
              <a:path w="19273" h="18069" extrusionOk="0">
                <a:moveTo>
                  <a:pt x="5456" y="7679"/>
                </a:moveTo>
                <a:cubicBezTo>
                  <a:pt x="6294" y="7679"/>
                  <a:pt x="6715" y="8694"/>
                  <a:pt x="6122" y="9284"/>
                </a:cubicBezTo>
                <a:cubicBezTo>
                  <a:pt x="5930" y="9476"/>
                  <a:pt x="5694" y="9562"/>
                  <a:pt x="5462" y="9562"/>
                </a:cubicBezTo>
                <a:cubicBezTo>
                  <a:pt x="4979" y="9562"/>
                  <a:pt x="4517" y="9188"/>
                  <a:pt x="4517" y="8622"/>
                </a:cubicBezTo>
                <a:cubicBezTo>
                  <a:pt x="4517" y="8101"/>
                  <a:pt x="4936" y="7679"/>
                  <a:pt x="5456" y="7679"/>
                </a:cubicBezTo>
                <a:close/>
                <a:moveTo>
                  <a:pt x="9636" y="7679"/>
                </a:moveTo>
                <a:cubicBezTo>
                  <a:pt x="10473" y="7679"/>
                  <a:pt x="10892" y="8694"/>
                  <a:pt x="10299" y="9284"/>
                </a:cubicBezTo>
                <a:cubicBezTo>
                  <a:pt x="10107" y="9476"/>
                  <a:pt x="9872" y="9562"/>
                  <a:pt x="9640" y="9562"/>
                </a:cubicBezTo>
                <a:cubicBezTo>
                  <a:pt x="9157" y="9562"/>
                  <a:pt x="8694" y="9188"/>
                  <a:pt x="8694" y="8622"/>
                </a:cubicBezTo>
                <a:cubicBezTo>
                  <a:pt x="8694" y="8101"/>
                  <a:pt x="9115" y="7679"/>
                  <a:pt x="9636" y="7679"/>
                </a:cubicBezTo>
                <a:close/>
                <a:moveTo>
                  <a:pt x="13813" y="7679"/>
                </a:moveTo>
                <a:cubicBezTo>
                  <a:pt x="14650" y="7679"/>
                  <a:pt x="15071" y="8694"/>
                  <a:pt x="14478" y="9284"/>
                </a:cubicBezTo>
                <a:cubicBezTo>
                  <a:pt x="14286" y="9476"/>
                  <a:pt x="14050" y="9562"/>
                  <a:pt x="13819" y="9562"/>
                </a:cubicBezTo>
                <a:cubicBezTo>
                  <a:pt x="13336" y="9562"/>
                  <a:pt x="12873" y="9188"/>
                  <a:pt x="12873" y="8622"/>
                </a:cubicBezTo>
                <a:cubicBezTo>
                  <a:pt x="12873" y="8101"/>
                  <a:pt x="13292" y="7679"/>
                  <a:pt x="13813" y="7679"/>
                </a:cubicBezTo>
                <a:close/>
                <a:moveTo>
                  <a:pt x="9597" y="1"/>
                </a:moveTo>
                <a:cubicBezTo>
                  <a:pt x="4303" y="1"/>
                  <a:pt x="0" y="3801"/>
                  <a:pt x="0" y="8471"/>
                </a:cubicBezTo>
                <a:cubicBezTo>
                  <a:pt x="0" y="10444"/>
                  <a:pt x="780" y="12356"/>
                  <a:pt x="2201" y="13870"/>
                </a:cubicBezTo>
                <a:cubicBezTo>
                  <a:pt x="2481" y="15033"/>
                  <a:pt x="2138" y="16258"/>
                  <a:pt x="1292" y="17104"/>
                </a:cubicBezTo>
                <a:cubicBezTo>
                  <a:pt x="940" y="17460"/>
                  <a:pt x="1190" y="18068"/>
                  <a:pt x="1692" y="18068"/>
                </a:cubicBezTo>
                <a:cubicBezTo>
                  <a:pt x="3300" y="18065"/>
                  <a:pt x="4845" y="17442"/>
                  <a:pt x="6005" y="16328"/>
                </a:cubicBezTo>
                <a:cubicBezTo>
                  <a:pt x="7150" y="16731"/>
                  <a:pt x="8357" y="16939"/>
                  <a:pt x="9571" y="16939"/>
                </a:cubicBezTo>
                <a:cubicBezTo>
                  <a:pt x="9579" y="16939"/>
                  <a:pt x="9588" y="16939"/>
                  <a:pt x="9597" y="16939"/>
                </a:cubicBezTo>
                <a:cubicBezTo>
                  <a:pt x="14891" y="16939"/>
                  <a:pt x="19272" y="13139"/>
                  <a:pt x="19272" y="8471"/>
                </a:cubicBezTo>
                <a:cubicBezTo>
                  <a:pt x="19272" y="3801"/>
                  <a:pt x="14891" y="1"/>
                  <a:pt x="9597" y="1"/>
                </a:cubicBezTo>
                <a:close/>
              </a:path>
            </a:pathLst>
          </a:custGeom>
          <a:solidFill>
            <a:srgbClr val="1A80B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</a:pPr>
            <a:endParaRPr sz="1400" kern="0">
              <a:solidFill>
                <a:srgbClr val="435D74"/>
              </a:solidFill>
              <a:latin typeface="Arial"/>
              <a:cs typeface="Arial"/>
              <a:sym typeface="Arial"/>
            </a:endParaRPr>
          </a:p>
        </p:txBody>
      </p:sp>
      <p:grpSp>
        <p:nvGrpSpPr>
          <p:cNvPr id="67" name="Google Shape;4668;p45">
            <a:extLst>
              <a:ext uri="{FF2B5EF4-FFF2-40B4-BE49-F238E27FC236}">
                <a16:creationId xmlns:a16="http://schemas.microsoft.com/office/drawing/2014/main" id="{D0104F48-E7FF-457C-BBA4-B347F5226F20}"/>
              </a:ext>
            </a:extLst>
          </p:cNvPr>
          <p:cNvGrpSpPr/>
          <p:nvPr/>
        </p:nvGrpSpPr>
        <p:grpSpPr>
          <a:xfrm>
            <a:off x="194942" y="5977401"/>
            <a:ext cx="230644" cy="230692"/>
            <a:chOff x="5049725" y="2027900"/>
            <a:chExt cx="481750" cy="481850"/>
          </a:xfrm>
          <a:solidFill>
            <a:srgbClr val="002060"/>
          </a:solidFill>
        </p:grpSpPr>
        <p:sp>
          <p:nvSpPr>
            <p:cNvPr id="68" name="Google Shape;4669;p45">
              <a:extLst>
                <a:ext uri="{FF2B5EF4-FFF2-40B4-BE49-F238E27FC236}">
                  <a16:creationId xmlns:a16="http://schemas.microsoft.com/office/drawing/2014/main" id="{1AD60C2D-FAAB-4E29-B0F1-30D9575C9F42}"/>
                </a:ext>
              </a:extLst>
            </p:cNvPr>
            <p:cNvSpPr/>
            <p:nvPr/>
          </p:nvSpPr>
          <p:spPr>
            <a:xfrm>
              <a:off x="5191775" y="2394925"/>
              <a:ext cx="197625" cy="114825"/>
            </a:xfrm>
            <a:custGeom>
              <a:avLst/>
              <a:gdLst/>
              <a:ahLst/>
              <a:cxnLst/>
              <a:rect l="l" t="t" r="r" b="b"/>
              <a:pathLst>
                <a:path w="7905" h="4593" extrusionOk="0">
                  <a:moveTo>
                    <a:pt x="0" y="0"/>
                  </a:moveTo>
                  <a:lnTo>
                    <a:pt x="0" y="566"/>
                  </a:lnTo>
                  <a:cubicBezTo>
                    <a:pt x="3" y="1298"/>
                    <a:pt x="479" y="1949"/>
                    <a:pt x="1178" y="2171"/>
                  </a:cubicBezTo>
                  <a:cubicBezTo>
                    <a:pt x="1407" y="3502"/>
                    <a:pt x="2560" y="4593"/>
                    <a:pt x="3954" y="4593"/>
                  </a:cubicBezTo>
                  <a:cubicBezTo>
                    <a:pt x="5345" y="4593"/>
                    <a:pt x="6499" y="3502"/>
                    <a:pt x="6728" y="2171"/>
                  </a:cubicBezTo>
                  <a:cubicBezTo>
                    <a:pt x="7426" y="1949"/>
                    <a:pt x="7902" y="1298"/>
                    <a:pt x="7905" y="566"/>
                  </a:cubicBezTo>
                  <a:lnTo>
                    <a:pt x="7905" y="0"/>
                  </a:ln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69" name="Google Shape;4670;p45">
              <a:extLst>
                <a:ext uri="{FF2B5EF4-FFF2-40B4-BE49-F238E27FC236}">
                  <a16:creationId xmlns:a16="http://schemas.microsoft.com/office/drawing/2014/main" id="{4EF742C0-9613-4C82-9F0E-64C358F12676}"/>
                </a:ext>
              </a:extLst>
            </p:cNvPr>
            <p:cNvSpPr/>
            <p:nvPr/>
          </p:nvSpPr>
          <p:spPr>
            <a:xfrm>
              <a:off x="5113625" y="2027900"/>
              <a:ext cx="347300" cy="338825"/>
            </a:xfrm>
            <a:custGeom>
              <a:avLst/>
              <a:gdLst/>
              <a:ahLst/>
              <a:cxnLst/>
              <a:rect l="l" t="t" r="r" b="b"/>
              <a:pathLst>
                <a:path w="13892" h="13553" extrusionOk="0">
                  <a:moveTo>
                    <a:pt x="7080" y="2260"/>
                  </a:moveTo>
                  <a:cubicBezTo>
                    <a:pt x="9574" y="2263"/>
                    <a:pt x="11594" y="4284"/>
                    <a:pt x="11597" y="6777"/>
                  </a:cubicBezTo>
                  <a:cubicBezTo>
                    <a:pt x="11597" y="7090"/>
                    <a:pt x="11344" y="7340"/>
                    <a:pt x="11031" y="7340"/>
                  </a:cubicBezTo>
                  <a:cubicBezTo>
                    <a:pt x="10718" y="7340"/>
                    <a:pt x="10468" y="7090"/>
                    <a:pt x="10468" y="6777"/>
                  </a:cubicBezTo>
                  <a:cubicBezTo>
                    <a:pt x="10465" y="4907"/>
                    <a:pt x="8950" y="3392"/>
                    <a:pt x="7080" y="3389"/>
                  </a:cubicBezTo>
                  <a:cubicBezTo>
                    <a:pt x="6767" y="3389"/>
                    <a:pt x="6514" y="3136"/>
                    <a:pt x="6514" y="2826"/>
                  </a:cubicBezTo>
                  <a:cubicBezTo>
                    <a:pt x="6514" y="2513"/>
                    <a:pt x="6767" y="2260"/>
                    <a:pt x="7080" y="2260"/>
                  </a:cubicBezTo>
                  <a:close/>
                  <a:moveTo>
                    <a:pt x="7070" y="1"/>
                  </a:moveTo>
                  <a:cubicBezTo>
                    <a:pt x="6595" y="1"/>
                    <a:pt x="6111" y="50"/>
                    <a:pt x="5623" y="152"/>
                  </a:cubicBezTo>
                  <a:cubicBezTo>
                    <a:pt x="3075" y="685"/>
                    <a:pt x="1001" y="2754"/>
                    <a:pt x="459" y="5301"/>
                  </a:cubicBezTo>
                  <a:cubicBezTo>
                    <a:pt x="1" y="7469"/>
                    <a:pt x="567" y="9644"/>
                    <a:pt x="2015" y="11270"/>
                  </a:cubicBezTo>
                  <a:cubicBezTo>
                    <a:pt x="2584" y="11908"/>
                    <a:pt x="2952" y="12703"/>
                    <a:pt x="3072" y="13552"/>
                  </a:cubicBezTo>
                  <a:lnTo>
                    <a:pt x="11088" y="13552"/>
                  </a:lnTo>
                  <a:cubicBezTo>
                    <a:pt x="11221" y="12691"/>
                    <a:pt x="11597" y="11887"/>
                    <a:pt x="12175" y="11233"/>
                  </a:cubicBezTo>
                  <a:cubicBezTo>
                    <a:pt x="13259" y="10002"/>
                    <a:pt x="13892" y="8418"/>
                    <a:pt x="13892" y="6777"/>
                  </a:cubicBezTo>
                  <a:cubicBezTo>
                    <a:pt x="13892" y="2969"/>
                    <a:pt x="10766" y="1"/>
                    <a:pt x="7070" y="1"/>
                  </a:cubicBez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70" name="Google Shape;4671;p45">
              <a:extLst>
                <a:ext uri="{FF2B5EF4-FFF2-40B4-BE49-F238E27FC236}">
                  <a16:creationId xmlns:a16="http://schemas.microsoft.com/office/drawing/2014/main" id="{0670A1CF-133D-46EE-AFA0-1B08E2297AB6}"/>
                </a:ext>
              </a:extLst>
            </p:cNvPr>
            <p:cNvSpPr/>
            <p:nvPr/>
          </p:nvSpPr>
          <p:spPr>
            <a:xfrm>
              <a:off x="5049725" y="2197300"/>
              <a:ext cx="56400" cy="28275"/>
            </a:xfrm>
            <a:custGeom>
              <a:avLst/>
              <a:gdLst/>
              <a:ahLst/>
              <a:cxnLst/>
              <a:rect l="l" t="t" r="r" b="b"/>
              <a:pathLst>
                <a:path w="2256" h="1131" extrusionOk="0">
                  <a:moveTo>
                    <a:pt x="563" y="1"/>
                  </a:moveTo>
                  <a:cubicBezTo>
                    <a:pt x="250" y="1"/>
                    <a:pt x="0" y="254"/>
                    <a:pt x="0" y="567"/>
                  </a:cubicBezTo>
                  <a:cubicBezTo>
                    <a:pt x="0" y="877"/>
                    <a:pt x="250" y="1130"/>
                    <a:pt x="563" y="1130"/>
                  </a:cubicBezTo>
                  <a:lnTo>
                    <a:pt x="1693" y="1130"/>
                  </a:lnTo>
                  <a:cubicBezTo>
                    <a:pt x="2006" y="1130"/>
                    <a:pt x="2256" y="877"/>
                    <a:pt x="2256" y="567"/>
                  </a:cubicBezTo>
                  <a:cubicBezTo>
                    <a:pt x="2256" y="254"/>
                    <a:pt x="2006" y="1"/>
                    <a:pt x="1693" y="1"/>
                  </a:cubicBez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71" name="Google Shape;4672;p45">
              <a:extLst>
                <a:ext uri="{FF2B5EF4-FFF2-40B4-BE49-F238E27FC236}">
                  <a16:creationId xmlns:a16="http://schemas.microsoft.com/office/drawing/2014/main" id="{9E628050-4A81-404B-86A1-C322B2C12FDE}"/>
                </a:ext>
              </a:extLst>
            </p:cNvPr>
            <p:cNvSpPr/>
            <p:nvPr/>
          </p:nvSpPr>
          <p:spPr>
            <a:xfrm>
              <a:off x="5052575" y="2102800"/>
              <a:ext cx="50850" cy="48075"/>
            </a:xfrm>
            <a:custGeom>
              <a:avLst/>
              <a:gdLst/>
              <a:ahLst/>
              <a:cxnLst/>
              <a:rect l="l" t="t" r="r" b="b"/>
              <a:pathLst>
                <a:path w="2034" h="1923" extrusionOk="0">
                  <a:moveTo>
                    <a:pt x="623" y="0"/>
                  </a:moveTo>
                  <a:cubicBezTo>
                    <a:pt x="478" y="0"/>
                    <a:pt x="333" y="56"/>
                    <a:pt x="224" y="167"/>
                  </a:cubicBezTo>
                  <a:cubicBezTo>
                    <a:pt x="4" y="384"/>
                    <a:pt x="1" y="736"/>
                    <a:pt x="214" y="959"/>
                  </a:cubicBezTo>
                  <a:lnTo>
                    <a:pt x="1015" y="1757"/>
                  </a:lnTo>
                  <a:cubicBezTo>
                    <a:pt x="1125" y="1867"/>
                    <a:pt x="1269" y="1922"/>
                    <a:pt x="1413" y="1922"/>
                  </a:cubicBezTo>
                  <a:cubicBezTo>
                    <a:pt x="1558" y="1922"/>
                    <a:pt x="1702" y="1867"/>
                    <a:pt x="1813" y="1757"/>
                  </a:cubicBezTo>
                  <a:cubicBezTo>
                    <a:pt x="2033" y="1534"/>
                    <a:pt x="2033" y="1179"/>
                    <a:pt x="1813" y="959"/>
                  </a:cubicBezTo>
                  <a:lnTo>
                    <a:pt x="1015" y="158"/>
                  </a:lnTo>
                  <a:cubicBezTo>
                    <a:pt x="906" y="53"/>
                    <a:pt x="764" y="0"/>
                    <a:pt x="623" y="0"/>
                  </a:cubicBez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72" name="Google Shape;4673;p45">
              <a:extLst>
                <a:ext uri="{FF2B5EF4-FFF2-40B4-BE49-F238E27FC236}">
                  <a16:creationId xmlns:a16="http://schemas.microsoft.com/office/drawing/2014/main" id="{9964CE89-DC85-439E-BDE9-687C68005AF7}"/>
                </a:ext>
              </a:extLst>
            </p:cNvPr>
            <p:cNvSpPr/>
            <p:nvPr/>
          </p:nvSpPr>
          <p:spPr>
            <a:xfrm>
              <a:off x="5052575" y="2272175"/>
              <a:ext cx="50700" cy="47900"/>
            </a:xfrm>
            <a:custGeom>
              <a:avLst/>
              <a:gdLst/>
              <a:ahLst/>
              <a:cxnLst/>
              <a:rect l="l" t="t" r="r" b="b"/>
              <a:pathLst>
                <a:path w="2028" h="1916" extrusionOk="0">
                  <a:moveTo>
                    <a:pt x="1405" y="0"/>
                  </a:moveTo>
                  <a:cubicBezTo>
                    <a:pt x="1264" y="0"/>
                    <a:pt x="1124" y="53"/>
                    <a:pt x="1015" y="159"/>
                  </a:cubicBezTo>
                  <a:lnTo>
                    <a:pt x="214" y="960"/>
                  </a:lnTo>
                  <a:cubicBezTo>
                    <a:pt x="1" y="1179"/>
                    <a:pt x="4" y="1532"/>
                    <a:pt x="224" y="1749"/>
                  </a:cubicBezTo>
                  <a:cubicBezTo>
                    <a:pt x="333" y="1860"/>
                    <a:pt x="478" y="1916"/>
                    <a:pt x="623" y="1916"/>
                  </a:cubicBezTo>
                  <a:cubicBezTo>
                    <a:pt x="764" y="1916"/>
                    <a:pt x="906" y="1863"/>
                    <a:pt x="1015" y="1758"/>
                  </a:cubicBezTo>
                  <a:lnTo>
                    <a:pt x="1813" y="960"/>
                  </a:lnTo>
                  <a:cubicBezTo>
                    <a:pt x="2027" y="737"/>
                    <a:pt x="2024" y="384"/>
                    <a:pt x="1804" y="168"/>
                  </a:cubicBezTo>
                  <a:cubicBezTo>
                    <a:pt x="1695" y="56"/>
                    <a:pt x="1550" y="0"/>
                    <a:pt x="1405" y="0"/>
                  </a:cubicBez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73" name="Google Shape;4674;p45">
              <a:extLst>
                <a:ext uri="{FF2B5EF4-FFF2-40B4-BE49-F238E27FC236}">
                  <a16:creationId xmlns:a16="http://schemas.microsoft.com/office/drawing/2014/main" id="{E38922DE-ADC7-42C7-A377-75F75C4F5F91}"/>
                </a:ext>
              </a:extLst>
            </p:cNvPr>
            <p:cNvSpPr/>
            <p:nvPr/>
          </p:nvSpPr>
          <p:spPr>
            <a:xfrm>
              <a:off x="5475050" y="2197300"/>
              <a:ext cx="56425" cy="28275"/>
            </a:xfrm>
            <a:custGeom>
              <a:avLst/>
              <a:gdLst/>
              <a:ahLst/>
              <a:cxnLst/>
              <a:rect l="l" t="t" r="r" b="b"/>
              <a:pathLst>
                <a:path w="2257" h="1131" extrusionOk="0">
                  <a:moveTo>
                    <a:pt x="564" y="1"/>
                  </a:moveTo>
                  <a:cubicBezTo>
                    <a:pt x="251" y="1"/>
                    <a:pt x="1" y="254"/>
                    <a:pt x="1" y="567"/>
                  </a:cubicBezTo>
                  <a:cubicBezTo>
                    <a:pt x="1" y="877"/>
                    <a:pt x="251" y="1130"/>
                    <a:pt x="564" y="1130"/>
                  </a:cubicBezTo>
                  <a:lnTo>
                    <a:pt x="1693" y="1130"/>
                  </a:lnTo>
                  <a:cubicBezTo>
                    <a:pt x="2006" y="1130"/>
                    <a:pt x="2256" y="877"/>
                    <a:pt x="2256" y="567"/>
                  </a:cubicBezTo>
                  <a:cubicBezTo>
                    <a:pt x="2256" y="254"/>
                    <a:pt x="2006" y="1"/>
                    <a:pt x="1693" y="1"/>
                  </a:cubicBez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74" name="Google Shape;4675;p45">
              <a:extLst>
                <a:ext uri="{FF2B5EF4-FFF2-40B4-BE49-F238E27FC236}">
                  <a16:creationId xmlns:a16="http://schemas.microsoft.com/office/drawing/2014/main" id="{4B938EB2-00FF-4FA6-9B08-BDCC64F78C29}"/>
                </a:ext>
              </a:extLst>
            </p:cNvPr>
            <p:cNvSpPr/>
            <p:nvPr/>
          </p:nvSpPr>
          <p:spPr>
            <a:xfrm>
              <a:off x="5477925" y="2102800"/>
              <a:ext cx="50675" cy="47900"/>
            </a:xfrm>
            <a:custGeom>
              <a:avLst/>
              <a:gdLst/>
              <a:ahLst/>
              <a:cxnLst/>
              <a:rect l="l" t="t" r="r" b="b"/>
              <a:pathLst>
                <a:path w="2027" h="1916" extrusionOk="0">
                  <a:moveTo>
                    <a:pt x="1405" y="0"/>
                  </a:moveTo>
                  <a:cubicBezTo>
                    <a:pt x="1264" y="0"/>
                    <a:pt x="1123" y="53"/>
                    <a:pt x="1015" y="158"/>
                  </a:cubicBezTo>
                  <a:lnTo>
                    <a:pt x="214" y="959"/>
                  </a:lnTo>
                  <a:cubicBezTo>
                    <a:pt x="0" y="1179"/>
                    <a:pt x="3" y="1531"/>
                    <a:pt x="223" y="1748"/>
                  </a:cubicBezTo>
                  <a:cubicBezTo>
                    <a:pt x="333" y="1860"/>
                    <a:pt x="478" y="1915"/>
                    <a:pt x="623" y="1915"/>
                  </a:cubicBezTo>
                  <a:cubicBezTo>
                    <a:pt x="764" y="1915"/>
                    <a:pt x="905" y="1863"/>
                    <a:pt x="1015" y="1757"/>
                  </a:cubicBezTo>
                  <a:lnTo>
                    <a:pt x="1813" y="959"/>
                  </a:lnTo>
                  <a:cubicBezTo>
                    <a:pt x="2027" y="736"/>
                    <a:pt x="2024" y="384"/>
                    <a:pt x="1804" y="167"/>
                  </a:cubicBezTo>
                  <a:cubicBezTo>
                    <a:pt x="1694" y="56"/>
                    <a:pt x="1549" y="0"/>
                    <a:pt x="1405" y="0"/>
                  </a:cubicBez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75" name="Google Shape;4676;p45">
              <a:extLst>
                <a:ext uri="{FF2B5EF4-FFF2-40B4-BE49-F238E27FC236}">
                  <a16:creationId xmlns:a16="http://schemas.microsoft.com/office/drawing/2014/main" id="{926FA529-4E44-45A5-B135-FC8D65DA6860}"/>
                </a:ext>
              </a:extLst>
            </p:cNvPr>
            <p:cNvSpPr/>
            <p:nvPr/>
          </p:nvSpPr>
          <p:spPr>
            <a:xfrm>
              <a:off x="5477775" y="2272000"/>
              <a:ext cx="50825" cy="48075"/>
            </a:xfrm>
            <a:custGeom>
              <a:avLst/>
              <a:gdLst/>
              <a:ahLst/>
              <a:cxnLst/>
              <a:rect l="l" t="t" r="r" b="b"/>
              <a:pathLst>
                <a:path w="2033" h="1923" extrusionOk="0">
                  <a:moveTo>
                    <a:pt x="621" y="1"/>
                  </a:moveTo>
                  <a:cubicBezTo>
                    <a:pt x="476" y="1"/>
                    <a:pt x="331" y="56"/>
                    <a:pt x="220" y="166"/>
                  </a:cubicBezTo>
                  <a:cubicBezTo>
                    <a:pt x="0" y="388"/>
                    <a:pt x="0" y="744"/>
                    <a:pt x="220" y="967"/>
                  </a:cubicBezTo>
                  <a:lnTo>
                    <a:pt x="1021" y="1765"/>
                  </a:lnTo>
                  <a:cubicBezTo>
                    <a:pt x="1129" y="1870"/>
                    <a:pt x="1270" y="1923"/>
                    <a:pt x="1411" y="1923"/>
                  </a:cubicBezTo>
                  <a:cubicBezTo>
                    <a:pt x="1555" y="1923"/>
                    <a:pt x="1700" y="1867"/>
                    <a:pt x="1810" y="1756"/>
                  </a:cubicBezTo>
                  <a:cubicBezTo>
                    <a:pt x="2030" y="1539"/>
                    <a:pt x="2033" y="1186"/>
                    <a:pt x="1819" y="967"/>
                  </a:cubicBezTo>
                  <a:lnTo>
                    <a:pt x="1021" y="166"/>
                  </a:lnTo>
                  <a:cubicBezTo>
                    <a:pt x="910" y="56"/>
                    <a:pt x="765" y="1"/>
                    <a:pt x="621" y="1"/>
                  </a:cubicBez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</p:grpSp>
      <p:sp>
        <p:nvSpPr>
          <p:cNvPr id="97" name="Tekstvak 96">
            <a:extLst>
              <a:ext uri="{FF2B5EF4-FFF2-40B4-BE49-F238E27FC236}">
                <a16:creationId xmlns:a16="http://schemas.microsoft.com/office/drawing/2014/main" id="{C0AEB1F8-DF03-455F-BE82-8F27BB847A0C}"/>
              </a:ext>
            </a:extLst>
          </p:cNvPr>
          <p:cNvSpPr txBox="1"/>
          <p:nvPr/>
        </p:nvSpPr>
        <p:spPr>
          <a:xfrm>
            <a:off x="3797714" y="5344374"/>
            <a:ext cx="2999636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nl-NL" sz="1050" dirty="0">
                <a:latin typeface="Museo Sans 500" panose="02000000000000000000" pitchFamily="50" charset="0"/>
              </a:rPr>
              <a:t>stukje eigendom van een bedrijf (aandeel in eigen vermogen), geeft recht op deel van de winst (dividend).</a:t>
            </a:r>
            <a:endParaRPr lang="nl-NL" sz="900" dirty="0">
              <a:solidFill>
                <a:srgbClr val="0070C0"/>
              </a:solidFill>
              <a:latin typeface="Museo Sans 500" panose="02000000000000000000" pitchFamily="50" charset="0"/>
            </a:endParaRPr>
          </a:p>
        </p:txBody>
      </p:sp>
      <p:sp>
        <p:nvSpPr>
          <p:cNvPr id="108" name="Tekstvak 107">
            <a:extLst>
              <a:ext uri="{FF2B5EF4-FFF2-40B4-BE49-F238E27FC236}">
                <a16:creationId xmlns:a16="http://schemas.microsoft.com/office/drawing/2014/main" id="{F7AC1ADA-0DF0-4186-8659-BCAE72EC55A8}"/>
              </a:ext>
            </a:extLst>
          </p:cNvPr>
          <p:cNvSpPr txBox="1"/>
          <p:nvPr/>
        </p:nvSpPr>
        <p:spPr>
          <a:xfrm>
            <a:off x="441083" y="7817314"/>
            <a:ext cx="299963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nl-NL" sz="1050" dirty="0">
                <a:latin typeface="Museo Sans 500" panose="02000000000000000000" pitchFamily="50" charset="0"/>
              </a:rPr>
              <a:t>definitie</a:t>
            </a:r>
          </a:p>
        </p:txBody>
      </p:sp>
      <p:sp>
        <p:nvSpPr>
          <p:cNvPr id="118" name="Tekstvak 117">
            <a:extLst>
              <a:ext uri="{FF2B5EF4-FFF2-40B4-BE49-F238E27FC236}">
                <a16:creationId xmlns:a16="http://schemas.microsoft.com/office/drawing/2014/main" id="{A75F7FC4-D6FA-4ACF-8BA2-CAF81B784202}"/>
              </a:ext>
            </a:extLst>
          </p:cNvPr>
          <p:cNvSpPr txBox="1"/>
          <p:nvPr/>
        </p:nvSpPr>
        <p:spPr>
          <a:xfrm>
            <a:off x="3797714" y="7817314"/>
            <a:ext cx="290153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nl-NL" sz="1050" dirty="0">
                <a:latin typeface="Museo Sans 500" panose="02000000000000000000" pitchFamily="50" charset="0"/>
              </a:rPr>
              <a:t>definitie</a:t>
            </a:r>
          </a:p>
        </p:txBody>
      </p:sp>
      <p:sp>
        <p:nvSpPr>
          <p:cNvPr id="119" name="Google Shape;4562;p45">
            <a:extLst>
              <a:ext uri="{FF2B5EF4-FFF2-40B4-BE49-F238E27FC236}">
                <a16:creationId xmlns:a16="http://schemas.microsoft.com/office/drawing/2014/main" id="{69B90D69-F220-43F5-A5BF-AE08D52A27C5}"/>
              </a:ext>
            </a:extLst>
          </p:cNvPr>
          <p:cNvSpPr/>
          <p:nvPr/>
        </p:nvSpPr>
        <p:spPr>
          <a:xfrm>
            <a:off x="3566529" y="7849627"/>
            <a:ext cx="230680" cy="216269"/>
          </a:xfrm>
          <a:custGeom>
            <a:avLst/>
            <a:gdLst/>
            <a:ahLst/>
            <a:cxnLst/>
            <a:rect l="l" t="t" r="r" b="b"/>
            <a:pathLst>
              <a:path w="19273" h="18069" extrusionOk="0">
                <a:moveTo>
                  <a:pt x="5456" y="7679"/>
                </a:moveTo>
                <a:cubicBezTo>
                  <a:pt x="6294" y="7679"/>
                  <a:pt x="6715" y="8694"/>
                  <a:pt x="6122" y="9284"/>
                </a:cubicBezTo>
                <a:cubicBezTo>
                  <a:pt x="5930" y="9476"/>
                  <a:pt x="5694" y="9562"/>
                  <a:pt x="5462" y="9562"/>
                </a:cubicBezTo>
                <a:cubicBezTo>
                  <a:pt x="4979" y="9562"/>
                  <a:pt x="4517" y="9188"/>
                  <a:pt x="4517" y="8622"/>
                </a:cubicBezTo>
                <a:cubicBezTo>
                  <a:pt x="4517" y="8101"/>
                  <a:pt x="4936" y="7679"/>
                  <a:pt x="5456" y="7679"/>
                </a:cubicBezTo>
                <a:close/>
                <a:moveTo>
                  <a:pt x="9636" y="7679"/>
                </a:moveTo>
                <a:cubicBezTo>
                  <a:pt x="10473" y="7679"/>
                  <a:pt x="10892" y="8694"/>
                  <a:pt x="10299" y="9284"/>
                </a:cubicBezTo>
                <a:cubicBezTo>
                  <a:pt x="10107" y="9476"/>
                  <a:pt x="9872" y="9562"/>
                  <a:pt x="9640" y="9562"/>
                </a:cubicBezTo>
                <a:cubicBezTo>
                  <a:pt x="9157" y="9562"/>
                  <a:pt x="8694" y="9188"/>
                  <a:pt x="8694" y="8622"/>
                </a:cubicBezTo>
                <a:cubicBezTo>
                  <a:pt x="8694" y="8101"/>
                  <a:pt x="9115" y="7679"/>
                  <a:pt x="9636" y="7679"/>
                </a:cubicBezTo>
                <a:close/>
                <a:moveTo>
                  <a:pt x="13813" y="7679"/>
                </a:moveTo>
                <a:cubicBezTo>
                  <a:pt x="14650" y="7679"/>
                  <a:pt x="15071" y="8694"/>
                  <a:pt x="14478" y="9284"/>
                </a:cubicBezTo>
                <a:cubicBezTo>
                  <a:pt x="14286" y="9476"/>
                  <a:pt x="14050" y="9562"/>
                  <a:pt x="13819" y="9562"/>
                </a:cubicBezTo>
                <a:cubicBezTo>
                  <a:pt x="13336" y="9562"/>
                  <a:pt x="12873" y="9188"/>
                  <a:pt x="12873" y="8622"/>
                </a:cubicBezTo>
                <a:cubicBezTo>
                  <a:pt x="12873" y="8101"/>
                  <a:pt x="13292" y="7679"/>
                  <a:pt x="13813" y="7679"/>
                </a:cubicBezTo>
                <a:close/>
                <a:moveTo>
                  <a:pt x="9597" y="1"/>
                </a:moveTo>
                <a:cubicBezTo>
                  <a:pt x="4303" y="1"/>
                  <a:pt x="0" y="3801"/>
                  <a:pt x="0" y="8471"/>
                </a:cubicBezTo>
                <a:cubicBezTo>
                  <a:pt x="0" y="10444"/>
                  <a:pt x="780" y="12356"/>
                  <a:pt x="2201" y="13870"/>
                </a:cubicBezTo>
                <a:cubicBezTo>
                  <a:pt x="2481" y="15033"/>
                  <a:pt x="2138" y="16258"/>
                  <a:pt x="1292" y="17104"/>
                </a:cubicBezTo>
                <a:cubicBezTo>
                  <a:pt x="940" y="17460"/>
                  <a:pt x="1190" y="18068"/>
                  <a:pt x="1692" y="18068"/>
                </a:cubicBezTo>
                <a:cubicBezTo>
                  <a:pt x="3300" y="18065"/>
                  <a:pt x="4845" y="17442"/>
                  <a:pt x="6005" y="16328"/>
                </a:cubicBezTo>
                <a:cubicBezTo>
                  <a:pt x="7150" y="16731"/>
                  <a:pt x="8357" y="16939"/>
                  <a:pt x="9571" y="16939"/>
                </a:cubicBezTo>
                <a:cubicBezTo>
                  <a:pt x="9579" y="16939"/>
                  <a:pt x="9588" y="16939"/>
                  <a:pt x="9597" y="16939"/>
                </a:cubicBezTo>
                <a:cubicBezTo>
                  <a:pt x="14891" y="16939"/>
                  <a:pt x="19272" y="13139"/>
                  <a:pt x="19272" y="8471"/>
                </a:cubicBezTo>
                <a:cubicBezTo>
                  <a:pt x="19272" y="3801"/>
                  <a:pt x="14891" y="1"/>
                  <a:pt x="9597" y="1"/>
                </a:cubicBezTo>
                <a:close/>
              </a:path>
            </a:pathLst>
          </a:custGeom>
          <a:solidFill>
            <a:srgbClr val="1A80B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</a:pPr>
            <a:endParaRPr sz="1400" kern="0">
              <a:solidFill>
                <a:srgbClr val="435D74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120" name="Google Shape;4562;p45">
            <a:extLst>
              <a:ext uri="{FF2B5EF4-FFF2-40B4-BE49-F238E27FC236}">
                <a16:creationId xmlns:a16="http://schemas.microsoft.com/office/drawing/2014/main" id="{52A7A987-F581-494C-9A7B-8E2C9551FC89}"/>
              </a:ext>
            </a:extLst>
          </p:cNvPr>
          <p:cNvSpPr/>
          <p:nvPr/>
        </p:nvSpPr>
        <p:spPr>
          <a:xfrm>
            <a:off x="199933" y="7836530"/>
            <a:ext cx="230680" cy="216269"/>
          </a:xfrm>
          <a:custGeom>
            <a:avLst/>
            <a:gdLst/>
            <a:ahLst/>
            <a:cxnLst/>
            <a:rect l="l" t="t" r="r" b="b"/>
            <a:pathLst>
              <a:path w="19273" h="18069" extrusionOk="0">
                <a:moveTo>
                  <a:pt x="5456" y="7679"/>
                </a:moveTo>
                <a:cubicBezTo>
                  <a:pt x="6294" y="7679"/>
                  <a:pt x="6715" y="8694"/>
                  <a:pt x="6122" y="9284"/>
                </a:cubicBezTo>
                <a:cubicBezTo>
                  <a:pt x="5930" y="9476"/>
                  <a:pt x="5694" y="9562"/>
                  <a:pt x="5462" y="9562"/>
                </a:cubicBezTo>
                <a:cubicBezTo>
                  <a:pt x="4979" y="9562"/>
                  <a:pt x="4517" y="9188"/>
                  <a:pt x="4517" y="8622"/>
                </a:cubicBezTo>
                <a:cubicBezTo>
                  <a:pt x="4517" y="8101"/>
                  <a:pt x="4936" y="7679"/>
                  <a:pt x="5456" y="7679"/>
                </a:cubicBezTo>
                <a:close/>
                <a:moveTo>
                  <a:pt x="9636" y="7679"/>
                </a:moveTo>
                <a:cubicBezTo>
                  <a:pt x="10473" y="7679"/>
                  <a:pt x="10892" y="8694"/>
                  <a:pt x="10299" y="9284"/>
                </a:cubicBezTo>
                <a:cubicBezTo>
                  <a:pt x="10107" y="9476"/>
                  <a:pt x="9872" y="9562"/>
                  <a:pt x="9640" y="9562"/>
                </a:cubicBezTo>
                <a:cubicBezTo>
                  <a:pt x="9157" y="9562"/>
                  <a:pt x="8694" y="9188"/>
                  <a:pt x="8694" y="8622"/>
                </a:cubicBezTo>
                <a:cubicBezTo>
                  <a:pt x="8694" y="8101"/>
                  <a:pt x="9115" y="7679"/>
                  <a:pt x="9636" y="7679"/>
                </a:cubicBezTo>
                <a:close/>
                <a:moveTo>
                  <a:pt x="13813" y="7679"/>
                </a:moveTo>
                <a:cubicBezTo>
                  <a:pt x="14650" y="7679"/>
                  <a:pt x="15071" y="8694"/>
                  <a:pt x="14478" y="9284"/>
                </a:cubicBezTo>
                <a:cubicBezTo>
                  <a:pt x="14286" y="9476"/>
                  <a:pt x="14050" y="9562"/>
                  <a:pt x="13819" y="9562"/>
                </a:cubicBezTo>
                <a:cubicBezTo>
                  <a:pt x="13336" y="9562"/>
                  <a:pt x="12873" y="9188"/>
                  <a:pt x="12873" y="8622"/>
                </a:cubicBezTo>
                <a:cubicBezTo>
                  <a:pt x="12873" y="8101"/>
                  <a:pt x="13292" y="7679"/>
                  <a:pt x="13813" y="7679"/>
                </a:cubicBezTo>
                <a:close/>
                <a:moveTo>
                  <a:pt x="9597" y="1"/>
                </a:moveTo>
                <a:cubicBezTo>
                  <a:pt x="4303" y="1"/>
                  <a:pt x="0" y="3801"/>
                  <a:pt x="0" y="8471"/>
                </a:cubicBezTo>
                <a:cubicBezTo>
                  <a:pt x="0" y="10444"/>
                  <a:pt x="780" y="12356"/>
                  <a:pt x="2201" y="13870"/>
                </a:cubicBezTo>
                <a:cubicBezTo>
                  <a:pt x="2481" y="15033"/>
                  <a:pt x="2138" y="16258"/>
                  <a:pt x="1292" y="17104"/>
                </a:cubicBezTo>
                <a:cubicBezTo>
                  <a:pt x="940" y="17460"/>
                  <a:pt x="1190" y="18068"/>
                  <a:pt x="1692" y="18068"/>
                </a:cubicBezTo>
                <a:cubicBezTo>
                  <a:pt x="3300" y="18065"/>
                  <a:pt x="4845" y="17442"/>
                  <a:pt x="6005" y="16328"/>
                </a:cubicBezTo>
                <a:cubicBezTo>
                  <a:pt x="7150" y="16731"/>
                  <a:pt x="8357" y="16939"/>
                  <a:pt x="9571" y="16939"/>
                </a:cubicBezTo>
                <a:cubicBezTo>
                  <a:pt x="9579" y="16939"/>
                  <a:pt x="9588" y="16939"/>
                  <a:pt x="9597" y="16939"/>
                </a:cubicBezTo>
                <a:cubicBezTo>
                  <a:pt x="14891" y="16939"/>
                  <a:pt x="19272" y="13139"/>
                  <a:pt x="19272" y="8471"/>
                </a:cubicBezTo>
                <a:cubicBezTo>
                  <a:pt x="19272" y="3801"/>
                  <a:pt x="14891" y="1"/>
                  <a:pt x="9597" y="1"/>
                </a:cubicBezTo>
                <a:close/>
              </a:path>
            </a:pathLst>
          </a:custGeom>
          <a:solidFill>
            <a:srgbClr val="1A80B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</a:pPr>
            <a:endParaRPr sz="1400" kern="0">
              <a:solidFill>
                <a:srgbClr val="435D74"/>
              </a:solidFill>
              <a:latin typeface="Arial"/>
              <a:cs typeface="Arial"/>
              <a:sym typeface="Arial"/>
            </a:endParaRPr>
          </a:p>
        </p:txBody>
      </p:sp>
      <p:grpSp>
        <p:nvGrpSpPr>
          <p:cNvPr id="121" name="Google Shape;4668;p45">
            <a:extLst>
              <a:ext uri="{FF2B5EF4-FFF2-40B4-BE49-F238E27FC236}">
                <a16:creationId xmlns:a16="http://schemas.microsoft.com/office/drawing/2014/main" id="{54996C4F-CF06-47C5-9AD2-AC02AA95828E}"/>
              </a:ext>
            </a:extLst>
          </p:cNvPr>
          <p:cNvGrpSpPr/>
          <p:nvPr/>
        </p:nvGrpSpPr>
        <p:grpSpPr>
          <a:xfrm>
            <a:off x="3551573" y="985560"/>
            <a:ext cx="230644" cy="230692"/>
            <a:chOff x="5049725" y="2027900"/>
            <a:chExt cx="481750" cy="481850"/>
          </a:xfrm>
          <a:solidFill>
            <a:srgbClr val="002060"/>
          </a:solidFill>
        </p:grpSpPr>
        <p:sp>
          <p:nvSpPr>
            <p:cNvPr id="123" name="Google Shape;4669;p45">
              <a:extLst>
                <a:ext uri="{FF2B5EF4-FFF2-40B4-BE49-F238E27FC236}">
                  <a16:creationId xmlns:a16="http://schemas.microsoft.com/office/drawing/2014/main" id="{7424868A-2723-4D90-BBF7-0E523E8794CC}"/>
                </a:ext>
              </a:extLst>
            </p:cNvPr>
            <p:cNvSpPr/>
            <p:nvPr/>
          </p:nvSpPr>
          <p:spPr>
            <a:xfrm>
              <a:off x="5191775" y="2394925"/>
              <a:ext cx="197625" cy="114825"/>
            </a:xfrm>
            <a:custGeom>
              <a:avLst/>
              <a:gdLst/>
              <a:ahLst/>
              <a:cxnLst/>
              <a:rect l="l" t="t" r="r" b="b"/>
              <a:pathLst>
                <a:path w="7905" h="4593" extrusionOk="0">
                  <a:moveTo>
                    <a:pt x="0" y="0"/>
                  </a:moveTo>
                  <a:lnTo>
                    <a:pt x="0" y="566"/>
                  </a:lnTo>
                  <a:cubicBezTo>
                    <a:pt x="3" y="1298"/>
                    <a:pt x="479" y="1949"/>
                    <a:pt x="1178" y="2171"/>
                  </a:cubicBezTo>
                  <a:cubicBezTo>
                    <a:pt x="1407" y="3502"/>
                    <a:pt x="2560" y="4593"/>
                    <a:pt x="3954" y="4593"/>
                  </a:cubicBezTo>
                  <a:cubicBezTo>
                    <a:pt x="5345" y="4593"/>
                    <a:pt x="6499" y="3502"/>
                    <a:pt x="6728" y="2171"/>
                  </a:cubicBezTo>
                  <a:cubicBezTo>
                    <a:pt x="7426" y="1949"/>
                    <a:pt x="7902" y="1298"/>
                    <a:pt x="7905" y="566"/>
                  </a:cubicBezTo>
                  <a:lnTo>
                    <a:pt x="7905" y="0"/>
                  </a:ln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25" name="Google Shape;4670;p45">
              <a:extLst>
                <a:ext uri="{FF2B5EF4-FFF2-40B4-BE49-F238E27FC236}">
                  <a16:creationId xmlns:a16="http://schemas.microsoft.com/office/drawing/2014/main" id="{6F30B702-EA22-47EC-B922-CA903FE43456}"/>
                </a:ext>
              </a:extLst>
            </p:cNvPr>
            <p:cNvSpPr/>
            <p:nvPr/>
          </p:nvSpPr>
          <p:spPr>
            <a:xfrm>
              <a:off x="5113625" y="2027900"/>
              <a:ext cx="347300" cy="338825"/>
            </a:xfrm>
            <a:custGeom>
              <a:avLst/>
              <a:gdLst/>
              <a:ahLst/>
              <a:cxnLst/>
              <a:rect l="l" t="t" r="r" b="b"/>
              <a:pathLst>
                <a:path w="13892" h="13553" extrusionOk="0">
                  <a:moveTo>
                    <a:pt x="7080" y="2260"/>
                  </a:moveTo>
                  <a:cubicBezTo>
                    <a:pt x="9574" y="2263"/>
                    <a:pt x="11594" y="4284"/>
                    <a:pt x="11597" y="6777"/>
                  </a:cubicBezTo>
                  <a:cubicBezTo>
                    <a:pt x="11597" y="7090"/>
                    <a:pt x="11344" y="7340"/>
                    <a:pt x="11031" y="7340"/>
                  </a:cubicBezTo>
                  <a:cubicBezTo>
                    <a:pt x="10718" y="7340"/>
                    <a:pt x="10468" y="7090"/>
                    <a:pt x="10468" y="6777"/>
                  </a:cubicBezTo>
                  <a:cubicBezTo>
                    <a:pt x="10465" y="4907"/>
                    <a:pt x="8950" y="3392"/>
                    <a:pt x="7080" y="3389"/>
                  </a:cubicBezTo>
                  <a:cubicBezTo>
                    <a:pt x="6767" y="3389"/>
                    <a:pt x="6514" y="3136"/>
                    <a:pt x="6514" y="2826"/>
                  </a:cubicBezTo>
                  <a:cubicBezTo>
                    <a:pt x="6514" y="2513"/>
                    <a:pt x="6767" y="2260"/>
                    <a:pt x="7080" y="2260"/>
                  </a:cubicBezTo>
                  <a:close/>
                  <a:moveTo>
                    <a:pt x="7070" y="1"/>
                  </a:moveTo>
                  <a:cubicBezTo>
                    <a:pt x="6595" y="1"/>
                    <a:pt x="6111" y="50"/>
                    <a:pt x="5623" y="152"/>
                  </a:cubicBezTo>
                  <a:cubicBezTo>
                    <a:pt x="3075" y="685"/>
                    <a:pt x="1001" y="2754"/>
                    <a:pt x="459" y="5301"/>
                  </a:cubicBezTo>
                  <a:cubicBezTo>
                    <a:pt x="1" y="7469"/>
                    <a:pt x="567" y="9644"/>
                    <a:pt x="2015" y="11270"/>
                  </a:cubicBezTo>
                  <a:cubicBezTo>
                    <a:pt x="2584" y="11908"/>
                    <a:pt x="2952" y="12703"/>
                    <a:pt x="3072" y="13552"/>
                  </a:cubicBezTo>
                  <a:lnTo>
                    <a:pt x="11088" y="13552"/>
                  </a:lnTo>
                  <a:cubicBezTo>
                    <a:pt x="11221" y="12691"/>
                    <a:pt x="11597" y="11887"/>
                    <a:pt x="12175" y="11233"/>
                  </a:cubicBezTo>
                  <a:cubicBezTo>
                    <a:pt x="13259" y="10002"/>
                    <a:pt x="13892" y="8418"/>
                    <a:pt x="13892" y="6777"/>
                  </a:cubicBezTo>
                  <a:cubicBezTo>
                    <a:pt x="13892" y="2969"/>
                    <a:pt x="10766" y="1"/>
                    <a:pt x="7070" y="1"/>
                  </a:cubicBez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27" name="Google Shape;4671;p45">
              <a:extLst>
                <a:ext uri="{FF2B5EF4-FFF2-40B4-BE49-F238E27FC236}">
                  <a16:creationId xmlns:a16="http://schemas.microsoft.com/office/drawing/2014/main" id="{513BD176-7739-49D9-BDF0-2C7D5401ACC0}"/>
                </a:ext>
              </a:extLst>
            </p:cNvPr>
            <p:cNvSpPr/>
            <p:nvPr/>
          </p:nvSpPr>
          <p:spPr>
            <a:xfrm>
              <a:off x="5049725" y="2197300"/>
              <a:ext cx="56400" cy="28275"/>
            </a:xfrm>
            <a:custGeom>
              <a:avLst/>
              <a:gdLst/>
              <a:ahLst/>
              <a:cxnLst/>
              <a:rect l="l" t="t" r="r" b="b"/>
              <a:pathLst>
                <a:path w="2256" h="1131" extrusionOk="0">
                  <a:moveTo>
                    <a:pt x="563" y="1"/>
                  </a:moveTo>
                  <a:cubicBezTo>
                    <a:pt x="250" y="1"/>
                    <a:pt x="0" y="254"/>
                    <a:pt x="0" y="567"/>
                  </a:cubicBezTo>
                  <a:cubicBezTo>
                    <a:pt x="0" y="877"/>
                    <a:pt x="250" y="1130"/>
                    <a:pt x="563" y="1130"/>
                  </a:cubicBezTo>
                  <a:lnTo>
                    <a:pt x="1693" y="1130"/>
                  </a:lnTo>
                  <a:cubicBezTo>
                    <a:pt x="2006" y="1130"/>
                    <a:pt x="2256" y="877"/>
                    <a:pt x="2256" y="567"/>
                  </a:cubicBezTo>
                  <a:cubicBezTo>
                    <a:pt x="2256" y="254"/>
                    <a:pt x="2006" y="1"/>
                    <a:pt x="1693" y="1"/>
                  </a:cubicBez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29" name="Google Shape;4672;p45">
              <a:extLst>
                <a:ext uri="{FF2B5EF4-FFF2-40B4-BE49-F238E27FC236}">
                  <a16:creationId xmlns:a16="http://schemas.microsoft.com/office/drawing/2014/main" id="{B18421F9-154E-4210-A4D0-952B2A92982A}"/>
                </a:ext>
              </a:extLst>
            </p:cNvPr>
            <p:cNvSpPr/>
            <p:nvPr/>
          </p:nvSpPr>
          <p:spPr>
            <a:xfrm>
              <a:off x="5052575" y="2102800"/>
              <a:ext cx="50850" cy="48075"/>
            </a:xfrm>
            <a:custGeom>
              <a:avLst/>
              <a:gdLst/>
              <a:ahLst/>
              <a:cxnLst/>
              <a:rect l="l" t="t" r="r" b="b"/>
              <a:pathLst>
                <a:path w="2034" h="1923" extrusionOk="0">
                  <a:moveTo>
                    <a:pt x="623" y="0"/>
                  </a:moveTo>
                  <a:cubicBezTo>
                    <a:pt x="478" y="0"/>
                    <a:pt x="333" y="56"/>
                    <a:pt x="224" y="167"/>
                  </a:cubicBezTo>
                  <a:cubicBezTo>
                    <a:pt x="4" y="384"/>
                    <a:pt x="1" y="736"/>
                    <a:pt x="214" y="959"/>
                  </a:cubicBezTo>
                  <a:lnTo>
                    <a:pt x="1015" y="1757"/>
                  </a:lnTo>
                  <a:cubicBezTo>
                    <a:pt x="1125" y="1867"/>
                    <a:pt x="1269" y="1922"/>
                    <a:pt x="1413" y="1922"/>
                  </a:cubicBezTo>
                  <a:cubicBezTo>
                    <a:pt x="1558" y="1922"/>
                    <a:pt x="1702" y="1867"/>
                    <a:pt x="1813" y="1757"/>
                  </a:cubicBezTo>
                  <a:cubicBezTo>
                    <a:pt x="2033" y="1534"/>
                    <a:pt x="2033" y="1179"/>
                    <a:pt x="1813" y="959"/>
                  </a:cubicBezTo>
                  <a:lnTo>
                    <a:pt x="1015" y="158"/>
                  </a:lnTo>
                  <a:cubicBezTo>
                    <a:pt x="906" y="53"/>
                    <a:pt x="764" y="0"/>
                    <a:pt x="623" y="0"/>
                  </a:cubicBez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30" name="Google Shape;4673;p45">
              <a:extLst>
                <a:ext uri="{FF2B5EF4-FFF2-40B4-BE49-F238E27FC236}">
                  <a16:creationId xmlns:a16="http://schemas.microsoft.com/office/drawing/2014/main" id="{13CB106B-2C6D-4E33-9617-E33A18398F40}"/>
                </a:ext>
              </a:extLst>
            </p:cNvPr>
            <p:cNvSpPr/>
            <p:nvPr/>
          </p:nvSpPr>
          <p:spPr>
            <a:xfrm>
              <a:off x="5052575" y="2272175"/>
              <a:ext cx="50700" cy="47900"/>
            </a:xfrm>
            <a:custGeom>
              <a:avLst/>
              <a:gdLst/>
              <a:ahLst/>
              <a:cxnLst/>
              <a:rect l="l" t="t" r="r" b="b"/>
              <a:pathLst>
                <a:path w="2028" h="1916" extrusionOk="0">
                  <a:moveTo>
                    <a:pt x="1405" y="0"/>
                  </a:moveTo>
                  <a:cubicBezTo>
                    <a:pt x="1264" y="0"/>
                    <a:pt x="1124" y="53"/>
                    <a:pt x="1015" y="159"/>
                  </a:cubicBezTo>
                  <a:lnTo>
                    <a:pt x="214" y="960"/>
                  </a:lnTo>
                  <a:cubicBezTo>
                    <a:pt x="1" y="1179"/>
                    <a:pt x="4" y="1532"/>
                    <a:pt x="224" y="1749"/>
                  </a:cubicBezTo>
                  <a:cubicBezTo>
                    <a:pt x="333" y="1860"/>
                    <a:pt x="478" y="1916"/>
                    <a:pt x="623" y="1916"/>
                  </a:cubicBezTo>
                  <a:cubicBezTo>
                    <a:pt x="764" y="1916"/>
                    <a:pt x="906" y="1863"/>
                    <a:pt x="1015" y="1758"/>
                  </a:cubicBezTo>
                  <a:lnTo>
                    <a:pt x="1813" y="960"/>
                  </a:lnTo>
                  <a:cubicBezTo>
                    <a:pt x="2027" y="737"/>
                    <a:pt x="2024" y="384"/>
                    <a:pt x="1804" y="168"/>
                  </a:cubicBezTo>
                  <a:cubicBezTo>
                    <a:pt x="1695" y="56"/>
                    <a:pt x="1550" y="0"/>
                    <a:pt x="1405" y="0"/>
                  </a:cubicBez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31" name="Google Shape;4674;p45">
              <a:extLst>
                <a:ext uri="{FF2B5EF4-FFF2-40B4-BE49-F238E27FC236}">
                  <a16:creationId xmlns:a16="http://schemas.microsoft.com/office/drawing/2014/main" id="{E20D2C0C-0492-4FB2-80DE-283727EAFBAB}"/>
                </a:ext>
              </a:extLst>
            </p:cNvPr>
            <p:cNvSpPr/>
            <p:nvPr/>
          </p:nvSpPr>
          <p:spPr>
            <a:xfrm>
              <a:off x="5475050" y="2197300"/>
              <a:ext cx="56425" cy="28275"/>
            </a:xfrm>
            <a:custGeom>
              <a:avLst/>
              <a:gdLst/>
              <a:ahLst/>
              <a:cxnLst/>
              <a:rect l="l" t="t" r="r" b="b"/>
              <a:pathLst>
                <a:path w="2257" h="1131" extrusionOk="0">
                  <a:moveTo>
                    <a:pt x="564" y="1"/>
                  </a:moveTo>
                  <a:cubicBezTo>
                    <a:pt x="251" y="1"/>
                    <a:pt x="1" y="254"/>
                    <a:pt x="1" y="567"/>
                  </a:cubicBezTo>
                  <a:cubicBezTo>
                    <a:pt x="1" y="877"/>
                    <a:pt x="251" y="1130"/>
                    <a:pt x="564" y="1130"/>
                  </a:cubicBezTo>
                  <a:lnTo>
                    <a:pt x="1693" y="1130"/>
                  </a:lnTo>
                  <a:cubicBezTo>
                    <a:pt x="2006" y="1130"/>
                    <a:pt x="2256" y="877"/>
                    <a:pt x="2256" y="567"/>
                  </a:cubicBezTo>
                  <a:cubicBezTo>
                    <a:pt x="2256" y="254"/>
                    <a:pt x="2006" y="1"/>
                    <a:pt x="1693" y="1"/>
                  </a:cubicBez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32" name="Google Shape;4675;p45">
              <a:extLst>
                <a:ext uri="{FF2B5EF4-FFF2-40B4-BE49-F238E27FC236}">
                  <a16:creationId xmlns:a16="http://schemas.microsoft.com/office/drawing/2014/main" id="{F2A07444-4B6A-4682-A5E1-F495BEB9303B}"/>
                </a:ext>
              </a:extLst>
            </p:cNvPr>
            <p:cNvSpPr/>
            <p:nvPr/>
          </p:nvSpPr>
          <p:spPr>
            <a:xfrm>
              <a:off x="5477925" y="2102800"/>
              <a:ext cx="50675" cy="47900"/>
            </a:xfrm>
            <a:custGeom>
              <a:avLst/>
              <a:gdLst/>
              <a:ahLst/>
              <a:cxnLst/>
              <a:rect l="l" t="t" r="r" b="b"/>
              <a:pathLst>
                <a:path w="2027" h="1916" extrusionOk="0">
                  <a:moveTo>
                    <a:pt x="1405" y="0"/>
                  </a:moveTo>
                  <a:cubicBezTo>
                    <a:pt x="1264" y="0"/>
                    <a:pt x="1123" y="53"/>
                    <a:pt x="1015" y="158"/>
                  </a:cubicBezTo>
                  <a:lnTo>
                    <a:pt x="214" y="959"/>
                  </a:lnTo>
                  <a:cubicBezTo>
                    <a:pt x="0" y="1179"/>
                    <a:pt x="3" y="1531"/>
                    <a:pt x="223" y="1748"/>
                  </a:cubicBezTo>
                  <a:cubicBezTo>
                    <a:pt x="333" y="1860"/>
                    <a:pt x="478" y="1915"/>
                    <a:pt x="623" y="1915"/>
                  </a:cubicBezTo>
                  <a:cubicBezTo>
                    <a:pt x="764" y="1915"/>
                    <a:pt x="905" y="1863"/>
                    <a:pt x="1015" y="1757"/>
                  </a:cubicBezTo>
                  <a:lnTo>
                    <a:pt x="1813" y="959"/>
                  </a:lnTo>
                  <a:cubicBezTo>
                    <a:pt x="2027" y="736"/>
                    <a:pt x="2024" y="384"/>
                    <a:pt x="1804" y="167"/>
                  </a:cubicBezTo>
                  <a:cubicBezTo>
                    <a:pt x="1694" y="56"/>
                    <a:pt x="1549" y="0"/>
                    <a:pt x="1405" y="0"/>
                  </a:cubicBez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33" name="Google Shape;4676;p45">
              <a:extLst>
                <a:ext uri="{FF2B5EF4-FFF2-40B4-BE49-F238E27FC236}">
                  <a16:creationId xmlns:a16="http://schemas.microsoft.com/office/drawing/2014/main" id="{2CEE8070-BD32-4E2D-A2AB-F626B9D30946}"/>
                </a:ext>
              </a:extLst>
            </p:cNvPr>
            <p:cNvSpPr/>
            <p:nvPr/>
          </p:nvSpPr>
          <p:spPr>
            <a:xfrm>
              <a:off x="5477775" y="2272000"/>
              <a:ext cx="50825" cy="48075"/>
            </a:xfrm>
            <a:custGeom>
              <a:avLst/>
              <a:gdLst/>
              <a:ahLst/>
              <a:cxnLst/>
              <a:rect l="l" t="t" r="r" b="b"/>
              <a:pathLst>
                <a:path w="2033" h="1923" extrusionOk="0">
                  <a:moveTo>
                    <a:pt x="621" y="1"/>
                  </a:moveTo>
                  <a:cubicBezTo>
                    <a:pt x="476" y="1"/>
                    <a:pt x="331" y="56"/>
                    <a:pt x="220" y="166"/>
                  </a:cubicBezTo>
                  <a:cubicBezTo>
                    <a:pt x="0" y="388"/>
                    <a:pt x="0" y="744"/>
                    <a:pt x="220" y="967"/>
                  </a:cubicBezTo>
                  <a:lnTo>
                    <a:pt x="1021" y="1765"/>
                  </a:lnTo>
                  <a:cubicBezTo>
                    <a:pt x="1129" y="1870"/>
                    <a:pt x="1270" y="1923"/>
                    <a:pt x="1411" y="1923"/>
                  </a:cubicBezTo>
                  <a:cubicBezTo>
                    <a:pt x="1555" y="1923"/>
                    <a:pt x="1700" y="1867"/>
                    <a:pt x="1810" y="1756"/>
                  </a:cubicBezTo>
                  <a:cubicBezTo>
                    <a:pt x="2030" y="1539"/>
                    <a:pt x="2033" y="1186"/>
                    <a:pt x="1819" y="967"/>
                  </a:cubicBezTo>
                  <a:lnTo>
                    <a:pt x="1021" y="166"/>
                  </a:lnTo>
                  <a:cubicBezTo>
                    <a:pt x="910" y="56"/>
                    <a:pt x="765" y="1"/>
                    <a:pt x="621" y="1"/>
                  </a:cubicBez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</p:grpSp>
      <p:sp>
        <p:nvSpPr>
          <p:cNvPr id="134" name="Google Shape;4562;p45">
            <a:extLst>
              <a:ext uri="{FF2B5EF4-FFF2-40B4-BE49-F238E27FC236}">
                <a16:creationId xmlns:a16="http://schemas.microsoft.com/office/drawing/2014/main" id="{07A073B7-2CA8-42B0-A651-4411AF87C0FD}"/>
              </a:ext>
            </a:extLst>
          </p:cNvPr>
          <p:cNvSpPr/>
          <p:nvPr/>
        </p:nvSpPr>
        <p:spPr>
          <a:xfrm>
            <a:off x="3563681" y="447860"/>
            <a:ext cx="230680" cy="216269"/>
          </a:xfrm>
          <a:custGeom>
            <a:avLst/>
            <a:gdLst/>
            <a:ahLst/>
            <a:cxnLst/>
            <a:rect l="l" t="t" r="r" b="b"/>
            <a:pathLst>
              <a:path w="19273" h="18069" extrusionOk="0">
                <a:moveTo>
                  <a:pt x="5456" y="7679"/>
                </a:moveTo>
                <a:cubicBezTo>
                  <a:pt x="6294" y="7679"/>
                  <a:pt x="6715" y="8694"/>
                  <a:pt x="6122" y="9284"/>
                </a:cubicBezTo>
                <a:cubicBezTo>
                  <a:pt x="5930" y="9476"/>
                  <a:pt x="5694" y="9562"/>
                  <a:pt x="5462" y="9562"/>
                </a:cubicBezTo>
                <a:cubicBezTo>
                  <a:pt x="4979" y="9562"/>
                  <a:pt x="4517" y="9188"/>
                  <a:pt x="4517" y="8622"/>
                </a:cubicBezTo>
                <a:cubicBezTo>
                  <a:pt x="4517" y="8101"/>
                  <a:pt x="4936" y="7679"/>
                  <a:pt x="5456" y="7679"/>
                </a:cubicBezTo>
                <a:close/>
                <a:moveTo>
                  <a:pt x="9636" y="7679"/>
                </a:moveTo>
                <a:cubicBezTo>
                  <a:pt x="10473" y="7679"/>
                  <a:pt x="10892" y="8694"/>
                  <a:pt x="10299" y="9284"/>
                </a:cubicBezTo>
                <a:cubicBezTo>
                  <a:pt x="10107" y="9476"/>
                  <a:pt x="9872" y="9562"/>
                  <a:pt x="9640" y="9562"/>
                </a:cubicBezTo>
                <a:cubicBezTo>
                  <a:pt x="9157" y="9562"/>
                  <a:pt x="8694" y="9188"/>
                  <a:pt x="8694" y="8622"/>
                </a:cubicBezTo>
                <a:cubicBezTo>
                  <a:pt x="8694" y="8101"/>
                  <a:pt x="9115" y="7679"/>
                  <a:pt x="9636" y="7679"/>
                </a:cubicBezTo>
                <a:close/>
                <a:moveTo>
                  <a:pt x="13813" y="7679"/>
                </a:moveTo>
                <a:cubicBezTo>
                  <a:pt x="14650" y="7679"/>
                  <a:pt x="15071" y="8694"/>
                  <a:pt x="14478" y="9284"/>
                </a:cubicBezTo>
                <a:cubicBezTo>
                  <a:pt x="14286" y="9476"/>
                  <a:pt x="14050" y="9562"/>
                  <a:pt x="13819" y="9562"/>
                </a:cubicBezTo>
                <a:cubicBezTo>
                  <a:pt x="13336" y="9562"/>
                  <a:pt x="12873" y="9188"/>
                  <a:pt x="12873" y="8622"/>
                </a:cubicBezTo>
                <a:cubicBezTo>
                  <a:pt x="12873" y="8101"/>
                  <a:pt x="13292" y="7679"/>
                  <a:pt x="13813" y="7679"/>
                </a:cubicBezTo>
                <a:close/>
                <a:moveTo>
                  <a:pt x="9597" y="1"/>
                </a:moveTo>
                <a:cubicBezTo>
                  <a:pt x="4303" y="1"/>
                  <a:pt x="0" y="3801"/>
                  <a:pt x="0" y="8471"/>
                </a:cubicBezTo>
                <a:cubicBezTo>
                  <a:pt x="0" y="10444"/>
                  <a:pt x="780" y="12356"/>
                  <a:pt x="2201" y="13870"/>
                </a:cubicBezTo>
                <a:cubicBezTo>
                  <a:pt x="2481" y="15033"/>
                  <a:pt x="2138" y="16258"/>
                  <a:pt x="1292" y="17104"/>
                </a:cubicBezTo>
                <a:cubicBezTo>
                  <a:pt x="940" y="17460"/>
                  <a:pt x="1190" y="18068"/>
                  <a:pt x="1692" y="18068"/>
                </a:cubicBezTo>
                <a:cubicBezTo>
                  <a:pt x="3300" y="18065"/>
                  <a:pt x="4845" y="17442"/>
                  <a:pt x="6005" y="16328"/>
                </a:cubicBezTo>
                <a:cubicBezTo>
                  <a:pt x="7150" y="16731"/>
                  <a:pt x="8357" y="16939"/>
                  <a:pt x="9571" y="16939"/>
                </a:cubicBezTo>
                <a:cubicBezTo>
                  <a:pt x="9579" y="16939"/>
                  <a:pt x="9588" y="16939"/>
                  <a:pt x="9597" y="16939"/>
                </a:cubicBezTo>
                <a:cubicBezTo>
                  <a:pt x="14891" y="16939"/>
                  <a:pt x="19272" y="13139"/>
                  <a:pt x="19272" y="8471"/>
                </a:cubicBezTo>
                <a:cubicBezTo>
                  <a:pt x="19272" y="3801"/>
                  <a:pt x="14891" y="1"/>
                  <a:pt x="9597" y="1"/>
                </a:cubicBezTo>
                <a:close/>
              </a:path>
            </a:pathLst>
          </a:custGeom>
          <a:solidFill>
            <a:srgbClr val="1A80B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</a:pPr>
            <a:endParaRPr sz="1400" kern="0">
              <a:solidFill>
                <a:srgbClr val="435D74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135" name="Tekstvak 134">
            <a:extLst>
              <a:ext uri="{FF2B5EF4-FFF2-40B4-BE49-F238E27FC236}">
                <a16:creationId xmlns:a16="http://schemas.microsoft.com/office/drawing/2014/main" id="{2F133B95-BD2A-49A9-9E0A-6777E6B26AE5}"/>
              </a:ext>
            </a:extLst>
          </p:cNvPr>
          <p:cNvSpPr txBox="1"/>
          <p:nvPr/>
        </p:nvSpPr>
        <p:spPr>
          <a:xfrm>
            <a:off x="3794361" y="395663"/>
            <a:ext cx="2999636" cy="9771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nl-NL" sz="1050" u="sng" dirty="0">
                <a:latin typeface="Museo Sans 500" panose="02000000000000000000" pitchFamily="50" charset="0"/>
              </a:rPr>
              <a:t>alle</a:t>
            </a:r>
            <a:r>
              <a:rPr lang="nl-NL" sz="1050" dirty="0">
                <a:latin typeface="Museo Sans 500" panose="02000000000000000000" pitchFamily="50" charset="0"/>
              </a:rPr>
              <a:t> kosten die in het economisch verkeer moeten worden gemaakt ten behoeve van het tot stand brengen van een transactie.</a:t>
            </a:r>
          </a:p>
          <a:p>
            <a:pPr>
              <a:spcAft>
                <a:spcPts val="600"/>
              </a:spcAft>
            </a:pPr>
            <a:r>
              <a:rPr lang="nl-NL" sz="1050" dirty="0">
                <a:latin typeface="Museo Sans 500" panose="02000000000000000000" pitchFamily="50" charset="0"/>
              </a:rPr>
              <a:t>Denk daarbij ook aan de tijd om producten te vergelijken of te onderhandelen over de prijs.</a:t>
            </a:r>
          </a:p>
        </p:txBody>
      </p:sp>
      <p:pic>
        <p:nvPicPr>
          <p:cNvPr id="44" name="Afbeelding 43">
            <a:extLst>
              <a:ext uri="{FF2B5EF4-FFF2-40B4-BE49-F238E27FC236}">
                <a16:creationId xmlns:a16="http://schemas.microsoft.com/office/drawing/2014/main" id="{EAE2A267-7C3E-43BA-81D3-3D7E96770B9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5505" y="1446573"/>
            <a:ext cx="1075601" cy="958324"/>
          </a:xfrm>
          <a:prstGeom prst="rect">
            <a:avLst/>
          </a:prstGeom>
        </p:spPr>
      </p:pic>
      <p:grpSp>
        <p:nvGrpSpPr>
          <p:cNvPr id="136" name="Google Shape;4668;p45">
            <a:extLst>
              <a:ext uri="{FF2B5EF4-FFF2-40B4-BE49-F238E27FC236}">
                <a16:creationId xmlns:a16="http://schemas.microsoft.com/office/drawing/2014/main" id="{F595E0DC-8C62-492B-BD0F-0E64D809E9C7}"/>
              </a:ext>
            </a:extLst>
          </p:cNvPr>
          <p:cNvGrpSpPr/>
          <p:nvPr/>
        </p:nvGrpSpPr>
        <p:grpSpPr>
          <a:xfrm>
            <a:off x="3556902" y="2946992"/>
            <a:ext cx="230644" cy="230692"/>
            <a:chOff x="5049725" y="2027900"/>
            <a:chExt cx="481750" cy="481850"/>
          </a:xfrm>
          <a:solidFill>
            <a:srgbClr val="002060"/>
          </a:solidFill>
        </p:grpSpPr>
        <p:sp>
          <p:nvSpPr>
            <p:cNvPr id="137" name="Google Shape;4669;p45">
              <a:extLst>
                <a:ext uri="{FF2B5EF4-FFF2-40B4-BE49-F238E27FC236}">
                  <a16:creationId xmlns:a16="http://schemas.microsoft.com/office/drawing/2014/main" id="{BE91412F-D628-4622-A04E-3F2B29B270C4}"/>
                </a:ext>
              </a:extLst>
            </p:cNvPr>
            <p:cNvSpPr/>
            <p:nvPr/>
          </p:nvSpPr>
          <p:spPr>
            <a:xfrm>
              <a:off x="5191775" y="2394925"/>
              <a:ext cx="197625" cy="114825"/>
            </a:xfrm>
            <a:custGeom>
              <a:avLst/>
              <a:gdLst/>
              <a:ahLst/>
              <a:cxnLst/>
              <a:rect l="l" t="t" r="r" b="b"/>
              <a:pathLst>
                <a:path w="7905" h="4593" extrusionOk="0">
                  <a:moveTo>
                    <a:pt x="0" y="0"/>
                  </a:moveTo>
                  <a:lnTo>
                    <a:pt x="0" y="566"/>
                  </a:lnTo>
                  <a:cubicBezTo>
                    <a:pt x="3" y="1298"/>
                    <a:pt x="479" y="1949"/>
                    <a:pt x="1178" y="2171"/>
                  </a:cubicBezTo>
                  <a:cubicBezTo>
                    <a:pt x="1407" y="3502"/>
                    <a:pt x="2560" y="4593"/>
                    <a:pt x="3954" y="4593"/>
                  </a:cubicBezTo>
                  <a:cubicBezTo>
                    <a:pt x="5345" y="4593"/>
                    <a:pt x="6499" y="3502"/>
                    <a:pt x="6728" y="2171"/>
                  </a:cubicBezTo>
                  <a:cubicBezTo>
                    <a:pt x="7426" y="1949"/>
                    <a:pt x="7902" y="1298"/>
                    <a:pt x="7905" y="566"/>
                  </a:cubicBezTo>
                  <a:lnTo>
                    <a:pt x="7905" y="0"/>
                  </a:ln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38" name="Google Shape;4670;p45">
              <a:extLst>
                <a:ext uri="{FF2B5EF4-FFF2-40B4-BE49-F238E27FC236}">
                  <a16:creationId xmlns:a16="http://schemas.microsoft.com/office/drawing/2014/main" id="{3D11B2AB-0A4B-4DF5-889D-B4BC295F81F1}"/>
                </a:ext>
              </a:extLst>
            </p:cNvPr>
            <p:cNvSpPr/>
            <p:nvPr/>
          </p:nvSpPr>
          <p:spPr>
            <a:xfrm>
              <a:off x="5113625" y="2027900"/>
              <a:ext cx="347300" cy="338825"/>
            </a:xfrm>
            <a:custGeom>
              <a:avLst/>
              <a:gdLst/>
              <a:ahLst/>
              <a:cxnLst/>
              <a:rect l="l" t="t" r="r" b="b"/>
              <a:pathLst>
                <a:path w="13892" h="13553" extrusionOk="0">
                  <a:moveTo>
                    <a:pt x="7080" y="2260"/>
                  </a:moveTo>
                  <a:cubicBezTo>
                    <a:pt x="9574" y="2263"/>
                    <a:pt x="11594" y="4284"/>
                    <a:pt x="11597" y="6777"/>
                  </a:cubicBezTo>
                  <a:cubicBezTo>
                    <a:pt x="11597" y="7090"/>
                    <a:pt x="11344" y="7340"/>
                    <a:pt x="11031" y="7340"/>
                  </a:cubicBezTo>
                  <a:cubicBezTo>
                    <a:pt x="10718" y="7340"/>
                    <a:pt x="10468" y="7090"/>
                    <a:pt x="10468" y="6777"/>
                  </a:cubicBezTo>
                  <a:cubicBezTo>
                    <a:pt x="10465" y="4907"/>
                    <a:pt x="8950" y="3392"/>
                    <a:pt x="7080" y="3389"/>
                  </a:cubicBezTo>
                  <a:cubicBezTo>
                    <a:pt x="6767" y="3389"/>
                    <a:pt x="6514" y="3136"/>
                    <a:pt x="6514" y="2826"/>
                  </a:cubicBezTo>
                  <a:cubicBezTo>
                    <a:pt x="6514" y="2513"/>
                    <a:pt x="6767" y="2260"/>
                    <a:pt x="7080" y="2260"/>
                  </a:cubicBezTo>
                  <a:close/>
                  <a:moveTo>
                    <a:pt x="7070" y="1"/>
                  </a:moveTo>
                  <a:cubicBezTo>
                    <a:pt x="6595" y="1"/>
                    <a:pt x="6111" y="50"/>
                    <a:pt x="5623" y="152"/>
                  </a:cubicBezTo>
                  <a:cubicBezTo>
                    <a:pt x="3075" y="685"/>
                    <a:pt x="1001" y="2754"/>
                    <a:pt x="459" y="5301"/>
                  </a:cubicBezTo>
                  <a:cubicBezTo>
                    <a:pt x="1" y="7469"/>
                    <a:pt x="567" y="9644"/>
                    <a:pt x="2015" y="11270"/>
                  </a:cubicBezTo>
                  <a:cubicBezTo>
                    <a:pt x="2584" y="11908"/>
                    <a:pt x="2952" y="12703"/>
                    <a:pt x="3072" y="13552"/>
                  </a:cubicBezTo>
                  <a:lnTo>
                    <a:pt x="11088" y="13552"/>
                  </a:lnTo>
                  <a:cubicBezTo>
                    <a:pt x="11221" y="12691"/>
                    <a:pt x="11597" y="11887"/>
                    <a:pt x="12175" y="11233"/>
                  </a:cubicBezTo>
                  <a:cubicBezTo>
                    <a:pt x="13259" y="10002"/>
                    <a:pt x="13892" y="8418"/>
                    <a:pt x="13892" y="6777"/>
                  </a:cubicBezTo>
                  <a:cubicBezTo>
                    <a:pt x="13892" y="2969"/>
                    <a:pt x="10766" y="1"/>
                    <a:pt x="7070" y="1"/>
                  </a:cubicBez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39" name="Google Shape;4671;p45">
              <a:extLst>
                <a:ext uri="{FF2B5EF4-FFF2-40B4-BE49-F238E27FC236}">
                  <a16:creationId xmlns:a16="http://schemas.microsoft.com/office/drawing/2014/main" id="{310CA54F-CCCD-4D8F-8214-89A1CFC0DD58}"/>
                </a:ext>
              </a:extLst>
            </p:cNvPr>
            <p:cNvSpPr/>
            <p:nvPr/>
          </p:nvSpPr>
          <p:spPr>
            <a:xfrm>
              <a:off x="5049725" y="2197300"/>
              <a:ext cx="56400" cy="28275"/>
            </a:xfrm>
            <a:custGeom>
              <a:avLst/>
              <a:gdLst/>
              <a:ahLst/>
              <a:cxnLst/>
              <a:rect l="l" t="t" r="r" b="b"/>
              <a:pathLst>
                <a:path w="2256" h="1131" extrusionOk="0">
                  <a:moveTo>
                    <a:pt x="563" y="1"/>
                  </a:moveTo>
                  <a:cubicBezTo>
                    <a:pt x="250" y="1"/>
                    <a:pt x="0" y="254"/>
                    <a:pt x="0" y="567"/>
                  </a:cubicBezTo>
                  <a:cubicBezTo>
                    <a:pt x="0" y="877"/>
                    <a:pt x="250" y="1130"/>
                    <a:pt x="563" y="1130"/>
                  </a:cubicBezTo>
                  <a:lnTo>
                    <a:pt x="1693" y="1130"/>
                  </a:lnTo>
                  <a:cubicBezTo>
                    <a:pt x="2006" y="1130"/>
                    <a:pt x="2256" y="877"/>
                    <a:pt x="2256" y="567"/>
                  </a:cubicBezTo>
                  <a:cubicBezTo>
                    <a:pt x="2256" y="254"/>
                    <a:pt x="2006" y="1"/>
                    <a:pt x="1693" y="1"/>
                  </a:cubicBez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40" name="Google Shape;4672;p45">
              <a:extLst>
                <a:ext uri="{FF2B5EF4-FFF2-40B4-BE49-F238E27FC236}">
                  <a16:creationId xmlns:a16="http://schemas.microsoft.com/office/drawing/2014/main" id="{DAC7EC0D-F108-418A-B883-36E6A9C4ADAD}"/>
                </a:ext>
              </a:extLst>
            </p:cNvPr>
            <p:cNvSpPr/>
            <p:nvPr/>
          </p:nvSpPr>
          <p:spPr>
            <a:xfrm>
              <a:off x="5052575" y="2102800"/>
              <a:ext cx="50850" cy="48075"/>
            </a:xfrm>
            <a:custGeom>
              <a:avLst/>
              <a:gdLst/>
              <a:ahLst/>
              <a:cxnLst/>
              <a:rect l="l" t="t" r="r" b="b"/>
              <a:pathLst>
                <a:path w="2034" h="1923" extrusionOk="0">
                  <a:moveTo>
                    <a:pt x="623" y="0"/>
                  </a:moveTo>
                  <a:cubicBezTo>
                    <a:pt x="478" y="0"/>
                    <a:pt x="333" y="56"/>
                    <a:pt x="224" y="167"/>
                  </a:cubicBezTo>
                  <a:cubicBezTo>
                    <a:pt x="4" y="384"/>
                    <a:pt x="1" y="736"/>
                    <a:pt x="214" y="959"/>
                  </a:cubicBezTo>
                  <a:lnTo>
                    <a:pt x="1015" y="1757"/>
                  </a:lnTo>
                  <a:cubicBezTo>
                    <a:pt x="1125" y="1867"/>
                    <a:pt x="1269" y="1922"/>
                    <a:pt x="1413" y="1922"/>
                  </a:cubicBezTo>
                  <a:cubicBezTo>
                    <a:pt x="1558" y="1922"/>
                    <a:pt x="1702" y="1867"/>
                    <a:pt x="1813" y="1757"/>
                  </a:cubicBezTo>
                  <a:cubicBezTo>
                    <a:pt x="2033" y="1534"/>
                    <a:pt x="2033" y="1179"/>
                    <a:pt x="1813" y="959"/>
                  </a:cubicBezTo>
                  <a:lnTo>
                    <a:pt x="1015" y="158"/>
                  </a:lnTo>
                  <a:cubicBezTo>
                    <a:pt x="906" y="53"/>
                    <a:pt x="764" y="0"/>
                    <a:pt x="623" y="0"/>
                  </a:cubicBez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41" name="Google Shape;4673;p45">
              <a:extLst>
                <a:ext uri="{FF2B5EF4-FFF2-40B4-BE49-F238E27FC236}">
                  <a16:creationId xmlns:a16="http://schemas.microsoft.com/office/drawing/2014/main" id="{662A1CBA-51A3-40C3-9CB5-BB9227E06415}"/>
                </a:ext>
              </a:extLst>
            </p:cNvPr>
            <p:cNvSpPr/>
            <p:nvPr/>
          </p:nvSpPr>
          <p:spPr>
            <a:xfrm>
              <a:off x="5052575" y="2272175"/>
              <a:ext cx="50700" cy="47900"/>
            </a:xfrm>
            <a:custGeom>
              <a:avLst/>
              <a:gdLst/>
              <a:ahLst/>
              <a:cxnLst/>
              <a:rect l="l" t="t" r="r" b="b"/>
              <a:pathLst>
                <a:path w="2028" h="1916" extrusionOk="0">
                  <a:moveTo>
                    <a:pt x="1405" y="0"/>
                  </a:moveTo>
                  <a:cubicBezTo>
                    <a:pt x="1264" y="0"/>
                    <a:pt x="1124" y="53"/>
                    <a:pt x="1015" y="159"/>
                  </a:cubicBezTo>
                  <a:lnTo>
                    <a:pt x="214" y="960"/>
                  </a:lnTo>
                  <a:cubicBezTo>
                    <a:pt x="1" y="1179"/>
                    <a:pt x="4" y="1532"/>
                    <a:pt x="224" y="1749"/>
                  </a:cubicBezTo>
                  <a:cubicBezTo>
                    <a:pt x="333" y="1860"/>
                    <a:pt x="478" y="1916"/>
                    <a:pt x="623" y="1916"/>
                  </a:cubicBezTo>
                  <a:cubicBezTo>
                    <a:pt x="764" y="1916"/>
                    <a:pt x="906" y="1863"/>
                    <a:pt x="1015" y="1758"/>
                  </a:cubicBezTo>
                  <a:lnTo>
                    <a:pt x="1813" y="960"/>
                  </a:lnTo>
                  <a:cubicBezTo>
                    <a:pt x="2027" y="737"/>
                    <a:pt x="2024" y="384"/>
                    <a:pt x="1804" y="168"/>
                  </a:cubicBezTo>
                  <a:cubicBezTo>
                    <a:pt x="1695" y="56"/>
                    <a:pt x="1550" y="0"/>
                    <a:pt x="1405" y="0"/>
                  </a:cubicBez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42" name="Google Shape;4674;p45">
              <a:extLst>
                <a:ext uri="{FF2B5EF4-FFF2-40B4-BE49-F238E27FC236}">
                  <a16:creationId xmlns:a16="http://schemas.microsoft.com/office/drawing/2014/main" id="{DC4166F2-96E4-4AD5-82BE-04BAAE960162}"/>
                </a:ext>
              </a:extLst>
            </p:cNvPr>
            <p:cNvSpPr/>
            <p:nvPr/>
          </p:nvSpPr>
          <p:spPr>
            <a:xfrm>
              <a:off x="5475050" y="2197300"/>
              <a:ext cx="56425" cy="28275"/>
            </a:xfrm>
            <a:custGeom>
              <a:avLst/>
              <a:gdLst/>
              <a:ahLst/>
              <a:cxnLst/>
              <a:rect l="l" t="t" r="r" b="b"/>
              <a:pathLst>
                <a:path w="2257" h="1131" extrusionOk="0">
                  <a:moveTo>
                    <a:pt x="564" y="1"/>
                  </a:moveTo>
                  <a:cubicBezTo>
                    <a:pt x="251" y="1"/>
                    <a:pt x="1" y="254"/>
                    <a:pt x="1" y="567"/>
                  </a:cubicBezTo>
                  <a:cubicBezTo>
                    <a:pt x="1" y="877"/>
                    <a:pt x="251" y="1130"/>
                    <a:pt x="564" y="1130"/>
                  </a:cubicBezTo>
                  <a:lnTo>
                    <a:pt x="1693" y="1130"/>
                  </a:lnTo>
                  <a:cubicBezTo>
                    <a:pt x="2006" y="1130"/>
                    <a:pt x="2256" y="877"/>
                    <a:pt x="2256" y="567"/>
                  </a:cubicBezTo>
                  <a:cubicBezTo>
                    <a:pt x="2256" y="254"/>
                    <a:pt x="2006" y="1"/>
                    <a:pt x="1693" y="1"/>
                  </a:cubicBez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43" name="Google Shape;4675;p45">
              <a:extLst>
                <a:ext uri="{FF2B5EF4-FFF2-40B4-BE49-F238E27FC236}">
                  <a16:creationId xmlns:a16="http://schemas.microsoft.com/office/drawing/2014/main" id="{B8D30DC9-CD80-4184-9D5C-96D63FAF5727}"/>
                </a:ext>
              </a:extLst>
            </p:cNvPr>
            <p:cNvSpPr/>
            <p:nvPr/>
          </p:nvSpPr>
          <p:spPr>
            <a:xfrm>
              <a:off x="5477925" y="2102800"/>
              <a:ext cx="50675" cy="47900"/>
            </a:xfrm>
            <a:custGeom>
              <a:avLst/>
              <a:gdLst/>
              <a:ahLst/>
              <a:cxnLst/>
              <a:rect l="l" t="t" r="r" b="b"/>
              <a:pathLst>
                <a:path w="2027" h="1916" extrusionOk="0">
                  <a:moveTo>
                    <a:pt x="1405" y="0"/>
                  </a:moveTo>
                  <a:cubicBezTo>
                    <a:pt x="1264" y="0"/>
                    <a:pt x="1123" y="53"/>
                    <a:pt x="1015" y="158"/>
                  </a:cubicBezTo>
                  <a:lnTo>
                    <a:pt x="214" y="959"/>
                  </a:lnTo>
                  <a:cubicBezTo>
                    <a:pt x="0" y="1179"/>
                    <a:pt x="3" y="1531"/>
                    <a:pt x="223" y="1748"/>
                  </a:cubicBezTo>
                  <a:cubicBezTo>
                    <a:pt x="333" y="1860"/>
                    <a:pt x="478" y="1915"/>
                    <a:pt x="623" y="1915"/>
                  </a:cubicBezTo>
                  <a:cubicBezTo>
                    <a:pt x="764" y="1915"/>
                    <a:pt x="905" y="1863"/>
                    <a:pt x="1015" y="1757"/>
                  </a:cubicBezTo>
                  <a:lnTo>
                    <a:pt x="1813" y="959"/>
                  </a:lnTo>
                  <a:cubicBezTo>
                    <a:pt x="2027" y="736"/>
                    <a:pt x="2024" y="384"/>
                    <a:pt x="1804" y="167"/>
                  </a:cubicBezTo>
                  <a:cubicBezTo>
                    <a:pt x="1694" y="56"/>
                    <a:pt x="1549" y="0"/>
                    <a:pt x="1405" y="0"/>
                  </a:cubicBez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44" name="Google Shape;4676;p45">
              <a:extLst>
                <a:ext uri="{FF2B5EF4-FFF2-40B4-BE49-F238E27FC236}">
                  <a16:creationId xmlns:a16="http://schemas.microsoft.com/office/drawing/2014/main" id="{AF4399F6-EDBB-412F-8418-A6B24F4B0C27}"/>
                </a:ext>
              </a:extLst>
            </p:cNvPr>
            <p:cNvSpPr/>
            <p:nvPr/>
          </p:nvSpPr>
          <p:spPr>
            <a:xfrm>
              <a:off x="5477775" y="2272000"/>
              <a:ext cx="50825" cy="48075"/>
            </a:xfrm>
            <a:custGeom>
              <a:avLst/>
              <a:gdLst/>
              <a:ahLst/>
              <a:cxnLst/>
              <a:rect l="l" t="t" r="r" b="b"/>
              <a:pathLst>
                <a:path w="2033" h="1923" extrusionOk="0">
                  <a:moveTo>
                    <a:pt x="621" y="1"/>
                  </a:moveTo>
                  <a:cubicBezTo>
                    <a:pt x="476" y="1"/>
                    <a:pt x="331" y="56"/>
                    <a:pt x="220" y="166"/>
                  </a:cubicBezTo>
                  <a:cubicBezTo>
                    <a:pt x="0" y="388"/>
                    <a:pt x="0" y="744"/>
                    <a:pt x="220" y="967"/>
                  </a:cubicBezTo>
                  <a:lnTo>
                    <a:pt x="1021" y="1765"/>
                  </a:lnTo>
                  <a:cubicBezTo>
                    <a:pt x="1129" y="1870"/>
                    <a:pt x="1270" y="1923"/>
                    <a:pt x="1411" y="1923"/>
                  </a:cubicBezTo>
                  <a:cubicBezTo>
                    <a:pt x="1555" y="1923"/>
                    <a:pt x="1700" y="1867"/>
                    <a:pt x="1810" y="1756"/>
                  </a:cubicBezTo>
                  <a:cubicBezTo>
                    <a:pt x="2030" y="1539"/>
                    <a:pt x="2033" y="1186"/>
                    <a:pt x="1819" y="967"/>
                  </a:cubicBezTo>
                  <a:lnTo>
                    <a:pt x="1021" y="166"/>
                  </a:lnTo>
                  <a:cubicBezTo>
                    <a:pt x="910" y="56"/>
                    <a:pt x="765" y="1"/>
                    <a:pt x="621" y="1"/>
                  </a:cubicBezTo>
                  <a:close/>
                </a:path>
              </a:pathLst>
            </a:custGeom>
            <a:grpFill/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</a:pPr>
              <a:endParaRPr sz="1400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</p:grpSp>
      <p:pic>
        <p:nvPicPr>
          <p:cNvPr id="45" name="Afbeelding 44">
            <a:extLst>
              <a:ext uri="{FF2B5EF4-FFF2-40B4-BE49-F238E27FC236}">
                <a16:creationId xmlns:a16="http://schemas.microsoft.com/office/drawing/2014/main" id="{E0F9179A-4634-429E-BC4C-6F79383EE8C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17983" y="3686851"/>
            <a:ext cx="1587553" cy="1059692"/>
          </a:xfrm>
          <a:prstGeom prst="rect">
            <a:avLst/>
          </a:prstGeom>
        </p:spPr>
      </p:pic>
      <p:pic>
        <p:nvPicPr>
          <p:cNvPr id="145" name="Afbeelding 144">
            <a:extLst>
              <a:ext uri="{FF2B5EF4-FFF2-40B4-BE49-F238E27FC236}">
                <a16:creationId xmlns:a16="http://schemas.microsoft.com/office/drawing/2014/main" id="{7BF8DC94-A9D8-45B9-8656-8AA50A17A67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63224" y="6139618"/>
            <a:ext cx="1587553" cy="10596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7728095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th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th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th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/>
      <a:bodyPr vert="horz" lIns="91440" tIns="45720" rIns="91440" bIns="45720" rtlCol="0" anchor="b">
        <a:normAutofit/>
      </a:bodyPr>
      <a:lstStyle>
        <a:defPPr algn="l">
          <a:defRPr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2343</TotalTime>
  <Words>497</Words>
  <Application>Microsoft Office PowerPoint</Application>
  <PresentationFormat>A4 (210 x 297 mm)</PresentationFormat>
  <Paragraphs>68</Paragraphs>
  <Slides>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10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15" baseType="lpstr">
      <vt:lpstr>Arial</vt:lpstr>
      <vt:lpstr>Calibri</vt:lpstr>
      <vt:lpstr>Calibri Light</vt:lpstr>
      <vt:lpstr>Cambria Math</vt:lpstr>
      <vt:lpstr>Courier New</vt:lpstr>
      <vt:lpstr>Museo Sans 300</vt:lpstr>
      <vt:lpstr>Museo Sans 500</vt:lpstr>
      <vt:lpstr>Museo Sans 700</vt:lpstr>
      <vt:lpstr>Museo Sans 900</vt:lpstr>
      <vt:lpstr>Wingdings</vt:lpstr>
      <vt:lpstr>Kantoorthema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Paul Bloemers</dc:creator>
  <cp:lastModifiedBy>Paul Bloemers</cp:lastModifiedBy>
  <cp:revision>8</cp:revision>
  <dcterms:created xsi:type="dcterms:W3CDTF">2020-12-09T13:10:21Z</dcterms:created>
  <dcterms:modified xsi:type="dcterms:W3CDTF">2020-12-21T12:26:54Z</dcterms:modified>
</cp:coreProperties>
</file>