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B6"/>
    <a:srgbClr val="E6E6E6"/>
    <a:srgbClr val="ED4D0F"/>
    <a:srgbClr val="258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F07-EAD6-435D-B55A-70A01556DD54}" v="130" dt="2020-12-17T14:48:50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048" y="102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54AB4F07-EAD6-435D-B55A-70A01556DD54}"/>
    <pc:docChg chg="undo custSel addSld modSld">
      <pc:chgData name="Paul Bloemers" userId="fe3832ff3b233e04" providerId="LiveId" clId="{54AB4F07-EAD6-435D-B55A-70A01556DD54}" dt="2020-12-18T06:44:05.858" v="5704" actId="478"/>
      <pc:docMkLst>
        <pc:docMk/>
      </pc:docMkLst>
      <pc:sldChg chg="delSp modSp mod">
        <pc:chgData name="Paul Bloemers" userId="fe3832ff3b233e04" providerId="LiveId" clId="{54AB4F07-EAD6-435D-B55A-70A01556DD54}" dt="2020-12-18T06:44:05.858" v="5704" actId="478"/>
        <pc:sldMkLst>
          <pc:docMk/>
          <pc:sldMk cId="3174709951" sldId="256"/>
        </pc:sldMkLst>
        <pc:spChg chg="mod">
          <ac:chgData name="Paul Bloemers" userId="fe3832ff3b233e04" providerId="LiveId" clId="{54AB4F07-EAD6-435D-B55A-70A01556DD54}" dt="2020-12-14T18:04:21.497" v="10" actId="20577"/>
          <ac:spMkLst>
            <pc:docMk/>
            <pc:sldMk cId="3174709951" sldId="256"/>
            <ac:spMk id="41" creationId="{03400619-E573-441E-8987-A922C83511BF}"/>
          </ac:spMkLst>
        </pc:spChg>
        <pc:spChg chg="mod">
          <ac:chgData name="Paul Bloemers" userId="fe3832ff3b233e04" providerId="LiveId" clId="{54AB4F07-EAD6-435D-B55A-70A01556DD54}" dt="2020-12-14T18:06:21.447" v="103" actId="255"/>
          <ac:spMkLst>
            <pc:docMk/>
            <pc:sldMk cId="3174709951" sldId="256"/>
            <ac:spMk id="42" creationId="{19C9F2E5-9F8F-4E58-A1F6-F122BCF661CE}"/>
          </ac:spMkLst>
        </pc:spChg>
        <pc:spChg chg="mod">
          <ac:chgData name="Paul Bloemers" userId="fe3832ff3b233e04" providerId="LiveId" clId="{54AB4F07-EAD6-435D-B55A-70A01556DD54}" dt="2020-12-14T18:05:42.086" v="96" actId="465"/>
          <ac:spMkLst>
            <pc:docMk/>
            <pc:sldMk cId="3174709951" sldId="256"/>
            <ac:spMk id="43" creationId="{799E6C22-5F4A-41D7-BCFC-3078BAA48243}"/>
          </ac:spMkLst>
        </pc:spChg>
        <pc:spChg chg="mod">
          <ac:chgData name="Paul Bloemers" userId="fe3832ff3b233e04" providerId="LiveId" clId="{54AB4F07-EAD6-435D-B55A-70A01556DD54}" dt="2020-12-14T18:05:53.578" v="99" actId="465"/>
          <ac:spMkLst>
            <pc:docMk/>
            <pc:sldMk cId="3174709951" sldId="256"/>
            <ac:spMk id="44" creationId="{D01F0FE3-8079-441D-ACAC-E7ADE01556C6}"/>
          </ac:spMkLst>
        </pc:spChg>
        <pc:spChg chg="mod">
          <ac:chgData name="Paul Bloemers" userId="fe3832ff3b233e04" providerId="LiveId" clId="{54AB4F07-EAD6-435D-B55A-70A01556DD54}" dt="2020-12-14T18:06:44.664" v="116"/>
          <ac:spMkLst>
            <pc:docMk/>
            <pc:sldMk cId="3174709951" sldId="256"/>
            <ac:spMk id="45" creationId="{6CFE058D-2264-435B-A8C8-EA5758712C01}"/>
          </ac:spMkLst>
        </pc:spChg>
        <pc:spChg chg="mod">
          <ac:chgData name="Paul Bloemers" userId="fe3832ff3b233e04" providerId="LiveId" clId="{54AB4F07-EAD6-435D-B55A-70A01556DD54}" dt="2020-12-14T18:07:28.472" v="135" actId="20577"/>
          <ac:spMkLst>
            <pc:docMk/>
            <pc:sldMk cId="3174709951" sldId="256"/>
            <ac:spMk id="46" creationId="{E6713A16-65E2-493B-8EED-5398FEE0907F}"/>
          </ac:spMkLst>
        </pc:spChg>
        <pc:spChg chg="mod">
          <ac:chgData name="Paul Bloemers" userId="fe3832ff3b233e04" providerId="LiveId" clId="{54AB4F07-EAD6-435D-B55A-70A01556DD54}" dt="2020-12-14T18:07:35.002" v="153" actId="20577"/>
          <ac:spMkLst>
            <pc:docMk/>
            <pc:sldMk cId="3174709951" sldId="256"/>
            <ac:spMk id="47" creationId="{87C35670-16C4-4E0C-A1E2-D16D7E4F0ADB}"/>
          </ac:spMkLst>
        </pc:spChg>
        <pc:spChg chg="del mod">
          <ac:chgData name="Paul Bloemers" userId="fe3832ff3b233e04" providerId="LiveId" clId="{54AB4F07-EAD6-435D-B55A-70A01556DD54}" dt="2020-12-18T06:44:05.858" v="5704" actId="478"/>
          <ac:spMkLst>
            <pc:docMk/>
            <pc:sldMk cId="3174709951" sldId="256"/>
            <ac:spMk id="50" creationId="{D72CA126-4336-4570-8ADA-A11B99DCC6F5}"/>
          </ac:spMkLst>
        </pc:spChg>
        <pc:cxnChg chg="mod">
          <ac:chgData name="Paul Bloemers" userId="fe3832ff3b233e04" providerId="LiveId" clId="{54AB4F07-EAD6-435D-B55A-70A01556DD54}" dt="2020-12-14T18:05:49.022" v="98" actId="12789"/>
          <ac:cxnSpMkLst>
            <pc:docMk/>
            <pc:sldMk cId="3174709951" sldId="256"/>
            <ac:cxnSpMk id="6" creationId="{DD7B2675-6EE6-4165-9AE5-400A7308DC60}"/>
          </ac:cxnSpMkLst>
        </pc:cxnChg>
        <pc:cxnChg chg="mod">
          <ac:chgData name="Paul Bloemers" userId="fe3832ff3b233e04" providerId="LiveId" clId="{54AB4F07-EAD6-435D-B55A-70A01556DD54}" dt="2020-12-14T18:06:04.004" v="101" actId="465"/>
          <ac:cxnSpMkLst>
            <pc:docMk/>
            <pc:sldMk cId="3174709951" sldId="256"/>
            <ac:cxnSpMk id="10" creationId="{53511004-31C4-423E-94BE-BEF272E9BCBA}"/>
          </ac:cxnSpMkLst>
        </pc:cxnChg>
      </pc:sldChg>
      <pc:sldChg chg="addSp delSp modSp mod">
        <pc:chgData name="Paul Bloemers" userId="fe3832ff3b233e04" providerId="LiveId" clId="{54AB4F07-EAD6-435D-B55A-70A01556DD54}" dt="2020-12-18T06:43:56.887" v="5703" actId="478"/>
        <pc:sldMkLst>
          <pc:docMk/>
          <pc:sldMk cId="3333187578" sldId="257"/>
        </pc:sldMkLst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14" creationId="{834BA021-100E-402F-B446-CB2438808846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19" creationId="{EC896CC1-C2AE-4382-BED2-1E8FC38E9C80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20" creationId="{2A9C8179-428B-4BDC-9866-75D902D72ADC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21" creationId="{2600E428-670D-4F49-A58E-DA13795471C9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22" creationId="{6654A6B8-285C-48BC-BF30-9B088CA28FDC}"/>
          </ac:spMkLst>
        </pc:spChg>
        <pc:spChg chg="del mod">
          <ac:chgData name="Paul Bloemers" userId="fe3832ff3b233e04" providerId="LiveId" clId="{54AB4F07-EAD6-435D-B55A-70A01556DD54}" dt="2020-12-18T06:43:56.887" v="5703" actId="478"/>
          <ac:spMkLst>
            <pc:docMk/>
            <pc:sldMk cId="3333187578" sldId="257"/>
            <ac:spMk id="24" creationId="{0B3FDE25-78B8-453A-A888-A673CF64975A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25" creationId="{C9EEC607-183C-4D58-A59B-EE8EF677745B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26" creationId="{71AE2352-9B1F-4B2E-AC3D-403FC2BE7C5A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27" creationId="{EEF9421A-B7DA-4A12-AECB-8A77B27BD9EF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41" creationId="{B1A988BB-AC00-4FFD-80A9-F0BCAEEB510E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51" creationId="{09F0E9CE-BD81-4E92-A3AE-401C852EA7E6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52" creationId="{3B2B4A5A-3E39-478F-9D29-4D42DAD5C933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53" creationId="{8C0C53F2-E0F7-40DD-8662-3BFB133301F2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54" creationId="{3E0AA0C1-035F-4DFD-BDCD-6B8EE392CA77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55" creationId="{FBADF811-B053-4544-BBAC-6A0D3672D762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56" creationId="{5E9F8989-7F6D-40F9-9A69-952111A51DEA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57" creationId="{FCAA10E5-95F9-4120-B02D-2A5DFC2A5FCC}"/>
          </ac:spMkLst>
        </pc:spChg>
        <pc:spChg chg="mod">
          <ac:chgData name="Paul Bloemers" userId="fe3832ff3b233e04" providerId="LiveId" clId="{54AB4F07-EAD6-435D-B55A-70A01556DD54}" dt="2020-12-15T11:58:19.007" v="2170" actId="20577"/>
          <ac:spMkLst>
            <pc:docMk/>
            <pc:sldMk cId="3333187578" sldId="257"/>
            <ac:spMk id="68" creationId="{DA8D12AB-872E-4BD9-A43F-F086045DD6C0}"/>
          </ac:spMkLst>
        </pc:spChg>
        <pc:spChg chg="mod">
          <ac:chgData name="Paul Bloemers" userId="fe3832ff3b233e04" providerId="LiveId" clId="{54AB4F07-EAD6-435D-B55A-70A01556DD54}" dt="2020-12-14T18:20:32.831" v="296" actId="1076"/>
          <ac:spMkLst>
            <pc:docMk/>
            <pc:sldMk cId="3333187578" sldId="257"/>
            <ac:spMk id="69" creationId="{406F8577-3E1C-48A8-9FD1-8FB4A6B5420D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79" creationId="{BDEBBED3-46CD-485B-B3C4-7FA58C0F8291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80" creationId="{8938D5F3-644D-4F3C-9577-130E998E8D32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81" creationId="{D3F49B72-A24D-4E13-A346-08FB72536D6B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82" creationId="{0032F0B9-6D1A-46A6-84E9-CD0EECDC3EA6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93" creationId="{21B268B4-162B-490A-A683-55852BAB8E38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95" creationId="{944B4FF2-6D02-4C93-9AFF-5DADC93435E7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96" creationId="{C9B3880D-F01E-4EA8-A9A6-334812573FDB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109" creationId="{4366D5BF-802C-4BF3-B66C-EF0D3006A749}"/>
          </ac:spMkLst>
        </pc:spChg>
        <pc:spChg chg="mod">
          <ac:chgData name="Paul Bloemers" userId="fe3832ff3b233e04" providerId="LiveId" clId="{54AB4F07-EAD6-435D-B55A-70A01556DD54}" dt="2020-12-15T12:03:18.773" v="2358" actId="947"/>
          <ac:spMkLst>
            <pc:docMk/>
            <pc:sldMk cId="3333187578" sldId="257"/>
            <ac:spMk id="113" creationId="{80DC2C4A-D5CD-4F10-AE4F-F3FD75C2EE85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114" creationId="{8F5E0F5F-DB3B-47BC-A98B-21AD911C07DD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115" creationId="{D067DAE9-C670-4BFD-B1F3-418EB2D5248B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116" creationId="{96B3787C-AFA5-49DA-BB2B-2F2A7AFB32F6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117" creationId="{D0212199-0AC9-4985-B1F2-1169DCECB069}"/>
          </ac:spMkLst>
        </pc:spChg>
        <pc:spChg chg="del">
          <ac:chgData name="Paul Bloemers" userId="fe3832ff3b233e04" providerId="LiveId" clId="{54AB4F07-EAD6-435D-B55A-70A01556DD54}" dt="2020-12-14T18:08:40.501" v="157" actId="478"/>
          <ac:spMkLst>
            <pc:docMk/>
            <pc:sldMk cId="3333187578" sldId="257"/>
            <ac:spMk id="127" creationId="{63059AFA-23CE-46AD-9051-8FAA6A1BD19A}"/>
          </ac:spMkLst>
        </pc:spChg>
        <pc:spChg chg="add mod">
          <ac:chgData name="Paul Bloemers" userId="fe3832ff3b233e04" providerId="LiveId" clId="{54AB4F07-EAD6-435D-B55A-70A01556DD54}" dt="2020-12-14T18:09:46.908" v="169" actId="1036"/>
          <ac:spMkLst>
            <pc:docMk/>
            <pc:sldMk cId="3333187578" sldId="257"/>
            <ac:spMk id="129" creationId="{A995A756-E16D-406D-A5B0-9B6880018F9F}"/>
          </ac:spMkLst>
        </pc:spChg>
        <pc:spChg chg="add mod">
          <ac:chgData name="Paul Bloemers" userId="fe3832ff3b233e04" providerId="LiveId" clId="{54AB4F07-EAD6-435D-B55A-70A01556DD54}" dt="2020-12-14T18:09:58.195" v="187" actId="1036"/>
          <ac:spMkLst>
            <pc:docMk/>
            <pc:sldMk cId="3333187578" sldId="257"/>
            <ac:spMk id="130" creationId="{7BF1B9FE-5E94-4B08-8910-66DD7A90F009}"/>
          </ac:spMkLst>
        </pc:spChg>
        <pc:spChg chg="add mod">
          <ac:chgData name="Paul Bloemers" userId="fe3832ff3b233e04" providerId="LiveId" clId="{54AB4F07-EAD6-435D-B55A-70A01556DD54}" dt="2020-12-14T18:09:53.412" v="176" actId="1035"/>
          <ac:spMkLst>
            <pc:docMk/>
            <pc:sldMk cId="3333187578" sldId="257"/>
            <ac:spMk id="131" creationId="{347F16B9-6202-496D-A079-FEF77230241A}"/>
          </ac:spMkLst>
        </pc:spChg>
        <pc:spChg chg="add mod">
          <ac:chgData name="Paul Bloemers" userId="fe3832ff3b233e04" providerId="LiveId" clId="{54AB4F07-EAD6-435D-B55A-70A01556DD54}" dt="2020-12-14T18:09:53.412" v="176" actId="1035"/>
          <ac:spMkLst>
            <pc:docMk/>
            <pc:sldMk cId="3333187578" sldId="257"/>
            <ac:spMk id="132" creationId="{33DAF9E4-2429-49BE-A160-6DEF020D547B}"/>
          </ac:spMkLst>
        </pc:spChg>
        <pc:spChg chg="add mod">
          <ac:chgData name="Paul Bloemers" userId="fe3832ff3b233e04" providerId="LiveId" clId="{54AB4F07-EAD6-435D-B55A-70A01556DD54}" dt="2020-12-14T18:10:47.084" v="218" actId="1036"/>
          <ac:spMkLst>
            <pc:docMk/>
            <pc:sldMk cId="3333187578" sldId="257"/>
            <ac:spMk id="133" creationId="{C38F9F1C-BE4E-4702-85E4-49A7C10CE355}"/>
          </ac:spMkLst>
        </pc:spChg>
        <pc:spChg chg="add mod">
          <ac:chgData name="Paul Bloemers" userId="fe3832ff3b233e04" providerId="LiveId" clId="{54AB4F07-EAD6-435D-B55A-70A01556DD54}" dt="2020-12-14T18:10:51.867" v="224" actId="1035"/>
          <ac:spMkLst>
            <pc:docMk/>
            <pc:sldMk cId="3333187578" sldId="257"/>
            <ac:spMk id="134" creationId="{67517B7D-893B-452D-A44C-1E41D40DB52D}"/>
          </ac:spMkLst>
        </pc:spChg>
        <pc:spChg chg="add mod">
          <ac:chgData name="Paul Bloemers" userId="fe3832ff3b233e04" providerId="LiveId" clId="{54AB4F07-EAD6-435D-B55A-70A01556DD54}" dt="2020-12-14T18:10:55.247" v="226" actId="1035"/>
          <ac:spMkLst>
            <pc:docMk/>
            <pc:sldMk cId="3333187578" sldId="257"/>
            <ac:spMk id="135" creationId="{F24F2C8D-E5A2-48AE-85D7-936A8603B08E}"/>
          </ac:spMkLst>
        </pc:spChg>
        <pc:spChg chg="add mod">
          <ac:chgData name="Paul Bloemers" userId="fe3832ff3b233e04" providerId="LiveId" clId="{54AB4F07-EAD6-435D-B55A-70A01556DD54}" dt="2020-12-14T18:10:59.852" v="228" actId="1036"/>
          <ac:spMkLst>
            <pc:docMk/>
            <pc:sldMk cId="3333187578" sldId="257"/>
            <ac:spMk id="136" creationId="{64CA4598-40BF-43B9-89C3-921C632131F5}"/>
          </ac:spMkLst>
        </pc:spChg>
        <pc:spChg chg="mod">
          <ac:chgData name="Paul Bloemers" userId="fe3832ff3b233e04" providerId="LiveId" clId="{54AB4F07-EAD6-435D-B55A-70A01556DD54}" dt="2020-12-14T18:22:16.410" v="441"/>
          <ac:spMkLst>
            <pc:docMk/>
            <pc:sldMk cId="3333187578" sldId="257"/>
            <ac:spMk id="138" creationId="{59F3E55D-D13C-4C57-AE13-C5A6CE9447B2}"/>
          </ac:spMkLst>
        </pc:spChg>
        <pc:spChg chg="mod">
          <ac:chgData name="Paul Bloemers" userId="fe3832ff3b233e04" providerId="LiveId" clId="{54AB4F07-EAD6-435D-B55A-70A01556DD54}" dt="2020-12-14T18:22:16.410" v="441"/>
          <ac:spMkLst>
            <pc:docMk/>
            <pc:sldMk cId="3333187578" sldId="257"/>
            <ac:spMk id="139" creationId="{71DD8790-0E5E-47FD-97AB-8978EDD498CF}"/>
          </ac:spMkLst>
        </pc:spChg>
        <pc:spChg chg="mod">
          <ac:chgData name="Paul Bloemers" userId="fe3832ff3b233e04" providerId="LiveId" clId="{54AB4F07-EAD6-435D-B55A-70A01556DD54}" dt="2020-12-14T18:22:16.410" v="441"/>
          <ac:spMkLst>
            <pc:docMk/>
            <pc:sldMk cId="3333187578" sldId="257"/>
            <ac:spMk id="140" creationId="{6A737738-6B2A-44D1-A54A-269CD8F4204B}"/>
          </ac:spMkLst>
        </pc:spChg>
        <pc:spChg chg="mod">
          <ac:chgData name="Paul Bloemers" userId="fe3832ff3b233e04" providerId="LiveId" clId="{54AB4F07-EAD6-435D-B55A-70A01556DD54}" dt="2020-12-14T18:22:16.410" v="441"/>
          <ac:spMkLst>
            <pc:docMk/>
            <pc:sldMk cId="3333187578" sldId="257"/>
            <ac:spMk id="141" creationId="{E1443647-EC60-48AB-84FD-66EBD3691AB6}"/>
          </ac:spMkLst>
        </pc:spChg>
        <pc:spChg chg="mod">
          <ac:chgData name="Paul Bloemers" userId="fe3832ff3b233e04" providerId="LiveId" clId="{54AB4F07-EAD6-435D-B55A-70A01556DD54}" dt="2020-12-14T18:22:16.410" v="441"/>
          <ac:spMkLst>
            <pc:docMk/>
            <pc:sldMk cId="3333187578" sldId="257"/>
            <ac:spMk id="142" creationId="{CAB7D341-EFB5-4F3A-8BC4-5589B14F9D77}"/>
          </ac:spMkLst>
        </pc:spChg>
        <pc:spChg chg="mod">
          <ac:chgData name="Paul Bloemers" userId="fe3832ff3b233e04" providerId="LiveId" clId="{54AB4F07-EAD6-435D-B55A-70A01556DD54}" dt="2020-12-14T18:22:16.410" v="441"/>
          <ac:spMkLst>
            <pc:docMk/>
            <pc:sldMk cId="3333187578" sldId="257"/>
            <ac:spMk id="143" creationId="{197B7687-DE14-43AC-A0FD-120FAABC42A2}"/>
          </ac:spMkLst>
        </pc:spChg>
        <pc:spChg chg="mod">
          <ac:chgData name="Paul Bloemers" userId="fe3832ff3b233e04" providerId="LiveId" clId="{54AB4F07-EAD6-435D-B55A-70A01556DD54}" dt="2020-12-14T18:22:16.410" v="441"/>
          <ac:spMkLst>
            <pc:docMk/>
            <pc:sldMk cId="3333187578" sldId="257"/>
            <ac:spMk id="144" creationId="{DE144690-245D-47B3-871C-3F562766E35F}"/>
          </ac:spMkLst>
        </pc:spChg>
        <pc:spChg chg="mod">
          <ac:chgData name="Paul Bloemers" userId="fe3832ff3b233e04" providerId="LiveId" clId="{54AB4F07-EAD6-435D-B55A-70A01556DD54}" dt="2020-12-14T18:22:16.410" v="441"/>
          <ac:spMkLst>
            <pc:docMk/>
            <pc:sldMk cId="3333187578" sldId="257"/>
            <ac:spMk id="145" creationId="{3391C19C-3D2F-45A5-9CE4-7741F26588E0}"/>
          </ac:spMkLst>
        </pc:spChg>
        <pc:spChg chg="mod">
          <ac:chgData name="Paul Bloemers" userId="fe3832ff3b233e04" providerId="LiveId" clId="{54AB4F07-EAD6-435D-B55A-70A01556DD54}" dt="2020-12-14T18:23:42.399" v="491"/>
          <ac:spMkLst>
            <pc:docMk/>
            <pc:sldMk cId="3333187578" sldId="257"/>
            <ac:spMk id="147" creationId="{5BE18201-1B12-4687-AA23-610E59027B61}"/>
          </ac:spMkLst>
        </pc:spChg>
        <pc:spChg chg="mod">
          <ac:chgData name="Paul Bloemers" userId="fe3832ff3b233e04" providerId="LiveId" clId="{54AB4F07-EAD6-435D-B55A-70A01556DD54}" dt="2020-12-14T18:23:42.399" v="491"/>
          <ac:spMkLst>
            <pc:docMk/>
            <pc:sldMk cId="3333187578" sldId="257"/>
            <ac:spMk id="148" creationId="{60FE2F1D-D35A-4969-AD04-47835B72FE76}"/>
          </ac:spMkLst>
        </pc:spChg>
        <pc:spChg chg="mod">
          <ac:chgData name="Paul Bloemers" userId="fe3832ff3b233e04" providerId="LiveId" clId="{54AB4F07-EAD6-435D-B55A-70A01556DD54}" dt="2020-12-14T18:23:42.399" v="491"/>
          <ac:spMkLst>
            <pc:docMk/>
            <pc:sldMk cId="3333187578" sldId="257"/>
            <ac:spMk id="149" creationId="{E5A32AC8-4E0D-4ACB-95AE-F037EF80315A}"/>
          </ac:spMkLst>
        </pc:spChg>
        <pc:spChg chg="mod">
          <ac:chgData name="Paul Bloemers" userId="fe3832ff3b233e04" providerId="LiveId" clId="{54AB4F07-EAD6-435D-B55A-70A01556DD54}" dt="2020-12-14T18:23:42.399" v="491"/>
          <ac:spMkLst>
            <pc:docMk/>
            <pc:sldMk cId="3333187578" sldId="257"/>
            <ac:spMk id="150" creationId="{D122AC4C-770C-4220-AB8A-4462B202446B}"/>
          </ac:spMkLst>
        </pc:spChg>
        <pc:spChg chg="mod">
          <ac:chgData name="Paul Bloemers" userId="fe3832ff3b233e04" providerId="LiveId" clId="{54AB4F07-EAD6-435D-B55A-70A01556DD54}" dt="2020-12-14T18:23:42.399" v="491"/>
          <ac:spMkLst>
            <pc:docMk/>
            <pc:sldMk cId="3333187578" sldId="257"/>
            <ac:spMk id="151" creationId="{F01D0FFE-DAA3-4B43-92B4-922B14EDFF92}"/>
          </ac:spMkLst>
        </pc:spChg>
        <pc:spChg chg="mod">
          <ac:chgData name="Paul Bloemers" userId="fe3832ff3b233e04" providerId="LiveId" clId="{54AB4F07-EAD6-435D-B55A-70A01556DD54}" dt="2020-12-14T18:23:42.399" v="491"/>
          <ac:spMkLst>
            <pc:docMk/>
            <pc:sldMk cId="3333187578" sldId="257"/>
            <ac:spMk id="152" creationId="{A69471FC-3A25-404D-9236-06C0442EBC97}"/>
          </ac:spMkLst>
        </pc:spChg>
        <pc:spChg chg="mod">
          <ac:chgData name="Paul Bloemers" userId="fe3832ff3b233e04" providerId="LiveId" clId="{54AB4F07-EAD6-435D-B55A-70A01556DD54}" dt="2020-12-14T18:23:42.399" v="491"/>
          <ac:spMkLst>
            <pc:docMk/>
            <pc:sldMk cId="3333187578" sldId="257"/>
            <ac:spMk id="153" creationId="{27CECED3-6E48-4C44-8A06-2A3262639523}"/>
          </ac:spMkLst>
        </pc:spChg>
        <pc:spChg chg="mod">
          <ac:chgData name="Paul Bloemers" userId="fe3832ff3b233e04" providerId="LiveId" clId="{54AB4F07-EAD6-435D-B55A-70A01556DD54}" dt="2020-12-14T18:23:42.399" v="491"/>
          <ac:spMkLst>
            <pc:docMk/>
            <pc:sldMk cId="3333187578" sldId="257"/>
            <ac:spMk id="154" creationId="{26FBD015-E247-4EB8-B9FB-53EA84F0DCBD}"/>
          </ac:spMkLst>
        </pc:spChg>
        <pc:spChg chg="add mod">
          <ac:chgData name="Paul Bloemers" userId="fe3832ff3b233e04" providerId="LiveId" clId="{54AB4F07-EAD6-435D-B55A-70A01556DD54}" dt="2020-12-14T18:26:32.099" v="759" actId="20577"/>
          <ac:spMkLst>
            <pc:docMk/>
            <pc:sldMk cId="3333187578" sldId="257"/>
            <ac:spMk id="155" creationId="{81F55C4E-2D38-4A72-BD11-D81458B0E389}"/>
          </ac:spMkLst>
        </pc:spChg>
        <pc:spChg chg="add mod">
          <ac:chgData name="Paul Bloemers" userId="fe3832ff3b233e04" providerId="LiveId" clId="{54AB4F07-EAD6-435D-B55A-70A01556DD54}" dt="2020-12-14T18:23:52.135" v="492" actId="1076"/>
          <ac:spMkLst>
            <pc:docMk/>
            <pc:sldMk cId="3333187578" sldId="257"/>
            <ac:spMk id="156" creationId="{C3E5BDB5-5866-4C3B-90B9-A3D436F0903E}"/>
          </ac:spMkLst>
        </pc:spChg>
        <pc:spChg chg="mod">
          <ac:chgData name="Paul Bloemers" userId="fe3832ff3b233e04" providerId="LiveId" clId="{54AB4F07-EAD6-435D-B55A-70A01556DD54}" dt="2020-12-15T11:19:13.695" v="1697"/>
          <ac:spMkLst>
            <pc:docMk/>
            <pc:sldMk cId="3333187578" sldId="257"/>
            <ac:spMk id="158" creationId="{54C3C4ED-74EA-43A5-9A05-8B7EAFAB56BD}"/>
          </ac:spMkLst>
        </pc:spChg>
        <pc:spChg chg="mod">
          <ac:chgData name="Paul Bloemers" userId="fe3832ff3b233e04" providerId="LiveId" clId="{54AB4F07-EAD6-435D-B55A-70A01556DD54}" dt="2020-12-15T11:19:13.695" v="1697"/>
          <ac:spMkLst>
            <pc:docMk/>
            <pc:sldMk cId="3333187578" sldId="257"/>
            <ac:spMk id="159" creationId="{68656430-E063-416F-9F35-2E5863A88D1A}"/>
          </ac:spMkLst>
        </pc:spChg>
        <pc:spChg chg="mod">
          <ac:chgData name="Paul Bloemers" userId="fe3832ff3b233e04" providerId="LiveId" clId="{54AB4F07-EAD6-435D-B55A-70A01556DD54}" dt="2020-12-15T11:19:13.695" v="1697"/>
          <ac:spMkLst>
            <pc:docMk/>
            <pc:sldMk cId="3333187578" sldId="257"/>
            <ac:spMk id="160" creationId="{58B513BB-2F08-4805-9BBC-E3D58569FD85}"/>
          </ac:spMkLst>
        </pc:spChg>
        <pc:spChg chg="mod">
          <ac:chgData name="Paul Bloemers" userId="fe3832ff3b233e04" providerId="LiveId" clId="{54AB4F07-EAD6-435D-B55A-70A01556DD54}" dt="2020-12-15T11:19:13.695" v="1697"/>
          <ac:spMkLst>
            <pc:docMk/>
            <pc:sldMk cId="3333187578" sldId="257"/>
            <ac:spMk id="161" creationId="{CA1FABC9-0FB5-4251-8D3C-B9ABFD08FB99}"/>
          </ac:spMkLst>
        </pc:spChg>
        <pc:spChg chg="mod">
          <ac:chgData name="Paul Bloemers" userId="fe3832ff3b233e04" providerId="LiveId" clId="{54AB4F07-EAD6-435D-B55A-70A01556DD54}" dt="2020-12-15T11:19:13.695" v="1697"/>
          <ac:spMkLst>
            <pc:docMk/>
            <pc:sldMk cId="3333187578" sldId="257"/>
            <ac:spMk id="162" creationId="{7CA0C7F3-85F2-43F0-8A2E-7ED6B75D6D4C}"/>
          </ac:spMkLst>
        </pc:spChg>
        <pc:spChg chg="mod">
          <ac:chgData name="Paul Bloemers" userId="fe3832ff3b233e04" providerId="LiveId" clId="{54AB4F07-EAD6-435D-B55A-70A01556DD54}" dt="2020-12-15T11:19:13.695" v="1697"/>
          <ac:spMkLst>
            <pc:docMk/>
            <pc:sldMk cId="3333187578" sldId="257"/>
            <ac:spMk id="163" creationId="{FAC3B003-9C5E-4F3C-B43B-EFF133AFA85F}"/>
          </ac:spMkLst>
        </pc:spChg>
        <pc:spChg chg="mod">
          <ac:chgData name="Paul Bloemers" userId="fe3832ff3b233e04" providerId="LiveId" clId="{54AB4F07-EAD6-435D-B55A-70A01556DD54}" dt="2020-12-15T11:19:13.695" v="1697"/>
          <ac:spMkLst>
            <pc:docMk/>
            <pc:sldMk cId="3333187578" sldId="257"/>
            <ac:spMk id="164" creationId="{A2A27A36-E116-4872-BD3A-DEAE12B03803}"/>
          </ac:spMkLst>
        </pc:spChg>
        <pc:spChg chg="mod">
          <ac:chgData name="Paul Bloemers" userId="fe3832ff3b233e04" providerId="LiveId" clId="{54AB4F07-EAD6-435D-B55A-70A01556DD54}" dt="2020-12-15T11:19:13.695" v="1697"/>
          <ac:spMkLst>
            <pc:docMk/>
            <pc:sldMk cId="3333187578" sldId="257"/>
            <ac:spMk id="165" creationId="{979452E6-56F0-4DFB-A98C-CAC1C6E4B3C2}"/>
          </ac:spMkLst>
        </pc:spChg>
        <pc:spChg chg="add mod">
          <ac:chgData name="Paul Bloemers" userId="fe3832ff3b233e04" providerId="LiveId" clId="{54AB4F07-EAD6-435D-B55A-70A01556DD54}" dt="2020-12-15T11:27:06.705" v="1892" actId="313"/>
          <ac:spMkLst>
            <pc:docMk/>
            <pc:sldMk cId="3333187578" sldId="257"/>
            <ac:spMk id="166" creationId="{35AB674E-3C2E-43D4-81D4-11481859C7FF}"/>
          </ac:spMkLst>
        </pc:spChg>
        <pc:spChg chg="add mod">
          <ac:chgData name="Paul Bloemers" userId="fe3832ff3b233e04" providerId="LiveId" clId="{54AB4F07-EAD6-435D-B55A-70A01556DD54}" dt="2020-12-15T11:19:20.421" v="1698" actId="1076"/>
          <ac:spMkLst>
            <pc:docMk/>
            <pc:sldMk cId="3333187578" sldId="257"/>
            <ac:spMk id="167" creationId="{99C6914A-3C3C-4AE6-9D5D-E90D325018A6}"/>
          </ac:spMkLst>
        </pc:spChg>
        <pc:spChg chg="mod">
          <ac:chgData name="Paul Bloemers" userId="fe3832ff3b233e04" providerId="LiveId" clId="{54AB4F07-EAD6-435D-B55A-70A01556DD54}" dt="2020-12-15T11:27:20.710" v="1893"/>
          <ac:spMkLst>
            <pc:docMk/>
            <pc:sldMk cId="3333187578" sldId="257"/>
            <ac:spMk id="169" creationId="{F6967F46-303C-4748-920B-B8B9778EC9F2}"/>
          </ac:spMkLst>
        </pc:spChg>
        <pc:spChg chg="mod">
          <ac:chgData name="Paul Bloemers" userId="fe3832ff3b233e04" providerId="LiveId" clId="{54AB4F07-EAD6-435D-B55A-70A01556DD54}" dt="2020-12-15T11:27:20.710" v="1893"/>
          <ac:spMkLst>
            <pc:docMk/>
            <pc:sldMk cId="3333187578" sldId="257"/>
            <ac:spMk id="170" creationId="{3440E714-0F4C-4974-8CA2-DBEFC50A70B4}"/>
          </ac:spMkLst>
        </pc:spChg>
        <pc:spChg chg="mod">
          <ac:chgData name="Paul Bloemers" userId="fe3832ff3b233e04" providerId="LiveId" clId="{54AB4F07-EAD6-435D-B55A-70A01556DD54}" dt="2020-12-15T11:27:20.710" v="1893"/>
          <ac:spMkLst>
            <pc:docMk/>
            <pc:sldMk cId="3333187578" sldId="257"/>
            <ac:spMk id="171" creationId="{9D5FD960-F4CF-41FA-B1ED-858D2D2F75CE}"/>
          </ac:spMkLst>
        </pc:spChg>
        <pc:spChg chg="mod">
          <ac:chgData name="Paul Bloemers" userId="fe3832ff3b233e04" providerId="LiveId" clId="{54AB4F07-EAD6-435D-B55A-70A01556DD54}" dt="2020-12-15T11:27:20.710" v="1893"/>
          <ac:spMkLst>
            <pc:docMk/>
            <pc:sldMk cId="3333187578" sldId="257"/>
            <ac:spMk id="172" creationId="{DE768498-1511-4505-BB23-99C065C1C5E0}"/>
          </ac:spMkLst>
        </pc:spChg>
        <pc:spChg chg="mod">
          <ac:chgData name="Paul Bloemers" userId="fe3832ff3b233e04" providerId="LiveId" clId="{54AB4F07-EAD6-435D-B55A-70A01556DD54}" dt="2020-12-15T11:27:20.710" v="1893"/>
          <ac:spMkLst>
            <pc:docMk/>
            <pc:sldMk cId="3333187578" sldId="257"/>
            <ac:spMk id="173" creationId="{5569EA64-5EB7-4510-87B5-12D90074201B}"/>
          </ac:spMkLst>
        </pc:spChg>
        <pc:spChg chg="mod">
          <ac:chgData name="Paul Bloemers" userId="fe3832ff3b233e04" providerId="LiveId" clId="{54AB4F07-EAD6-435D-B55A-70A01556DD54}" dt="2020-12-15T11:27:20.710" v="1893"/>
          <ac:spMkLst>
            <pc:docMk/>
            <pc:sldMk cId="3333187578" sldId="257"/>
            <ac:spMk id="174" creationId="{76B8F69E-2D51-40D7-88E6-8C2F7A63ECC5}"/>
          </ac:spMkLst>
        </pc:spChg>
        <pc:spChg chg="mod">
          <ac:chgData name="Paul Bloemers" userId="fe3832ff3b233e04" providerId="LiveId" clId="{54AB4F07-EAD6-435D-B55A-70A01556DD54}" dt="2020-12-15T11:27:20.710" v="1893"/>
          <ac:spMkLst>
            <pc:docMk/>
            <pc:sldMk cId="3333187578" sldId="257"/>
            <ac:spMk id="175" creationId="{F2BE50D2-BEAA-4781-A1D8-F6EF7C6E0F00}"/>
          </ac:spMkLst>
        </pc:spChg>
        <pc:spChg chg="mod">
          <ac:chgData name="Paul Bloemers" userId="fe3832ff3b233e04" providerId="LiveId" clId="{54AB4F07-EAD6-435D-B55A-70A01556DD54}" dt="2020-12-15T11:27:20.710" v="1893"/>
          <ac:spMkLst>
            <pc:docMk/>
            <pc:sldMk cId="3333187578" sldId="257"/>
            <ac:spMk id="176" creationId="{182DD3B4-849A-485B-BA02-1C1CC658E774}"/>
          </ac:spMkLst>
        </pc:spChg>
        <pc:spChg chg="add mod">
          <ac:chgData name="Paul Bloemers" userId="fe3832ff3b233e04" providerId="LiveId" clId="{54AB4F07-EAD6-435D-B55A-70A01556DD54}" dt="2020-12-15T11:27:55.881" v="1938" actId="20577"/>
          <ac:spMkLst>
            <pc:docMk/>
            <pc:sldMk cId="3333187578" sldId="257"/>
            <ac:spMk id="177" creationId="{1FC1EE5D-44DD-4372-80FD-119C9318A7E1}"/>
          </ac:spMkLst>
        </pc:spChg>
        <pc:spChg chg="add mod">
          <ac:chgData name="Paul Bloemers" userId="fe3832ff3b233e04" providerId="LiveId" clId="{54AB4F07-EAD6-435D-B55A-70A01556DD54}" dt="2020-12-15T11:27:30.670" v="1894" actId="1076"/>
          <ac:spMkLst>
            <pc:docMk/>
            <pc:sldMk cId="3333187578" sldId="257"/>
            <ac:spMk id="178" creationId="{B09F5A9A-4341-47DE-B113-8993F40D5FC0}"/>
          </ac:spMkLst>
        </pc:spChg>
        <pc:spChg chg="add mod">
          <ac:chgData name="Paul Bloemers" userId="fe3832ff3b233e04" providerId="LiveId" clId="{54AB4F07-EAD6-435D-B55A-70A01556DD54}" dt="2020-12-15T12:00:39.672" v="2312" actId="20577"/>
          <ac:spMkLst>
            <pc:docMk/>
            <pc:sldMk cId="3333187578" sldId="257"/>
            <ac:spMk id="179" creationId="{ED09BFAC-58D0-4451-80AF-B898F8B28CAC}"/>
          </ac:spMkLst>
        </pc:spChg>
        <pc:spChg chg="add mod">
          <ac:chgData name="Paul Bloemers" userId="fe3832ff3b233e04" providerId="LiveId" clId="{54AB4F07-EAD6-435D-B55A-70A01556DD54}" dt="2020-12-15T12:00:23.597" v="2253" actId="1076"/>
          <ac:spMkLst>
            <pc:docMk/>
            <pc:sldMk cId="3333187578" sldId="257"/>
            <ac:spMk id="180" creationId="{2D0E39F7-C615-48CF-BBF0-27A929BB212A}"/>
          </ac:spMkLst>
        </pc:spChg>
        <pc:spChg chg="mod">
          <ac:chgData name="Paul Bloemers" userId="fe3832ff3b233e04" providerId="LiveId" clId="{54AB4F07-EAD6-435D-B55A-70A01556DD54}" dt="2020-12-15T12:00:56.868" v="2333"/>
          <ac:spMkLst>
            <pc:docMk/>
            <pc:sldMk cId="3333187578" sldId="257"/>
            <ac:spMk id="182" creationId="{9942205C-4D87-42D2-9C18-3679188D8CD2}"/>
          </ac:spMkLst>
        </pc:spChg>
        <pc:spChg chg="mod">
          <ac:chgData name="Paul Bloemers" userId="fe3832ff3b233e04" providerId="LiveId" clId="{54AB4F07-EAD6-435D-B55A-70A01556DD54}" dt="2020-12-15T12:00:56.868" v="2333"/>
          <ac:spMkLst>
            <pc:docMk/>
            <pc:sldMk cId="3333187578" sldId="257"/>
            <ac:spMk id="183" creationId="{21CDDE65-F893-4A1B-B767-5057A5E07E1E}"/>
          </ac:spMkLst>
        </pc:spChg>
        <pc:spChg chg="mod">
          <ac:chgData name="Paul Bloemers" userId="fe3832ff3b233e04" providerId="LiveId" clId="{54AB4F07-EAD6-435D-B55A-70A01556DD54}" dt="2020-12-15T12:00:56.868" v="2333"/>
          <ac:spMkLst>
            <pc:docMk/>
            <pc:sldMk cId="3333187578" sldId="257"/>
            <ac:spMk id="184" creationId="{2C545074-7B3D-42AD-AE50-A61CC745DA32}"/>
          </ac:spMkLst>
        </pc:spChg>
        <pc:spChg chg="mod">
          <ac:chgData name="Paul Bloemers" userId="fe3832ff3b233e04" providerId="LiveId" clId="{54AB4F07-EAD6-435D-B55A-70A01556DD54}" dt="2020-12-15T12:00:56.868" v="2333"/>
          <ac:spMkLst>
            <pc:docMk/>
            <pc:sldMk cId="3333187578" sldId="257"/>
            <ac:spMk id="185" creationId="{0827A3B1-5737-4EFE-BAF0-B465FCE510DC}"/>
          </ac:spMkLst>
        </pc:spChg>
        <pc:spChg chg="mod">
          <ac:chgData name="Paul Bloemers" userId="fe3832ff3b233e04" providerId="LiveId" clId="{54AB4F07-EAD6-435D-B55A-70A01556DD54}" dt="2020-12-15T12:00:56.868" v="2333"/>
          <ac:spMkLst>
            <pc:docMk/>
            <pc:sldMk cId="3333187578" sldId="257"/>
            <ac:spMk id="186" creationId="{CAB08646-C320-45D4-9D6D-7F33C2D7A74F}"/>
          </ac:spMkLst>
        </pc:spChg>
        <pc:spChg chg="mod">
          <ac:chgData name="Paul Bloemers" userId="fe3832ff3b233e04" providerId="LiveId" clId="{54AB4F07-EAD6-435D-B55A-70A01556DD54}" dt="2020-12-15T12:00:56.868" v="2333"/>
          <ac:spMkLst>
            <pc:docMk/>
            <pc:sldMk cId="3333187578" sldId="257"/>
            <ac:spMk id="187" creationId="{D8C790A4-F11A-4024-A104-619F12BCA187}"/>
          </ac:spMkLst>
        </pc:spChg>
        <pc:spChg chg="mod">
          <ac:chgData name="Paul Bloemers" userId="fe3832ff3b233e04" providerId="LiveId" clId="{54AB4F07-EAD6-435D-B55A-70A01556DD54}" dt="2020-12-15T12:00:56.868" v="2333"/>
          <ac:spMkLst>
            <pc:docMk/>
            <pc:sldMk cId="3333187578" sldId="257"/>
            <ac:spMk id="188" creationId="{49D7773A-9DB1-4D40-9112-60617BDD98C9}"/>
          </ac:spMkLst>
        </pc:spChg>
        <pc:spChg chg="mod">
          <ac:chgData name="Paul Bloemers" userId="fe3832ff3b233e04" providerId="LiveId" clId="{54AB4F07-EAD6-435D-B55A-70A01556DD54}" dt="2020-12-15T12:00:56.868" v="2333"/>
          <ac:spMkLst>
            <pc:docMk/>
            <pc:sldMk cId="3333187578" sldId="257"/>
            <ac:spMk id="189" creationId="{EEF233F6-7FED-4477-9447-6680E8026894}"/>
          </ac:spMkLst>
        </pc:spChg>
        <pc:spChg chg="add mod">
          <ac:chgData name="Paul Bloemers" userId="fe3832ff3b233e04" providerId="LiveId" clId="{54AB4F07-EAD6-435D-B55A-70A01556DD54}" dt="2020-12-15T12:12:14.960" v="2369" actId="20577"/>
          <ac:spMkLst>
            <pc:docMk/>
            <pc:sldMk cId="3333187578" sldId="257"/>
            <ac:spMk id="190" creationId="{05DAFE82-9243-4448-8649-AD38316DE1E4}"/>
          </ac:spMkLst>
        </pc:spChg>
        <pc:spChg chg="add mod">
          <ac:chgData name="Paul Bloemers" userId="fe3832ff3b233e04" providerId="LiveId" clId="{54AB4F07-EAD6-435D-B55A-70A01556DD54}" dt="2020-12-15T12:11:43.805" v="2366" actId="1076"/>
          <ac:spMkLst>
            <pc:docMk/>
            <pc:sldMk cId="3333187578" sldId="257"/>
            <ac:spMk id="191" creationId="{8515D1D5-7895-4177-9042-1F5F96BB2A92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193" creationId="{1481CF7D-5030-4ABA-9636-4F250872041A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194" creationId="{70E2E44B-7304-48F3-ADAD-1E759B6A6E9B}"/>
          </ac:spMkLst>
        </pc:spChg>
        <pc:spChg chg="add mod">
          <ac:chgData name="Paul Bloemers" userId="fe3832ff3b233e04" providerId="LiveId" clId="{54AB4F07-EAD6-435D-B55A-70A01556DD54}" dt="2020-12-15T12:16:04.536" v="2425" actId="20577"/>
          <ac:spMkLst>
            <pc:docMk/>
            <pc:sldMk cId="3333187578" sldId="257"/>
            <ac:spMk id="195" creationId="{1C957C3A-E466-4191-9861-AAB524DAF070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197" creationId="{CFA2FBBC-0C15-4DB2-B399-51D7C566F9F9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198" creationId="{592EA24C-0C21-4CB0-B8F6-E60C1B5198E0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199" creationId="{38EE6704-D2C8-419D-AC5A-770C0BC46008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200" creationId="{A396F0EC-86C4-4AC5-B14B-6F4543DF672B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201" creationId="{91493C5F-60A4-4C50-B5C0-CD6B1A16611B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202" creationId="{E94218FA-F310-4D82-9479-6806C749094C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203" creationId="{490C5038-AC37-4B52-B1FF-377A5EEAABC9}"/>
          </ac:spMkLst>
        </pc:spChg>
        <pc:spChg chg="mod">
          <ac:chgData name="Paul Bloemers" userId="fe3832ff3b233e04" providerId="LiveId" clId="{54AB4F07-EAD6-435D-B55A-70A01556DD54}" dt="2020-12-15T12:12:25.602" v="2370"/>
          <ac:spMkLst>
            <pc:docMk/>
            <pc:sldMk cId="3333187578" sldId="257"/>
            <ac:spMk id="204" creationId="{EDAAC8D6-400B-4816-B099-753C65A6BD6F}"/>
          </ac:spMkLst>
        </pc:spChg>
        <pc:spChg chg="add mod">
          <ac:chgData name="Paul Bloemers" userId="fe3832ff3b233e04" providerId="LiveId" clId="{54AB4F07-EAD6-435D-B55A-70A01556DD54}" dt="2020-12-15T12:20:48.027" v="2432" actId="1037"/>
          <ac:spMkLst>
            <pc:docMk/>
            <pc:sldMk cId="3333187578" sldId="257"/>
            <ac:spMk id="205" creationId="{DE104BDA-235A-4283-8AA9-F5444B79591A}"/>
          </ac:spMkLst>
        </pc:spChg>
        <pc:spChg chg="add mod">
          <ac:chgData name="Paul Bloemers" userId="fe3832ff3b233e04" providerId="LiveId" clId="{54AB4F07-EAD6-435D-B55A-70A01556DD54}" dt="2020-12-15T12:21:48.879" v="2520" actId="1037"/>
          <ac:spMkLst>
            <pc:docMk/>
            <pc:sldMk cId="3333187578" sldId="257"/>
            <ac:spMk id="206" creationId="{8B808C1A-C82E-4F79-BE74-3FD83448706E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08" creationId="{38352704-29AA-4489-A935-9B8FEB4E7F4F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09" creationId="{A2B49370-B092-48B7-A35B-DD9CA0FD4CAB}"/>
          </ac:spMkLst>
        </pc:spChg>
        <pc:spChg chg="add mod">
          <ac:chgData name="Paul Bloemers" userId="fe3832ff3b233e04" providerId="LiveId" clId="{54AB4F07-EAD6-435D-B55A-70A01556DD54}" dt="2020-12-15T12:26:20.173" v="2577" actId="1035"/>
          <ac:spMkLst>
            <pc:docMk/>
            <pc:sldMk cId="3333187578" sldId="257"/>
            <ac:spMk id="210" creationId="{7C47E845-8971-48AF-AB79-E6B9E135A666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12" creationId="{342806CE-DE30-499C-8D82-AAC9099ECD0A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13" creationId="{02FC16AD-6DD6-4312-9C9F-A3F3B3ECB7EF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14" creationId="{58C3E9EF-7EC4-471A-9D4D-16B61A58DAE8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15" creationId="{8D00C0EA-B032-4CA6-8802-7F66C9BD8F6F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16" creationId="{FF410224-4B9B-4EEC-A305-560F3A455DF2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17" creationId="{BDC4E998-0FF4-4F59-91AC-32B2FA626F43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18" creationId="{723EE556-115B-4914-B423-4C1D1D33B0A8}"/>
          </ac:spMkLst>
        </pc:spChg>
        <pc:spChg chg="mod">
          <ac:chgData name="Paul Bloemers" userId="fe3832ff3b233e04" providerId="LiveId" clId="{54AB4F07-EAD6-435D-B55A-70A01556DD54}" dt="2020-12-15T12:22:15.909" v="2521"/>
          <ac:spMkLst>
            <pc:docMk/>
            <pc:sldMk cId="3333187578" sldId="257"/>
            <ac:spMk id="219" creationId="{8AC1665D-0F7B-4475-98CC-AF81673D52C5}"/>
          </ac:spMkLst>
        </pc:spChg>
        <pc:spChg chg="mod">
          <ac:chgData name="Paul Bloemers" userId="fe3832ff3b233e04" providerId="LiveId" clId="{54AB4F07-EAD6-435D-B55A-70A01556DD54}" dt="2020-12-15T12:27:38.646" v="2580"/>
          <ac:spMkLst>
            <pc:docMk/>
            <pc:sldMk cId="3333187578" sldId="257"/>
            <ac:spMk id="221" creationId="{95E3436F-13D3-433D-A34B-B14FC5888D4F}"/>
          </ac:spMkLst>
        </pc:spChg>
        <pc:spChg chg="mod">
          <ac:chgData name="Paul Bloemers" userId="fe3832ff3b233e04" providerId="LiveId" clId="{54AB4F07-EAD6-435D-B55A-70A01556DD54}" dt="2020-12-15T12:27:38.646" v="2580"/>
          <ac:spMkLst>
            <pc:docMk/>
            <pc:sldMk cId="3333187578" sldId="257"/>
            <ac:spMk id="222" creationId="{A508F03A-89C5-427A-927A-EBE220EA11A5}"/>
          </ac:spMkLst>
        </pc:spChg>
        <pc:spChg chg="mod">
          <ac:chgData name="Paul Bloemers" userId="fe3832ff3b233e04" providerId="LiveId" clId="{54AB4F07-EAD6-435D-B55A-70A01556DD54}" dt="2020-12-15T12:27:38.646" v="2580"/>
          <ac:spMkLst>
            <pc:docMk/>
            <pc:sldMk cId="3333187578" sldId="257"/>
            <ac:spMk id="223" creationId="{6DD907B6-B3F1-434C-863F-CFE2D8F25AF5}"/>
          </ac:spMkLst>
        </pc:spChg>
        <pc:spChg chg="mod">
          <ac:chgData name="Paul Bloemers" userId="fe3832ff3b233e04" providerId="LiveId" clId="{54AB4F07-EAD6-435D-B55A-70A01556DD54}" dt="2020-12-15T12:27:38.646" v="2580"/>
          <ac:spMkLst>
            <pc:docMk/>
            <pc:sldMk cId="3333187578" sldId="257"/>
            <ac:spMk id="224" creationId="{20799B94-5F97-47DC-8D9B-A8246A073DFD}"/>
          </ac:spMkLst>
        </pc:spChg>
        <pc:spChg chg="mod">
          <ac:chgData name="Paul Bloemers" userId="fe3832ff3b233e04" providerId="LiveId" clId="{54AB4F07-EAD6-435D-B55A-70A01556DD54}" dt="2020-12-15T12:27:38.646" v="2580"/>
          <ac:spMkLst>
            <pc:docMk/>
            <pc:sldMk cId="3333187578" sldId="257"/>
            <ac:spMk id="225" creationId="{28433B8E-05F9-425C-8892-597EF2A35E57}"/>
          </ac:spMkLst>
        </pc:spChg>
        <pc:spChg chg="mod">
          <ac:chgData name="Paul Bloemers" userId="fe3832ff3b233e04" providerId="LiveId" clId="{54AB4F07-EAD6-435D-B55A-70A01556DD54}" dt="2020-12-15T12:27:38.646" v="2580"/>
          <ac:spMkLst>
            <pc:docMk/>
            <pc:sldMk cId="3333187578" sldId="257"/>
            <ac:spMk id="226" creationId="{7F8E1D9C-5C7C-43E0-8842-663B918800D7}"/>
          </ac:spMkLst>
        </pc:spChg>
        <pc:spChg chg="mod">
          <ac:chgData name="Paul Bloemers" userId="fe3832ff3b233e04" providerId="LiveId" clId="{54AB4F07-EAD6-435D-B55A-70A01556DD54}" dt="2020-12-15T12:27:38.646" v="2580"/>
          <ac:spMkLst>
            <pc:docMk/>
            <pc:sldMk cId="3333187578" sldId="257"/>
            <ac:spMk id="227" creationId="{3B182AFF-BED4-49FD-84D7-A380A9DF9443}"/>
          </ac:spMkLst>
        </pc:spChg>
        <pc:spChg chg="mod">
          <ac:chgData name="Paul Bloemers" userId="fe3832ff3b233e04" providerId="LiveId" clId="{54AB4F07-EAD6-435D-B55A-70A01556DD54}" dt="2020-12-15T12:27:38.646" v="2580"/>
          <ac:spMkLst>
            <pc:docMk/>
            <pc:sldMk cId="3333187578" sldId="257"/>
            <ac:spMk id="228" creationId="{8A6FBE8F-68C7-43DD-AE59-90F675522817}"/>
          </ac:spMkLst>
        </pc:spChg>
        <pc:spChg chg="add mod">
          <ac:chgData name="Paul Bloemers" userId="fe3832ff3b233e04" providerId="LiveId" clId="{54AB4F07-EAD6-435D-B55A-70A01556DD54}" dt="2020-12-15T12:33:18.937" v="2721" actId="313"/>
          <ac:spMkLst>
            <pc:docMk/>
            <pc:sldMk cId="3333187578" sldId="257"/>
            <ac:spMk id="229" creationId="{34645865-011C-4876-B9EE-A55600BCFC41}"/>
          </ac:spMkLst>
        </pc:spChg>
        <pc:spChg chg="add mod">
          <ac:chgData name="Paul Bloemers" userId="fe3832ff3b233e04" providerId="LiveId" clId="{54AB4F07-EAD6-435D-B55A-70A01556DD54}" dt="2020-12-15T12:27:48.262" v="2581" actId="1076"/>
          <ac:spMkLst>
            <pc:docMk/>
            <pc:sldMk cId="3333187578" sldId="257"/>
            <ac:spMk id="230" creationId="{B9CF69BA-F407-4B31-B815-FA94AEE0E580}"/>
          </ac:spMkLst>
        </pc:spChg>
        <pc:grpChg chg="add mod">
          <ac:chgData name="Paul Bloemers" userId="fe3832ff3b233e04" providerId="LiveId" clId="{54AB4F07-EAD6-435D-B55A-70A01556DD54}" dt="2020-12-14T18:08:32.640" v="156" actId="164"/>
          <ac:grpSpMkLst>
            <pc:docMk/>
            <pc:sldMk cId="3333187578" sldId="257"/>
            <ac:grpSpMk id="3" creationId="{24705030-0D7B-419D-8824-14E0165C29AB}"/>
          </ac:grpSpMkLst>
        </pc:grpChg>
        <pc:grpChg chg="del">
          <ac:chgData name="Paul Bloemers" userId="fe3832ff3b233e04" providerId="LiveId" clId="{54AB4F07-EAD6-435D-B55A-70A01556DD54}" dt="2020-12-14T18:08:40.501" v="157" actId="478"/>
          <ac:grpSpMkLst>
            <pc:docMk/>
            <pc:sldMk cId="3333187578" sldId="257"/>
            <ac:grpSpMk id="38" creationId="{CF249F87-2F78-4E57-A0FC-57CD43A84B01}"/>
          </ac:grpSpMkLst>
        </pc:grpChg>
        <pc:grpChg chg="del">
          <ac:chgData name="Paul Bloemers" userId="fe3832ff3b233e04" providerId="LiveId" clId="{54AB4F07-EAD6-435D-B55A-70A01556DD54}" dt="2020-12-14T18:08:40.501" v="157" actId="478"/>
          <ac:grpSpMkLst>
            <pc:docMk/>
            <pc:sldMk cId="3333187578" sldId="257"/>
            <ac:grpSpMk id="42" creationId="{A091A493-A763-47E2-A7C3-0F82EDB7659A}"/>
          </ac:grpSpMkLst>
        </pc:grpChg>
        <pc:grpChg chg="mod">
          <ac:chgData name="Paul Bloemers" userId="fe3832ff3b233e04" providerId="LiveId" clId="{54AB4F07-EAD6-435D-B55A-70A01556DD54}" dt="2020-12-14T18:21:04.795" v="318" actId="1035"/>
          <ac:grpSpMkLst>
            <pc:docMk/>
            <pc:sldMk cId="3333187578" sldId="257"/>
            <ac:grpSpMk id="59" creationId="{7B895A40-FCDA-45B2-85B4-BF72564AA2B8}"/>
          </ac:grpSpMkLst>
        </pc:grpChg>
        <pc:grpChg chg="del">
          <ac:chgData name="Paul Bloemers" userId="fe3832ff3b233e04" providerId="LiveId" clId="{54AB4F07-EAD6-435D-B55A-70A01556DD54}" dt="2020-12-14T18:08:40.501" v="157" actId="478"/>
          <ac:grpSpMkLst>
            <pc:docMk/>
            <pc:sldMk cId="3333187578" sldId="257"/>
            <ac:grpSpMk id="70" creationId="{8F1AF8A8-10F0-4F88-A5CD-C8692389818B}"/>
          </ac:grpSpMkLst>
        </pc:grpChg>
        <pc:grpChg chg="del">
          <ac:chgData name="Paul Bloemers" userId="fe3832ff3b233e04" providerId="LiveId" clId="{54AB4F07-EAD6-435D-B55A-70A01556DD54}" dt="2020-12-14T18:08:40.501" v="157" actId="478"/>
          <ac:grpSpMkLst>
            <pc:docMk/>
            <pc:sldMk cId="3333187578" sldId="257"/>
            <ac:grpSpMk id="84" creationId="{9AD025AE-0F42-44E2-ABA7-DF7EE5AA49A7}"/>
          </ac:grpSpMkLst>
        </pc:grpChg>
        <pc:grpChg chg="del">
          <ac:chgData name="Paul Bloemers" userId="fe3832ff3b233e04" providerId="LiveId" clId="{54AB4F07-EAD6-435D-B55A-70A01556DD54}" dt="2020-12-14T18:08:40.501" v="157" actId="478"/>
          <ac:grpSpMkLst>
            <pc:docMk/>
            <pc:sldMk cId="3333187578" sldId="257"/>
            <ac:grpSpMk id="97" creationId="{F2E0FFF6-1979-4A14-ADA8-C804601CFF80}"/>
          </ac:grpSpMkLst>
        </pc:grpChg>
        <pc:grpChg chg="del">
          <ac:chgData name="Paul Bloemers" userId="fe3832ff3b233e04" providerId="LiveId" clId="{54AB4F07-EAD6-435D-B55A-70A01556DD54}" dt="2020-12-14T18:08:40.501" v="157" actId="478"/>
          <ac:grpSpMkLst>
            <pc:docMk/>
            <pc:sldMk cId="3333187578" sldId="257"/>
            <ac:grpSpMk id="106" creationId="{A8656320-8EB4-4B89-BF67-67874456CB16}"/>
          </ac:grpSpMkLst>
        </pc:grpChg>
        <pc:grpChg chg="mod">
          <ac:chgData name="Paul Bloemers" userId="fe3832ff3b233e04" providerId="LiveId" clId="{54AB4F07-EAD6-435D-B55A-70A01556DD54}" dt="2020-12-15T12:00:46.160" v="2332" actId="1035"/>
          <ac:grpSpMkLst>
            <pc:docMk/>
            <pc:sldMk cId="3333187578" sldId="257"/>
            <ac:grpSpMk id="110" creationId="{2480A354-59BA-4C27-AC59-DA00825F2A53}"/>
          </ac:grpSpMkLst>
        </pc:grpChg>
        <pc:grpChg chg="del">
          <ac:chgData name="Paul Bloemers" userId="fe3832ff3b233e04" providerId="LiveId" clId="{54AB4F07-EAD6-435D-B55A-70A01556DD54}" dt="2020-12-14T18:08:40.501" v="157" actId="478"/>
          <ac:grpSpMkLst>
            <pc:docMk/>
            <pc:sldMk cId="3333187578" sldId="257"/>
            <ac:grpSpMk id="118" creationId="{A1AFC2D4-70BA-4C8A-B68E-C8BCBC7E4030}"/>
          </ac:grpSpMkLst>
        </pc:grpChg>
        <pc:grpChg chg="add mod">
          <ac:chgData name="Paul Bloemers" userId="fe3832ff3b233e04" providerId="LiveId" clId="{54AB4F07-EAD6-435D-B55A-70A01556DD54}" dt="2020-12-14T18:22:18.984" v="442" actId="1076"/>
          <ac:grpSpMkLst>
            <pc:docMk/>
            <pc:sldMk cId="3333187578" sldId="257"/>
            <ac:grpSpMk id="137" creationId="{E0F629F6-B135-4A5F-8278-CF5A212AAE8A}"/>
          </ac:grpSpMkLst>
        </pc:grpChg>
        <pc:grpChg chg="add mod">
          <ac:chgData name="Paul Bloemers" userId="fe3832ff3b233e04" providerId="LiveId" clId="{54AB4F07-EAD6-435D-B55A-70A01556DD54}" dt="2020-12-14T18:23:52.135" v="492" actId="1076"/>
          <ac:grpSpMkLst>
            <pc:docMk/>
            <pc:sldMk cId="3333187578" sldId="257"/>
            <ac:grpSpMk id="146" creationId="{CF8F9294-1177-429D-BE26-B84A227C4C71}"/>
          </ac:grpSpMkLst>
        </pc:grpChg>
        <pc:grpChg chg="add mod">
          <ac:chgData name="Paul Bloemers" userId="fe3832ff3b233e04" providerId="LiveId" clId="{54AB4F07-EAD6-435D-B55A-70A01556DD54}" dt="2020-12-15T11:19:20.421" v="1698" actId="1076"/>
          <ac:grpSpMkLst>
            <pc:docMk/>
            <pc:sldMk cId="3333187578" sldId="257"/>
            <ac:grpSpMk id="157" creationId="{C6023D5A-88E1-40BA-9650-3D1CDA4C065F}"/>
          </ac:grpSpMkLst>
        </pc:grpChg>
        <pc:grpChg chg="add mod">
          <ac:chgData name="Paul Bloemers" userId="fe3832ff3b233e04" providerId="LiveId" clId="{54AB4F07-EAD6-435D-B55A-70A01556DD54}" dt="2020-12-15T11:27:30.670" v="1894" actId="1076"/>
          <ac:grpSpMkLst>
            <pc:docMk/>
            <pc:sldMk cId="3333187578" sldId="257"/>
            <ac:grpSpMk id="168" creationId="{CA1F99C1-B57E-43AA-873A-462C06C58F4A}"/>
          </ac:grpSpMkLst>
        </pc:grpChg>
        <pc:grpChg chg="add mod">
          <ac:chgData name="Paul Bloemers" userId="fe3832ff3b233e04" providerId="LiveId" clId="{54AB4F07-EAD6-435D-B55A-70A01556DD54}" dt="2020-12-15T12:01:00.758" v="2334" actId="1076"/>
          <ac:grpSpMkLst>
            <pc:docMk/>
            <pc:sldMk cId="3333187578" sldId="257"/>
            <ac:grpSpMk id="181" creationId="{8EB2F096-EC6B-4DE0-BA43-41CE33D2E735}"/>
          </ac:grpSpMkLst>
        </pc:grpChg>
        <pc:grpChg chg="add mod">
          <ac:chgData name="Paul Bloemers" userId="fe3832ff3b233e04" providerId="LiveId" clId="{54AB4F07-EAD6-435D-B55A-70A01556DD54}" dt="2020-12-15T12:12:32.486" v="2371" actId="1076"/>
          <ac:grpSpMkLst>
            <pc:docMk/>
            <pc:sldMk cId="3333187578" sldId="257"/>
            <ac:grpSpMk id="192" creationId="{035B3567-BE7B-467E-BEBA-4D020DEF9EEC}"/>
          </ac:grpSpMkLst>
        </pc:grpChg>
        <pc:grpChg chg="add mod">
          <ac:chgData name="Paul Bloemers" userId="fe3832ff3b233e04" providerId="LiveId" clId="{54AB4F07-EAD6-435D-B55A-70A01556DD54}" dt="2020-12-15T12:12:32.486" v="2371" actId="1076"/>
          <ac:grpSpMkLst>
            <pc:docMk/>
            <pc:sldMk cId="3333187578" sldId="257"/>
            <ac:grpSpMk id="196" creationId="{CE163935-FC6B-4A25-B667-D7C735CFD25A}"/>
          </ac:grpSpMkLst>
        </pc:grpChg>
        <pc:grpChg chg="add mod">
          <ac:chgData name="Paul Bloemers" userId="fe3832ff3b233e04" providerId="LiveId" clId="{54AB4F07-EAD6-435D-B55A-70A01556DD54}" dt="2020-12-15T12:26:20.173" v="2577" actId="1035"/>
          <ac:grpSpMkLst>
            <pc:docMk/>
            <pc:sldMk cId="3333187578" sldId="257"/>
            <ac:grpSpMk id="207" creationId="{213F00BE-BB6C-461E-8325-8870AD2CF7F8}"/>
          </ac:grpSpMkLst>
        </pc:grpChg>
        <pc:grpChg chg="add mod">
          <ac:chgData name="Paul Bloemers" userId="fe3832ff3b233e04" providerId="LiveId" clId="{54AB4F07-EAD6-435D-B55A-70A01556DD54}" dt="2020-12-15T12:26:25.419" v="2579" actId="1035"/>
          <ac:grpSpMkLst>
            <pc:docMk/>
            <pc:sldMk cId="3333187578" sldId="257"/>
            <ac:grpSpMk id="211" creationId="{6683EECA-CDC5-4B8E-A049-6E5DB42B4191}"/>
          </ac:grpSpMkLst>
        </pc:grpChg>
        <pc:grpChg chg="add mod">
          <ac:chgData name="Paul Bloemers" userId="fe3832ff3b233e04" providerId="LiveId" clId="{54AB4F07-EAD6-435D-B55A-70A01556DD54}" dt="2020-12-15T12:33:24.610" v="2727" actId="1036"/>
          <ac:grpSpMkLst>
            <pc:docMk/>
            <pc:sldMk cId="3333187578" sldId="257"/>
            <ac:grpSpMk id="220" creationId="{68720618-C1EE-401E-9F9C-D43D1CF36ABA}"/>
          </ac:grpSpMkLst>
        </pc:grpChg>
        <pc:picChg chg="del">
          <ac:chgData name="Paul Bloemers" userId="fe3832ff3b233e04" providerId="LiveId" clId="{54AB4F07-EAD6-435D-B55A-70A01556DD54}" dt="2020-12-14T18:08:40.501" v="157" actId="478"/>
          <ac:picMkLst>
            <pc:docMk/>
            <pc:sldMk cId="3333187578" sldId="257"/>
            <ac:picMk id="2" creationId="{F81337FD-8AF1-4731-B92C-95903AF1DC09}"/>
          </ac:picMkLst>
        </pc:picChg>
        <pc:picChg chg="add mod">
          <ac:chgData name="Paul Bloemers" userId="fe3832ff3b233e04" providerId="LiveId" clId="{54AB4F07-EAD6-435D-B55A-70A01556DD54}" dt="2020-12-15T11:30:32.258" v="1945" actId="554"/>
          <ac:picMkLst>
            <pc:docMk/>
            <pc:sldMk cId="3333187578" sldId="257"/>
            <ac:picMk id="5" creationId="{811D3B3D-4099-4104-868B-A47B3D5728CD}"/>
          </ac:picMkLst>
        </pc:picChg>
        <pc:picChg chg="add mod">
          <ac:chgData name="Paul Bloemers" userId="fe3832ff3b233e04" providerId="LiveId" clId="{54AB4F07-EAD6-435D-B55A-70A01556DD54}" dt="2020-12-15T11:30:32.258" v="1945" actId="554"/>
          <ac:picMkLst>
            <pc:docMk/>
            <pc:sldMk cId="3333187578" sldId="257"/>
            <ac:picMk id="6" creationId="{E03A74EB-91B1-4A91-ADC4-08FFE727F99D}"/>
          </ac:picMkLst>
        </pc:picChg>
        <pc:picChg chg="del">
          <ac:chgData name="Paul Bloemers" userId="fe3832ff3b233e04" providerId="LiveId" clId="{54AB4F07-EAD6-435D-B55A-70A01556DD54}" dt="2020-12-14T18:08:40.501" v="157" actId="478"/>
          <ac:picMkLst>
            <pc:docMk/>
            <pc:sldMk cId="3333187578" sldId="257"/>
            <ac:picMk id="7" creationId="{1F72ED39-3514-471C-A0C4-076CF9E18813}"/>
          </ac:picMkLst>
        </pc:picChg>
        <pc:picChg chg="add mod">
          <ac:chgData name="Paul Bloemers" userId="fe3832ff3b233e04" providerId="LiveId" clId="{54AB4F07-EAD6-435D-B55A-70A01556DD54}" dt="2020-12-15T11:31:07.778" v="2023" actId="1038"/>
          <ac:picMkLst>
            <pc:docMk/>
            <pc:sldMk cId="3333187578" sldId="257"/>
            <ac:picMk id="8" creationId="{8E8B2B0D-FB1E-42BD-B6F0-FC74D15070C3}"/>
          </ac:picMkLst>
        </pc:picChg>
        <pc:picChg chg="del">
          <ac:chgData name="Paul Bloemers" userId="fe3832ff3b233e04" providerId="LiveId" clId="{54AB4F07-EAD6-435D-B55A-70A01556DD54}" dt="2020-12-14T18:08:40.501" v="157" actId="478"/>
          <ac:picMkLst>
            <pc:docMk/>
            <pc:sldMk cId="3333187578" sldId="257"/>
            <ac:picMk id="9" creationId="{EE3C2357-81E1-4401-AF21-771D1B0F4732}"/>
          </ac:picMkLst>
        </pc:picChg>
        <pc:picChg chg="add mod">
          <ac:chgData name="Paul Bloemers" userId="fe3832ff3b233e04" providerId="LiveId" clId="{54AB4F07-EAD6-435D-B55A-70A01556DD54}" dt="2020-12-15T11:31:01.894" v="2019" actId="1037"/>
          <ac:picMkLst>
            <pc:docMk/>
            <pc:sldMk cId="3333187578" sldId="257"/>
            <ac:picMk id="10" creationId="{7149B116-CD91-4734-95DE-A546BD4DF599}"/>
          </ac:picMkLst>
        </pc:picChg>
        <pc:picChg chg="add mod">
          <ac:chgData name="Paul Bloemers" userId="fe3832ff3b233e04" providerId="LiveId" clId="{54AB4F07-EAD6-435D-B55A-70A01556DD54}" dt="2020-12-15T12:16:37.651" v="2429" actId="554"/>
          <ac:picMkLst>
            <pc:docMk/>
            <pc:sldMk cId="3333187578" sldId="257"/>
            <ac:picMk id="15" creationId="{53B05C69-402F-4FA6-BE43-0A9A044495E5}"/>
          </ac:picMkLst>
        </pc:picChg>
        <pc:picChg chg="add mod">
          <ac:chgData name="Paul Bloemers" userId="fe3832ff3b233e04" providerId="LiveId" clId="{54AB4F07-EAD6-435D-B55A-70A01556DD54}" dt="2020-12-15T12:16:37.651" v="2429" actId="554"/>
          <ac:picMkLst>
            <pc:docMk/>
            <pc:sldMk cId="3333187578" sldId="257"/>
            <ac:picMk id="16" creationId="{132488CE-E099-4BAF-908E-20BB560909B4}"/>
          </ac:picMkLst>
        </pc:picChg>
        <pc:picChg chg="add mod">
          <ac:chgData name="Paul Bloemers" userId="fe3832ff3b233e04" providerId="LiveId" clId="{54AB4F07-EAD6-435D-B55A-70A01556DD54}" dt="2020-12-15T12:25:40.813" v="2576" actId="1076"/>
          <ac:picMkLst>
            <pc:docMk/>
            <pc:sldMk cId="3333187578" sldId="257"/>
            <ac:picMk id="17" creationId="{C517BC9C-3871-439C-9967-4B0351D85AF3}"/>
          </ac:picMkLst>
        </pc:picChg>
        <pc:picChg chg="add mod">
          <ac:chgData name="Paul Bloemers" userId="fe3832ff3b233e04" providerId="LiveId" clId="{54AB4F07-EAD6-435D-B55A-70A01556DD54}" dt="2020-12-15T12:33:16.773" v="2720" actId="1076"/>
          <ac:picMkLst>
            <pc:docMk/>
            <pc:sldMk cId="3333187578" sldId="257"/>
            <ac:picMk id="18" creationId="{17FF3D81-9248-4A94-8EB3-3FD636C13313}"/>
          </ac:picMkLst>
        </pc:picChg>
        <pc:cxnChg chg="del">
          <ac:chgData name="Paul Bloemers" userId="fe3832ff3b233e04" providerId="LiveId" clId="{54AB4F07-EAD6-435D-B55A-70A01556DD54}" dt="2020-12-14T18:08:40.501" v="157" actId="478"/>
          <ac:cxnSpMkLst>
            <pc:docMk/>
            <pc:sldMk cId="3333187578" sldId="257"/>
            <ac:cxnSpMk id="4" creationId="{1DEEFA2C-DE25-4C4F-B2BA-D3C7BF557962}"/>
          </ac:cxnSpMkLst>
        </pc:cxnChg>
        <pc:cxnChg chg="mod">
          <ac:chgData name="Paul Bloemers" userId="fe3832ff3b233e04" providerId="LiveId" clId="{54AB4F07-EAD6-435D-B55A-70A01556DD54}" dt="2020-12-14T18:08:32.640" v="156" actId="164"/>
          <ac:cxnSpMkLst>
            <pc:docMk/>
            <pc:sldMk cId="3333187578" sldId="257"/>
            <ac:cxnSpMk id="29" creationId="{1ABA85A0-1ED0-4554-A414-2F7D2F43D812}"/>
          </ac:cxnSpMkLst>
        </pc:cxnChg>
        <pc:cxnChg chg="mod">
          <ac:chgData name="Paul Bloemers" userId="fe3832ff3b233e04" providerId="LiveId" clId="{54AB4F07-EAD6-435D-B55A-70A01556DD54}" dt="2020-12-14T18:08:32.640" v="156" actId="164"/>
          <ac:cxnSpMkLst>
            <pc:docMk/>
            <pc:sldMk cId="3333187578" sldId="257"/>
            <ac:cxnSpMk id="30" creationId="{A03A6FFE-4CC6-4C7C-9038-9D2F7815389E}"/>
          </ac:cxnSpMkLst>
        </pc:cxnChg>
        <pc:cxnChg chg="mod">
          <ac:chgData name="Paul Bloemers" userId="fe3832ff3b233e04" providerId="LiveId" clId="{54AB4F07-EAD6-435D-B55A-70A01556DD54}" dt="2020-12-14T18:08:32.640" v="156" actId="164"/>
          <ac:cxnSpMkLst>
            <pc:docMk/>
            <pc:sldMk cId="3333187578" sldId="257"/>
            <ac:cxnSpMk id="31" creationId="{79D4ECB1-7647-457B-82A1-B231BB2A699C}"/>
          </ac:cxnSpMkLst>
        </pc:cxnChg>
        <pc:cxnChg chg="mod">
          <ac:chgData name="Paul Bloemers" userId="fe3832ff3b233e04" providerId="LiveId" clId="{54AB4F07-EAD6-435D-B55A-70A01556DD54}" dt="2020-12-14T18:08:32.640" v="156" actId="164"/>
          <ac:cxnSpMkLst>
            <pc:docMk/>
            <pc:sldMk cId="3333187578" sldId="257"/>
            <ac:cxnSpMk id="33" creationId="{1B873E4A-8B48-4F82-A634-6D8236F849B2}"/>
          </ac:cxnSpMkLst>
        </pc:cxnChg>
        <pc:cxnChg chg="mod">
          <ac:chgData name="Paul Bloemers" userId="fe3832ff3b233e04" providerId="LiveId" clId="{54AB4F07-EAD6-435D-B55A-70A01556DD54}" dt="2020-12-14T18:08:32.640" v="156" actId="164"/>
          <ac:cxnSpMkLst>
            <pc:docMk/>
            <pc:sldMk cId="3333187578" sldId="257"/>
            <ac:cxnSpMk id="34" creationId="{1CDAD36B-B245-4511-8157-716DD3D7815F}"/>
          </ac:cxnSpMkLst>
        </pc:cxnChg>
        <pc:cxnChg chg="mod">
          <ac:chgData name="Paul Bloemers" userId="fe3832ff3b233e04" providerId="LiveId" clId="{54AB4F07-EAD6-435D-B55A-70A01556DD54}" dt="2020-12-14T18:08:32.640" v="156" actId="164"/>
          <ac:cxnSpMkLst>
            <pc:docMk/>
            <pc:sldMk cId="3333187578" sldId="257"/>
            <ac:cxnSpMk id="35" creationId="{37596E40-4F8E-4531-BA2E-7FB07CBF7EFA}"/>
          </ac:cxnSpMkLst>
        </pc:cxnChg>
        <pc:cxnChg chg="mod">
          <ac:chgData name="Paul Bloemers" userId="fe3832ff3b233e04" providerId="LiveId" clId="{54AB4F07-EAD6-435D-B55A-70A01556DD54}" dt="2020-12-14T18:08:32.640" v="156" actId="164"/>
          <ac:cxnSpMkLst>
            <pc:docMk/>
            <pc:sldMk cId="3333187578" sldId="257"/>
            <ac:cxnSpMk id="36" creationId="{5006F668-2348-4EFF-9498-44E77347FEFF}"/>
          </ac:cxnSpMkLst>
        </pc:cxnChg>
        <pc:cxnChg chg="mod">
          <ac:chgData name="Paul Bloemers" userId="fe3832ff3b233e04" providerId="LiveId" clId="{54AB4F07-EAD6-435D-B55A-70A01556DD54}" dt="2020-12-14T18:08:32.640" v="156" actId="164"/>
          <ac:cxnSpMkLst>
            <pc:docMk/>
            <pc:sldMk cId="3333187578" sldId="257"/>
            <ac:cxnSpMk id="37" creationId="{F81471EB-865C-4CB2-A64C-AFB0E890EDF5}"/>
          </ac:cxnSpMkLst>
        </pc:cxnChg>
        <pc:cxnChg chg="del mod">
          <ac:chgData name="Paul Bloemers" userId="fe3832ff3b233e04" providerId="LiveId" clId="{54AB4F07-EAD6-435D-B55A-70A01556DD54}" dt="2020-12-14T18:08:40.501" v="157" actId="478"/>
          <ac:cxnSpMkLst>
            <pc:docMk/>
            <pc:sldMk cId="3333187578" sldId="257"/>
            <ac:cxnSpMk id="58" creationId="{A3ABD782-1C8E-42E8-BA53-C61E0A92CD79}"/>
          </ac:cxnSpMkLst>
        </pc:cxnChg>
        <pc:cxnChg chg="del">
          <ac:chgData name="Paul Bloemers" userId="fe3832ff3b233e04" providerId="LiveId" clId="{54AB4F07-EAD6-435D-B55A-70A01556DD54}" dt="2020-12-14T18:08:40.501" v="157" actId="478"/>
          <ac:cxnSpMkLst>
            <pc:docMk/>
            <pc:sldMk cId="3333187578" sldId="257"/>
            <ac:cxnSpMk id="94" creationId="{2A0AEF75-C5F5-429B-9366-F2B33154C836}"/>
          </ac:cxnSpMkLst>
        </pc:cxnChg>
        <pc:cxnChg chg="del mod">
          <ac:chgData name="Paul Bloemers" userId="fe3832ff3b233e04" providerId="LiveId" clId="{54AB4F07-EAD6-435D-B55A-70A01556DD54}" dt="2020-12-14T18:08:40.501" v="157" actId="478"/>
          <ac:cxnSpMkLst>
            <pc:docMk/>
            <pc:sldMk cId="3333187578" sldId="257"/>
            <ac:cxnSpMk id="128" creationId="{09DED71B-D47E-47CC-8F62-4AE8C11A1184}"/>
          </ac:cxnSpMkLst>
        </pc:cxnChg>
      </pc:sldChg>
      <pc:sldChg chg="addSp delSp modSp mod">
        <pc:chgData name="Paul Bloemers" userId="fe3832ff3b233e04" providerId="LiveId" clId="{54AB4F07-EAD6-435D-B55A-70A01556DD54}" dt="2020-12-15T06:44:15.941" v="924" actId="20577"/>
        <pc:sldMkLst>
          <pc:docMk/>
          <pc:sldMk cId="3546523670" sldId="258"/>
        </pc:sldMkLst>
        <pc:spChg chg="add mod">
          <ac:chgData name="Paul Bloemers" userId="fe3832ff3b233e04" providerId="LiveId" clId="{54AB4F07-EAD6-435D-B55A-70A01556DD54}" dt="2020-12-15T06:40:51.300" v="780" actId="20577"/>
          <ac:spMkLst>
            <pc:docMk/>
            <pc:sldMk cId="3546523670" sldId="258"/>
            <ac:spMk id="3" creationId="{71A407D0-2777-4123-A723-467F568CD1FA}"/>
          </ac:spMkLst>
        </pc:spChg>
        <pc:spChg chg="del">
          <ac:chgData name="Paul Bloemers" userId="fe3832ff3b233e04" providerId="LiveId" clId="{54AB4F07-EAD6-435D-B55A-70A01556DD54}" dt="2020-12-15T06:40:28.148" v="760" actId="478"/>
          <ac:spMkLst>
            <pc:docMk/>
            <pc:sldMk cId="3546523670" sldId="258"/>
            <ac:spMk id="4" creationId="{CE5872F2-B796-4978-A3BA-2E943B9E33A6}"/>
          </ac:spMkLst>
        </pc:spChg>
        <pc:spChg chg="add mod">
          <ac:chgData name="Paul Bloemers" userId="fe3832ff3b233e04" providerId="LiveId" clId="{54AB4F07-EAD6-435D-B55A-70A01556DD54}" dt="2020-12-15T06:42:03.246" v="840" actId="6549"/>
          <ac:spMkLst>
            <pc:docMk/>
            <pc:sldMk cId="3546523670" sldId="258"/>
            <ac:spMk id="5" creationId="{8EC3572B-1095-4F42-BAA8-9B6515967F49}"/>
          </ac:spMkLst>
        </pc:spChg>
        <pc:spChg chg="add mod">
          <ac:chgData name="Paul Bloemers" userId="fe3832ff3b233e04" providerId="LiveId" clId="{54AB4F07-EAD6-435D-B55A-70A01556DD54}" dt="2020-12-15T06:42:24.884" v="851" actId="20577"/>
          <ac:spMkLst>
            <pc:docMk/>
            <pc:sldMk cId="3546523670" sldId="258"/>
            <ac:spMk id="6" creationId="{9B6CD5D1-0C54-48E1-90A0-B69D85637D26}"/>
          </ac:spMkLst>
        </pc:spChg>
        <pc:spChg chg="add mod">
          <ac:chgData name="Paul Bloemers" userId="fe3832ff3b233e04" providerId="LiveId" clId="{54AB4F07-EAD6-435D-B55A-70A01556DD54}" dt="2020-12-15T06:41:18.122" v="804" actId="1076"/>
          <ac:spMkLst>
            <pc:docMk/>
            <pc:sldMk cId="3546523670" sldId="258"/>
            <ac:spMk id="7" creationId="{EF61D4DD-42F3-4153-ADC5-B6F5E7587C72}"/>
          </ac:spMkLst>
        </pc:spChg>
        <pc:spChg chg="add mod">
          <ac:chgData name="Paul Bloemers" userId="fe3832ff3b233e04" providerId="LiveId" clId="{54AB4F07-EAD6-435D-B55A-70A01556DD54}" dt="2020-12-15T06:42:58.796" v="867" actId="20577"/>
          <ac:spMkLst>
            <pc:docMk/>
            <pc:sldMk cId="3546523670" sldId="258"/>
            <ac:spMk id="8" creationId="{2577B83A-72E3-4B68-AC62-EAAC1C1427A3}"/>
          </ac:spMkLst>
        </pc:spChg>
        <pc:spChg chg="add mod">
          <ac:chgData name="Paul Bloemers" userId="fe3832ff3b233e04" providerId="LiveId" clId="{54AB4F07-EAD6-435D-B55A-70A01556DD54}" dt="2020-12-15T06:43:12.669" v="881" actId="20577"/>
          <ac:spMkLst>
            <pc:docMk/>
            <pc:sldMk cId="3546523670" sldId="258"/>
            <ac:spMk id="9" creationId="{B59DF5EF-BCEC-4F73-8E6C-D4142961FB29}"/>
          </ac:spMkLst>
        </pc:spChg>
        <pc:spChg chg="add mod">
          <ac:chgData name="Paul Bloemers" userId="fe3832ff3b233e04" providerId="LiveId" clId="{54AB4F07-EAD6-435D-B55A-70A01556DD54}" dt="2020-12-15T06:43:47.251" v="906" actId="1038"/>
          <ac:spMkLst>
            <pc:docMk/>
            <pc:sldMk cId="3546523670" sldId="258"/>
            <ac:spMk id="10" creationId="{053299BA-F4EA-4D4D-8041-A21E74188BAC}"/>
          </ac:spMkLst>
        </pc:spChg>
        <pc:spChg chg="add mod">
          <ac:chgData name="Paul Bloemers" userId="fe3832ff3b233e04" providerId="LiveId" clId="{54AB4F07-EAD6-435D-B55A-70A01556DD54}" dt="2020-12-15T06:44:15.941" v="924" actId="20577"/>
          <ac:spMkLst>
            <pc:docMk/>
            <pc:sldMk cId="3546523670" sldId="258"/>
            <ac:spMk id="11" creationId="{9E7CE12B-151F-4B7C-B39D-D0F0F8B8D41D}"/>
          </ac:spMkLst>
        </pc:spChg>
      </pc:sldChg>
      <pc:sldChg chg="addSp delSp modSp new mod modAnim">
        <pc:chgData name="Paul Bloemers" userId="fe3832ff3b233e04" providerId="LiveId" clId="{54AB4F07-EAD6-435D-B55A-70A01556DD54}" dt="2020-12-18T06:43:52.507" v="5702" actId="478"/>
        <pc:sldMkLst>
          <pc:docMk/>
          <pc:sldMk cId="3932084279" sldId="259"/>
        </pc:sldMkLst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12" creationId="{B1E92C92-D29E-4752-975B-410F6EFD2663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13" creationId="{E53639C2-3106-49E0-93AC-B750206D22BB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14" creationId="{C06206BD-5071-4FE2-978B-70F2A3B45386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15" creationId="{EE766F1B-208A-4F3C-B025-05B60A072A3F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16" creationId="{05BE0464-0AA7-46A6-B2A1-1A558C467D3E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17" creationId="{06CC05B3-5E81-4CBE-839D-5CEDED209995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18" creationId="{F5D7BEDD-FD9C-4120-B4B6-042E200EBF73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19" creationId="{91E5125B-4448-49F9-8022-1B2AF0800F16}"/>
          </ac:spMkLst>
        </pc:spChg>
        <pc:spChg chg="add del mod">
          <ac:chgData name="Paul Bloemers" userId="fe3832ff3b233e04" providerId="LiveId" clId="{54AB4F07-EAD6-435D-B55A-70A01556DD54}" dt="2020-12-18T06:43:52.507" v="5702" actId="478"/>
          <ac:spMkLst>
            <pc:docMk/>
            <pc:sldMk cId="3932084279" sldId="259"/>
            <ac:spMk id="20" creationId="{586B8CF8-739B-4DB6-AB58-F0A03C17DB61}"/>
          </ac:spMkLst>
        </pc:spChg>
        <pc:spChg chg="add del mod">
          <ac:chgData name="Paul Bloemers" userId="fe3832ff3b233e04" providerId="LiveId" clId="{54AB4F07-EAD6-435D-B55A-70A01556DD54}" dt="2020-12-18T06:43:52.507" v="5702" actId="478"/>
          <ac:spMkLst>
            <pc:docMk/>
            <pc:sldMk cId="3932084279" sldId="259"/>
            <ac:spMk id="21" creationId="{1F57BB01-E1DE-46B5-A18A-DDC6D6D091C1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22" creationId="{98BB5CDC-A35D-4AA4-BD15-E6EB1072FE12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23" creationId="{65CA09C5-2CC1-4612-9921-8E648388C76E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24" creationId="{1E926B4F-78E4-4688-9ED7-9FEA5FE90A01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25" creationId="{8D3ED58A-9575-4D3B-85BB-04D4E7B2C7D5}"/>
          </ac:spMkLst>
        </pc:spChg>
        <pc:spChg chg="add del mod">
          <ac:chgData name="Paul Bloemers" userId="fe3832ff3b233e04" providerId="LiveId" clId="{54AB4F07-EAD6-435D-B55A-70A01556DD54}" dt="2020-12-18T06:43:52.507" v="5702" actId="478"/>
          <ac:spMkLst>
            <pc:docMk/>
            <pc:sldMk cId="3932084279" sldId="259"/>
            <ac:spMk id="26" creationId="{B64526E4-5A4B-440D-9EF9-E2720CC29117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27" creationId="{2A522CA1-978F-4F75-B256-DCB0B75BA80F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28" creationId="{00FEEE28-F59D-4E93-8B87-15D27FA580C4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29" creationId="{40EB4594-EC5D-4BB6-9C8A-C4DF417DAD54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31" creationId="{44217031-9CE1-442A-99C2-E0B65EDA6E2F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32" creationId="{9F1AC742-559C-4DDA-92CA-477AF9CD0BC1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33" creationId="{471FC1C8-775C-47E4-B3B4-6BD7417BC604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34" creationId="{A198653C-B51B-48EC-8EA3-A59D4142F72A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35" creationId="{430B79CE-D390-451D-B082-C7528E0121D9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36" creationId="{DB1C9A42-AF1B-40D8-B28B-8EF733E82A91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37" creationId="{184D9C02-0EDB-4936-9086-E9AF14FA8662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38" creationId="{3EB3A975-19E9-4167-B1E6-8BB7F35FF612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40" creationId="{3319CDF9-67F3-4370-97D6-6DEF77C17097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41" creationId="{14F82C24-D9F9-4935-8C54-7E4E9A681BAF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42" creationId="{CDD6A26C-1A53-494E-8FB3-1C1682436116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43" creationId="{BB77FC8F-9149-4C7A-A206-995549568EDD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44" creationId="{89AFE9AF-5DE7-4322-877D-85C3ADBE8E97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45" creationId="{26F4A8A8-DE3C-464C-898A-F6D1CAFE8458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46" creationId="{4B2DB9DA-548E-4E58-A7DB-3C861318F000}"/>
          </ac:spMkLst>
        </pc:spChg>
        <pc:spChg chg="mod">
          <ac:chgData name="Paul Bloemers" userId="fe3832ff3b233e04" providerId="LiveId" clId="{54AB4F07-EAD6-435D-B55A-70A01556DD54}" dt="2020-12-15T07:49:07.950" v="926"/>
          <ac:spMkLst>
            <pc:docMk/>
            <pc:sldMk cId="3932084279" sldId="259"/>
            <ac:spMk id="47" creationId="{3D23906E-16DA-42E9-83ED-15F8D9D06580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48" creationId="{5823B425-1729-4B3C-8F1E-726CE5857F12}"/>
          </ac:spMkLst>
        </pc:spChg>
        <pc:spChg chg="add del mod">
          <ac:chgData name="Paul Bloemers" userId="fe3832ff3b233e04" providerId="LiveId" clId="{54AB4F07-EAD6-435D-B55A-70A01556DD54}" dt="2020-12-15T07:49:35.045" v="929" actId="478"/>
          <ac:spMkLst>
            <pc:docMk/>
            <pc:sldMk cId="3932084279" sldId="259"/>
            <ac:spMk id="49" creationId="{06B78953-6FB4-4519-9856-F193F076DE7C}"/>
          </ac:spMkLst>
        </pc:spChg>
        <pc:spChg chg="add mod">
          <ac:chgData name="Paul Bloemers" userId="fe3832ff3b233e04" providerId="LiveId" clId="{54AB4F07-EAD6-435D-B55A-70A01556DD54}" dt="2020-12-15T07:50:22.591" v="945" actId="1035"/>
          <ac:spMkLst>
            <pc:docMk/>
            <pc:sldMk cId="3932084279" sldId="259"/>
            <ac:spMk id="50" creationId="{1B10630F-2E99-41CB-B504-694E954452D1}"/>
          </ac:spMkLst>
        </pc:spChg>
        <pc:spChg chg="add mod">
          <ac:chgData name="Paul Bloemers" userId="fe3832ff3b233e04" providerId="LiveId" clId="{54AB4F07-EAD6-435D-B55A-70A01556DD54}" dt="2020-12-15T07:50:33.387" v="958" actId="1036"/>
          <ac:spMkLst>
            <pc:docMk/>
            <pc:sldMk cId="3932084279" sldId="259"/>
            <ac:spMk id="51" creationId="{67616E83-B97A-410D-8B21-4F11E44ED660}"/>
          </ac:spMkLst>
        </pc:spChg>
        <pc:spChg chg="add mod">
          <ac:chgData name="Paul Bloemers" userId="fe3832ff3b233e04" providerId="LiveId" clId="{54AB4F07-EAD6-435D-B55A-70A01556DD54}" dt="2020-12-15T07:50:27.845" v="950" actId="1036"/>
          <ac:spMkLst>
            <pc:docMk/>
            <pc:sldMk cId="3932084279" sldId="259"/>
            <ac:spMk id="52" creationId="{6A121B21-DE2F-4413-8B07-85C0A596A64B}"/>
          </ac:spMkLst>
        </pc:spChg>
        <pc:spChg chg="add mod">
          <ac:chgData name="Paul Bloemers" userId="fe3832ff3b233e04" providerId="LiveId" clId="{54AB4F07-EAD6-435D-B55A-70A01556DD54}" dt="2020-12-15T07:50:27.845" v="950" actId="1036"/>
          <ac:spMkLst>
            <pc:docMk/>
            <pc:sldMk cId="3932084279" sldId="259"/>
            <ac:spMk id="53" creationId="{258615D9-92D4-48B2-9274-FFEDB5B417E5}"/>
          </ac:spMkLst>
        </pc:spChg>
        <pc:spChg chg="add mod">
          <ac:chgData name="Paul Bloemers" userId="fe3832ff3b233e04" providerId="LiveId" clId="{54AB4F07-EAD6-435D-B55A-70A01556DD54}" dt="2020-12-15T07:51:17.919" v="975" actId="1036"/>
          <ac:spMkLst>
            <pc:docMk/>
            <pc:sldMk cId="3932084279" sldId="259"/>
            <ac:spMk id="54" creationId="{0A804AED-657D-487F-A87D-6188F216165A}"/>
          </ac:spMkLst>
        </pc:spChg>
        <pc:spChg chg="add mod">
          <ac:chgData name="Paul Bloemers" userId="fe3832ff3b233e04" providerId="LiveId" clId="{54AB4F07-EAD6-435D-B55A-70A01556DD54}" dt="2020-12-15T07:51:22.886" v="984" actId="1035"/>
          <ac:spMkLst>
            <pc:docMk/>
            <pc:sldMk cId="3932084279" sldId="259"/>
            <ac:spMk id="55" creationId="{CA51DC71-50E3-454D-B1D1-0863E7BF8912}"/>
          </ac:spMkLst>
        </pc:spChg>
        <pc:spChg chg="add mod">
          <ac:chgData name="Paul Bloemers" userId="fe3832ff3b233e04" providerId="LiveId" clId="{54AB4F07-EAD6-435D-B55A-70A01556DD54}" dt="2020-12-15T07:51:30.303" v="989" actId="1035"/>
          <ac:spMkLst>
            <pc:docMk/>
            <pc:sldMk cId="3932084279" sldId="259"/>
            <ac:spMk id="56" creationId="{B1A778B2-99B9-4B7D-8C68-4A62D05A2B97}"/>
          </ac:spMkLst>
        </pc:spChg>
        <pc:spChg chg="add mod">
          <ac:chgData name="Paul Bloemers" userId="fe3832ff3b233e04" providerId="LiveId" clId="{54AB4F07-EAD6-435D-B55A-70A01556DD54}" dt="2020-12-15T07:51:27.669" v="987" actId="1035"/>
          <ac:spMkLst>
            <pc:docMk/>
            <pc:sldMk cId="3932084279" sldId="259"/>
            <ac:spMk id="57" creationId="{28A5BB63-AFCD-43F6-A47F-00CE9E691136}"/>
          </ac:spMkLst>
        </pc:spChg>
        <pc:spChg chg="add mod">
          <ac:chgData name="Paul Bloemers" userId="fe3832ff3b233e04" providerId="LiveId" clId="{54AB4F07-EAD6-435D-B55A-70A01556DD54}" dt="2020-12-15T07:53:05.623" v="995" actId="1035"/>
          <ac:spMkLst>
            <pc:docMk/>
            <pc:sldMk cId="3932084279" sldId="259"/>
            <ac:spMk id="58" creationId="{23B93070-266E-4437-87E1-E084D84DDF2E}"/>
          </ac:spMkLst>
        </pc:spChg>
        <pc:spChg chg="add mod">
          <ac:chgData name="Paul Bloemers" userId="fe3832ff3b233e04" providerId="LiveId" clId="{54AB4F07-EAD6-435D-B55A-70A01556DD54}" dt="2020-12-15T08:04:40.406" v="1179" actId="20577"/>
          <ac:spMkLst>
            <pc:docMk/>
            <pc:sldMk cId="3932084279" sldId="259"/>
            <ac:spMk id="59" creationId="{0955CC57-CDC8-4722-92A9-674C4E42BB78}"/>
          </ac:spMkLst>
        </pc:spChg>
        <pc:spChg chg="add mod">
          <ac:chgData name="Paul Bloemers" userId="fe3832ff3b233e04" providerId="LiveId" clId="{54AB4F07-EAD6-435D-B55A-70A01556DD54}" dt="2020-12-15T08:05:17.544" v="1185" actId="1036"/>
          <ac:spMkLst>
            <pc:docMk/>
            <pc:sldMk cId="3932084279" sldId="259"/>
            <ac:spMk id="61" creationId="{B0D6C8BD-FDFB-4B40-9963-5FD312E0BD27}"/>
          </ac:spMkLst>
        </pc:spChg>
        <pc:spChg chg="add mod">
          <ac:chgData name="Paul Bloemers" userId="fe3832ff3b233e04" providerId="LiveId" clId="{54AB4F07-EAD6-435D-B55A-70A01556DD54}" dt="2020-12-15T10:03:03.753" v="1189" actId="1037"/>
          <ac:spMkLst>
            <pc:docMk/>
            <pc:sldMk cId="3932084279" sldId="259"/>
            <ac:spMk id="63" creationId="{CEC2F611-A930-48C1-B562-C8457302CC62}"/>
          </ac:spMkLst>
        </pc:spChg>
        <pc:spChg chg="add mod">
          <ac:chgData name="Paul Bloemers" userId="fe3832ff3b233e04" providerId="LiveId" clId="{54AB4F07-EAD6-435D-B55A-70A01556DD54}" dt="2020-12-15T10:04:12.269" v="1245" actId="20577"/>
          <ac:spMkLst>
            <pc:docMk/>
            <pc:sldMk cId="3932084279" sldId="259"/>
            <ac:spMk id="64" creationId="{99BECD8B-62AB-46D1-BAF9-B8DB645BDE13}"/>
          </ac:spMkLst>
        </pc:spChg>
        <pc:spChg chg="mod">
          <ac:chgData name="Paul Bloemers" userId="fe3832ff3b233e04" providerId="LiveId" clId="{54AB4F07-EAD6-435D-B55A-70A01556DD54}" dt="2020-12-15T10:08:17.081" v="1262"/>
          <ac:spMkLst>
            <pc:docMk/>
            <pc:sldMk cId="3932084279" sldId="259"/>
            <ac:spMk id="67" creationId="{15F408F4-B595-4A6C-9D22-7D25F2D04468}"/>
          </ac:spMkLst>
        </pc:spChg>
        <pc:spChg chg="mod">
          <ac:chgData name="Paul Bloemers" userId="fe3832ff3b233e04" providerId="LiveId" clId="{54AB4F07-EAD6-435D-B55A-70A01556DD54}" dt="2020-12-15T10:08:17.081" v="1262"/>
          <ac:spMkLst>
            <pc:docMk/>
            <pc:sldMk cId="3932084279" sldId="259"/>
            <ac:spMk id="68" creationId="{730D4840-CAEC-49C4-B5BA-48F2978313F8}"/>
          </ac:spMkLst>
        </pc:spChg>
        <pc:spChg chg="mod">
          <ac:chgData name="Paul Bloemers" userId="fe3832ff3b233e04" providerId="LiveId" clId="{54AB4F07-EAD6-435D-B55A-70A01556DD54}" dt="2020-12-15T10:08:17.081" v="1262"/>
          <ac:spMkLst>
            <pc:docMk/>
            <pc:sldMk cId="3932084279" sldId="259"/>
            <ac:spMk id="69" creationId="{481295EB-FCFA-4098-8580-0583A8A025DC}"/>
          </ac:spMkLst>
        </pc:spChg>
        <pc:spChg chg="mod">
          <ac:chgData name="Paul Bloemers" userId="fe3832ff3b233e04" providerId="LiveId" clId="{54AB4F07-EAD6-435D-B55A-70A01556DD54}" dt="2020-12-15T10:08:17.081" v="1262"/>
          <ac:spMkLst>
            <pc:docMk/>
            <pc:sldMk cId="3932084279" sldId="259"/>
            <ac:spMk id="70" creationId="{16A70DDE-BB3E-4F2D-97A3-25B35F069D8B}"/>
          </ac:spMkLst>
        </pc:spChg>
        <pc:spChg chg="mod">
          <ac:chgData name="Paul Bloemers" userId="fe3832ff3b233e04" providerId="LiveId" clId="{54AB4F07-EAD6-435D-B55A-70A01556DD54}" dt="2020-12-15T10:08:17.081" v="1262"/>
          <ac:spMkLst>
            <pc:docMk/>
            <pc:sldMk cId="3932084279" sldId="259"/>
            <ac:spMk id="71" creationId="{AF377C0E-CDB7-47DC-ABF9-110D0B116AC0}"/>
          </ac:spMkLst>
        </pc:spChg>
        <pc:spChg chg="mod">
          <ac:chgData name="Paul Bloemers" userId="fe3832ff3b233e04" providerId="LiveId" clId="{54AB4F07-EAD6-435D-B55A-70A01556DD54}" dt="2020-12-15T10:08:17.081" v="1262"/>
          <ac:spMkLst>
            <pc:docMk/>
            <pc:sldMk cId="3932084279" sldId="259"/>
            <ac:spMk id="72" creationId="{E8775588-39DD-4D5D-BB5D-0E4E4E904A5C}"/>
          </ac:spMkLst>
        </pc:spChg>
        <pc:spChg chg="mod">
          <ac:chgData name="Paul Bloemers" userId="fe3832ff3b233e04" providerId="LiveId" clId="{54AB4F07-EAD6-435D-B55A-70A01556DD54}" dt="2020-12-15T10:08:17.081" v="1262"/>
          <ac:spMkLst>
            <pc:docMk/>
            <pc:sldMk cId="3932084279" sldId="259"/>
            <ac:spMk id="73" creationId="{9CFA5ABB-D36E-4067-A9C8-B6468084EEB3}"/>
          </ac:spMkLst>
        </pc:spChg>
        <pc:spChg chg="mod">
          <ac:chgData name="Paul Bloemers" userId="fe3832ff3b233e04" providerId="LiveId" clId="{54AB4F07-EAD6-435D-B55A-70A01556DD54}" dt="2020-12-15T10:08:17.081" v="1262"/>
          <ac:spMkLst>
            <pc:docMk/>
            <pc:sldMk cId="3932084279" sldId="259"/>
            <ac:spMk id="74" creationId="{D01EBF55-292A-4EAC-9512-67841C0FA10D}"/>
          </ac:spMkLst>
        </pc:spChg>
        <pc:spChg chg="mod">
          <ac:chgData name="Paul Bloemers" userId="fe3832ff3b233e04" providerId="LiveId" clId="{54AB4F07-EAD6-435D-B55A-70A01556DD54}" dt="2020-12-15T10:14:32.174" v="1272"/>
          <ac:spMkLst>
            <pc:docMk/>
            <pc:sldMk cId="3932084279" sldId="259"/>
            <ac:spMk id="77" creationId="{1A200A68-5A0D-4941-B020-E4A2A2B937FF}"/>
          </ac:spMkLst>
        </pc:spChg>
        <pc:spChg chg="mod">
          <ac:chgData name="Paul Bloemers" userId="fe3832ff3b233e04" providerId="LiveId" clId="{54AB4F07-EAD6-435D-B55A-70A01556DD54}" dt="2020-12-15T10:14:32.174" v="1272"/>
          <ac:spMkLst>
            <pc:docMk/>
            <pc:sldMk cId="3932084279" sldId="259"/>
            <ac:spMk id="78" creationId="{CF185B0A-B048-4982-8C44-1232A90F9E1F}"/>
          </ac:spMkLst>
        </pc:spChg>
        <pc:spChg chg="mod">
          <ac:chgData name="Paul Bloemers" userId="fe3832ff3b233e04" providerId="LiveId" clId="{54AB4F07-EAD6-435D-B55A-70A01556DD54}" dt="2020-12-15T10:14:32.174" v="1272"/>
          <ac:spMkLst>
            <pc:docMk/>
            <pc:sldMk cId="3932084279" sldId="259"/>
            <ac:spMk id="79" creationId="{E5ACBA01-A664-4AEB-A177-3EC76D41CF58}"/>
          </ac:spMkLst>
        </pc:spChg>
        <pc:spChg chg="mod">
          <ac:chgData name="Paul Bloemers" userId="fe3832ff3b233e04" providerId="LiveId" clId="{54AB4F07-EAD6-435D-B55A-70A01556DD54}" dt="2020-12-15T10:14:32.174" v="1272"/>
          <ac:spMkLst>
            <pc:docMk/>
            <pc:sldMk cId="3932084279" sldId="259"/>
            <ac:spMk id="80" creationId="{63152CE1-7157-48BE-82F0-4473C7720DD0}"/>
          </ac:spMkLst>
        </pc:spChg>
        <pc:spChg chg="mod">
          <ac:chgData name="Paul Bloemers" userId="fe3832ff3b233e04" providerId="LiveId" clId="{54AB4F07-EAD6-435D-B55A-70A01556DD54}" dt="2020-12-15T10:14:32.174" v="1272"/>
          <ac:spMkLst>
            <pc:docMk/>
            <pc:sldMk cId="3932084279" sldId="259"/>
            <ac:spMk id="81" creationId="{17C6982C-F285-4E81-9F4E-8A80C0E74982}"/>
          </ac:spMkLst>
        </pc:spChg>
        <pc:spChg chg="mod">
          <ac:chgData name="Paul Bloemers" userId="fe3832ff3b233e04" providerId="LiveId" clId="{54AB4F07-EAD6-435D-B55A-70A01556DD54}" dt="2020-12-15T10:14:32.174" v="1272"/>
          <ac:spMkLst>
            <pc:docMk/>
            <pc:sldMk cId="3932084279" sldId="259"/>
            <ac:spMk id="82" creationId="{B90D544C-0CF4-4860-AECB-D188B270C1EA}"/>
          </ac:spMkLst>
        </pc:spChg>
        <pc:spChg chg="mod">
          <ac:chgData name="Paul Bloemers" userId="fe3832ff3b233e04" providerId="LiveId" clId="{54AB4F07-EAD6-435D-B55A-70A01556DD54}" dt="2020-12-15T10:14:32.174" v="1272"/>
          <ac:spMkLst>
            <pc:docMk/>
            <pc:sldMk cId="3932084279" sldId="259"/>
            <ac:spMk id="83" creationId="{680218B8-87AF-485A-8E7B-AFF2B9AF3353}"/>
          </ac:spMkLst>
        </pc:spChg>
        <pc:spChg chg="mod">
          <ac:chgData name="Paul Bloemers" userId="fe3832ff3b233e04" providerId="LiveId" clId="{54AB4F07-EAD6-435D-B55A-70A01556DD54}" dt="2020-12-15T10:14:32.174" v="1272"/>
          <ac:spMkLst>
            <pc:docMk/>
            <pc:sldMk cId="3932084279" sldId="259"/>
            <ac:spMk id="84" creationId="{54470C51-76DE-4F90-ABB2-AB9D430C1A54}"/>
          </ac:spMkLst>
        </pc:spChg>
        <pc:spChg chg="add mod">
          <ac:chgData name="Paul Bloemers" userId="fe3832ff3b233e04" providerId="LiveId" clId="{54AB4F07-EAD6-435D-B55A-70A01556DD54}" dt="2020-12-15T10:19:52.340" v="1287" actId="1076"/>
          <ac:spMkLst>
            <pc:docMk/>
            <pc:sldMk cId="3932084279" sldId="259"/>
            <ac:spMk id="85" creationId="{84EBDBAA-BB40-4BF2-B751-40950CFC803B}"/>
          </ac:spMkLst>
        </pc:spChg>
        <pc:spChg chg="add mod">
          <ac:chgData name="Paul Bloemers" userId="fe3832ff3b233e04" providerId="LiveId" clId="{54AB4F07-EAD6-435D-B55A-70A01556DD54}" dt="2020-12-15T11:58:28.686" v="2172" actId="20577"/>
          <ac:spMkLst>
            <pc:docMk/>
            <pc:sldMk cId="3932084279" sldId="259"/>
            <ac:spMk id="86" creationId="{3CB7F07A-0128-44BB-BEEE-71CE4A2E7B04}"/>
          </ac:spMkLst>
        </pc:spChg>
        <pc:spChg chg="add del mod">
          <ac:chgData name="Paul Bloemers" userId="fe3832ff3b233e04" providerId="LiveId" clId="{54AB4F07-EAD6-435D-B55A-70A01556DD54}" dt="2020-12-15T10:26:36.566" v="1404" actId="478"/>
          <ac:spMkLst>
            <pc:docMk/>
            <pc:sldMk cId="3932084279" sldId="259"/>
            <ac:spMk id="87" creationId="{ABA7369E-0B78-40F2-8095-001BEEECCF27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92" creationId="{D41879F7-7A9A-4BF0-9459-5DF7045B5456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93" creationId="{E15D1187-1270-4B3F-B431-F51D07138253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94" creationId="{F032ED14-2B67-4C3A-B00E-6432D18083E9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95" creationId="{43B883DF-7760-492B-83D2-9DA8EC3BA6F3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96" creationId="{FC9B7E74-9886-4E3C-A2C4-A408DC858BA7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97" creationId="{CD489576-C016-450F-B7E6-E4A71D906025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98" creationId="{D40A454C-2A56-4E9A-9FF8-24E3321921C0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99" creationId="{E4942E5C-6F2F-4498-AB5B-8BD26C17DC80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100" creationId="{466615BB-E2F1-498D-98AF-9B082CB93B47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101" creationId="{737EA489-159E-4C13-9275-017283959032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102" creationId="{F3006EAF-1137-4FAE-B0CF-C5763EDDE890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103" creationId="{1F8C45DA-D4E0-45BB-9043-F75FBC718526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104" creationId="{2D27B593-691B-4EA9-8028-30BCB9458C04}"/>
          </ac:spMkLst>
        </pc:spChg>
        <pc:spChg chg="add del mod">
          <ac:chgData name="Paul Bloemers" userId="fe3832ff3b233e04" providerId="LiveId" clId="{54AB4F07-EAD6-435D-B55A-70A01556DD54}" dt="2020-12-15T10:38:46.934" v="1421"/>
          <ac:spMkLst>
            <pc:docMk/>
            <pc:sldMk cId="3932084279" sldId="259"/>
            <ac:spMk id="106" creationId="{A3425ECF-6633-46AB-BDF5-CBD5DD5929BB}"/>
          </ac:spMkLst>
        </pc:spChg>
        <pc:spChg chg="add mod">
          <ac:chgData name="Paul Bloemers" userId="fe3832ff3b233e04" providerId="LiveId" clId="{54AB4F07-EAD6-435D-B55A-70A01556DD54}" dt="2020-12-15T10:40:50.519" v="1426" actId="1038"/>
          <ac:spMkLst>
            <pc:docMk/>
            <pc:sldMk cId="3932084279" sldId="259"/>
            <ac:spMk id="107" creationId="{39F083FE-6EAA-4E38-A7CD-33D67DDC221D}"/>
          </ac:spMkLst>
        </pc:spChg>
        <pc:spChg chg="add mod">
          <ac:chgData name="Paul Bloemers" userId="fe3832ff3b233e04" providerId="LiveId" clId="{54AB4F07-EAD6-435D-B55A-70A01556DD54}" dt="2020-12-15T11:58:31.697" v="2174" actId="20577"/>
          <ac:spMkLst>
            <pc:docMk/>
            <pc:sldMk cId="3932084279" sldId="259"/>
            <ac:spMk id="108" creationId="{12F2B62D-F463-4980-BA14-E556E266AE99}"/>
          </ac:spMkLst>
        </pc:spChg>
        <pc:spChg chg="mod">
          <ac:chgData name="Paul Bloemers" userId="fe3832ff3b233e04" providerId="LiveId" clId="{54AB4F07-EAD6-435D-B55A-70A01556DD54}" dt="2020-12-15T10:43:35.231" v="1541"/>
          <ac:spMkLst>
            <pc:docMk/>
            <pc:sldMk cId="3932084279" sldId="259"/>
            <ac:spMk id="110" creationId="{63BCD8B1-B66B-401F-8672-73276D88D11C}"/>
          </ac:spMkLst>
        </pc:spChg>
        <pc:spChg chg="mod">
          <ac:chgData name="Paul Bloemers" userId="fe3832ff3b233e04" providerId="LiveId" clId="{54AB4F07-EAD6-435D-B55A-70A01556DD54}" dt="2020-12-15T10:43:35.231" v="1541"/>
          <ac:spMkLst>
            <pc:docMk/>
            <pc:sldMk cId="3932084279" sldId="259"/>
            <ac:spMk id="111" creationId="{B8CB3BE2-23D1-48AC-849F-63959F561B53}"/>
          </ac:spMkLst>
        </pc:spChg>
        <pc:spChg chg="mod">
          <ac:chgData name="Paul Bloemers" userId="fe3832ff3b233e04" providerId="LiveId" clId="{54AB4F07-EAD6-435D-B55A-70A01556DD54}" dt="2020-12-15T10:43:35.231" v="1541"/>
          <ac:spMkLst>
            <pc:docMk/>
            <pc:sldMk cId="3932084279" sldId="259"/>
            <ac:spMk id="112" creationId="{F8DE7A67-909D-427D-ABF0-C1722CB1E540}"/>
          </ac:spMkLst>
        </pc:spChg>
        <pc:spChg chg="mod">
          <ac:chgData name="Paul Bloemers" userId="fe3832ff3b233e04" providerId="LiveId" clId="{54AB4F07-EAD6-435D-B55A-70A01556DD54}" dt="2020-12-15T10:43:35.231" v="1541"/>
          <ac:spMkLst>
            <pc:docMk/>
            <pc:sldMk cId="3932084279" sldId="259"/>
            <ac:spMk id="113" creationId="{36E267C7-CA2D-4AA4-AFBE-8DD82C129C9B}"/>
          </ac:spMkLst>
        </pc:spChg>
        <pc:spChg chg="mod">
          <ac:chgData name="Paul Bloemers" userId="fe3832ff3b233e04" providerId="LiveId" clId="{54AB4F07-EAD6-435D-B55A-70A01556DD54}" dt="2020-12-15T10:43:35.231" v="1541"/>
          <ac:spMkLst>
            <pc:docMk/>
            <pc:sldMk cId="3932084279" sldId="259"/>
            <ac:spMk id="114" creationId="{39C07ED6-2AE2-48F6-93FF-48EA7B42EC9F}"/>
          </ac:spMkLst>
        </pc:spChg>
        <pc:spChg chg="mod">
          <ac:chgData name="Paul Bloemers" userId="fe3832ff3b233e04" providerId="LiveId" clId="{54AB4F07-EAD6-435D-B55A-70A01556DD54}" dt="2020-12-15T10:43:35.231" v="1541"/>
          <ac:spMkLst>
            <pc:docMk/>
            <pc:sldMk cId="3932084279" sldId="259"/>
            <ac:spMk id="115" creationId="{155324C0-8348-4A60-BD57-638647896098}"/>
          </ac:spMkLst>
        </pc:spChg>
        <pc:spChg chg="mod">
          <ac:chgData name="Paul Bloemers" userId="fe3832ff3b233e04" providerId="LiveId" clId="{54AB4F07-EAD6-435D-B55A-70A01556DD54}" dt="2020-12-15T10:43:35.231" v="1541"/>
          <ac:spMkLst>
            <pc:docMk/>
            <pc:sldMk cId="3932084279" sldId="259"/>
            <ac:spMk id="116" creationId="{D8DA2DBD-3EE8-41B6-A962-F0E9A5E2AD39}"/>
          </ac:spMkLst>
        </pc:spChg>
        <pc:spChg chg="mod">
          <ac:chgData name="Paul Bloemers" userId="fe3832ff3b233e04" providerId="LiveId" clId="{54AB4F07-EAD6-435D-B55A-70A01556DD54}" dt="2020-12-15T10:43:35.231" v="1541"/>
          <ac:spMkLst>
            <pc:docMk/>
            <pc:sldMk cId="3932084279" sldId="259"/>
            <ac:spMk id="117" creationId="{265E29E3-6913-4E72-BA6E-C30FD6537FE3}"/>
          </ac:spMkLst>
        </pc:spChg>
        <pc:spChg chg="mod">
          <ac:chgData name="Paul Bloemers" userId="fe3832ff3b233e04" providerId="LiveId" clId="{54AB4F07-EAD6-435D-B55A-70A01556DD54}" dt="2020-12-15T10:43:41.898" v="1546"/>
          <ac:spMkLst>
            <pc:docMk/>
            <pc:sldMk cId="3932084279" sldId="259"/>
            <ac:spMk id="119" creationId="{84FA96F7-931B-418F-9F37-D57E3F2B4344}"/>
          </ac:spMkLst>
        </pc:spChg>
        <pc:spChg chg="mod">
          <ac:chgData name="Paul Bloemers" userId="fe3832ff3b233e04" providerId="LiveId" clId="{54AB4F07-EAD6-435D-B55A-70A01556DD54}" dt="2020-12-15T10:43:41.898" v="1546"/>
          <ac:spMkLst>
            <pc:docMk/>
            <pc:sldMk cId="3932084279" sldId="259"/>
            <ac:spMk id="120" creationId="{C8BE1186-C467-4ABB-B635-D73AA11B8FDE}"/>
          </ac:spMkLst>
        </pc:spChg>
        <pc:spChg chg="mod">
          <ac:chgData name="Paul Bloemers" userId="fe3832ff3b233e04" providerId="LiveId" clId="{54AB4F07-EAD6-435D-B55A-70A01556DD54}" dt="2020-12-15T10:43:41.898" v="1546"/>
          <ac:spMkLst>
            <pc:docMk/>
            <pc:sldMk cId="3932084279" sldId="259"/>
            <ac:spMk id="121" creationId="{6CC00E4A-4D4B-4A02-9275-BBC7E98A4CA6}"/>
          </ac:spMkLst>
        </pc:spChg>
        <pc:spChg chg="mod">
          <ac:chgData name="Paul Bloemers" userId="fe3832ff3b233e04" providerId="LiveId" clId="{54AB4F07-EAD6-435D-B55A-70A01556DD54}" dt="2020-12-15T10:43:41.898" v="1546"/>
          <ac:spMkLst>
            <pc:docMk/>
            <pc:sldMk cId="3932084279" sldId="259"/>
            <ac:spMk id="122" creationId="{638FB0FB-601D-4733-8B66-DB375BD3B16B}"/>
          </ac:spMkLst>
        </pc:spChg>
        <pc:spChg chg="mod">
          <ac:chgData name="Paul Bloemers" userId="fe3832ff3b233e04" providerId="LiveId" clId="{54AB4F07-EAD6-435D-B55A-70A01556DD54}" dt="2020-12-15T10:43:41.898" v="1546"/>
          <ac:spMkLst>
            <pc:docMk/>
            <pc:sldMk cId="3932084279" sldId="259"/>
            <ac:spMk id="123" creationId="{A5A4F629-0310-4166-ABA8-40EB33F8A1F0}"/>
          </ac:spMkLst>
        </pc:spChg>
        <pc:spChg chg="mod">
          <ac:chgData name="Paul Bloemers" userId="fe3832ff3b233e04" providerId="LiveId" clId="{54AB4F07-EAD6-435D-B55A-70A01556DD54}" dt="2020-12-15T10:43:41.898" v="1546"/>
          <ac:spMkLst>
            <pc:docMk/>
            <pc:sldMk cId="3932084279" sldId="259"/>
            <ac:spMk id="124" creationId="{067B4C63-F5D6-4C6D-9906-11680F1129C3}"/>
          </ac:spMkLst>
        </pc:spChg>
        <pc:spChg chg="mod">
          <ac:chgData name="Paul Bloemers" userId="fe3832ff3b233e04" providerId="LiveId" clId="{54AB4F07-EAD6-435D-B55A-70A01556DD54}" dt="2020-12-15T10:43:41.898" v="1546"/>
          <ac:spMkLst>
            <pc:docMk/>
            <pc:sldMk cId="3932084279" sldId="259"/>
            <ac:spMk id="125" creationId="{AE635DB7-4225-4497-A803-B18A7DFEE290}"/>
          </ac:spMkLst>
        </pc:spChg>
        <pc:spChg chg="mod">
          <ac:chgData name="Paul Bloemers" userId="fe3832ff3b233e04" providerId="LiveId" clId="{54AB4F07-EAD6-435D-B55A-70A01556DD54}" dt="2020-12-15T10:43:41.898" v="1546"/>
          <ac:spMkLst>
            <pc:docMk/>
            <pc:sldMk cId="3932084279" sldId="259"/>
            <ac:spMk id="126" creationId="{4AF0A1A5-638E-4258-851E-EB3E6AE2C3C3}"/>
          </ac:spMkLst>
        </pc:spChg>
        <pc:spChg chg="add mod">
          <ac:chgData name="Paul Bloemers" userId="fe3832ff3b233e04" providerId="LiveId" clId="{54AB4F07-EAD6-435D-B55A-70A01556DD54}" dt="2020-12-15T10:46:17.341" v="1599" actId="1076"/>
          <ac:spMkLst>
            <pc:docMk/>
            <pc:sldMk cId="3932084279" sldId="259"/>
            <ac:spMk id="128" creationId="{0F14930F-DB30-469F-A6EE-6E4A23FE6449}"/>
          </ac:spMkLst>
        </pc:spChg>
        <pc:spChg chg="add mod">
          <ac:chgData name="Paul Bloemers" userId="fe3832ff3b233e04" providerId="LiveId" clId="{54AB4F07-EAD6-435D-B55A-70A01556DD54}" dt="2020-12-15T11:58:34.633" v="2176" actId="20577"/>
          <ac:spMkLst>
            <pc:docMk/>
            <pc:sldMk cId="3932084279" sldId="259"/>
            <ac:spMk id="129" creationId="{B0AA01BC-D712-4F96-91D3-AFF8FB08F34A}"/>
          </ac:spMkLst>
        </pc:spChg>
        <pc:spChg chg="mod">
          <ac:chgData name="Paul Bloemers" userId="fe3832ff3b233e04" providerId="LiveId" clId="{54AB4F07-EAD6-435D-B55A-70A01556DD54}" dt="2020-12-15T10:46:04.365" v="1598"/>
          <ac:spMkLst>
            <pc:docMk/>
            <pc:sldMk cId="3932084279" sldId="259"/>
            <ac:spMk id="131" creationId="{EDA820CF-0E6F-4EB7-AB3C-5E783EA58BDF}"/>
          </ac:spMkLst>
        </pc:spChg>
        <pc:spChg chg="mod">
          <ac:chgData name="Paul Bloemers" userId="fe3832ff3b233e04" providerId="LiveId" clId="{54AB4F07-EAD6-435D-B55A-70A01556DD54}" dt="2020-12-15T10:46:04.365" v="1598"/>
          <ac:spMkLst>
            <pc:docMk/>
            <pc:sldMk cId="3932084279" sldId="259"/>
            <ac:spMk id="132" creationId="{997DBE01-CD95-4544-885E-3AE184E29CE0}"/>
          </ac:spMkLst>
        </pc:spChg>
        <pc:spChg chg="mod">
          <ac:chgData name="Paul Bloemers" userId="fe3832ff3b233e04" providerId="LiveId" clId="{54AB4F07-EAD6-435D-B55A-70A01556DD54}" dt="2020-12-15T10:46:04.365" v="1598"/>
          <ac:spMkLst>
            <pc:docMk/>
            <pc:sldMk cId="3932084279" sldId="259"/>
            <ac:spMk id="133" creationId="{34F147CE-DF28-4279-9BB4-0F75171FB11B}"/>
          </ac:spMkLst>
        </pc:spChg>
        <pc:spChg chg="mod">
          <ac:chgData name="Paul Bloemers" userId="fe3832ff3b233e04" providerId="LiveId" clId="{54AB4F07-EAD6-435D-B55A-70A01556DD54}" dt="2020-12-15T10:46:04.365" v="1598"/>
          <ac:spMkLst>
            <pc:docMk/>
            <pc:sldMk cId="3932084279" sldId="259"/>
            <ac:spMk id="134" creationId="{C714697C-56AD-4952-B6EF-C80474FF9FB2}"/>
          </ac:spMkLst>
        </pc:spChg>
        <pc:spChg chg="mod">
          <ac:chgData name="Paul Bloemers" userId="fe3832ff3b233e04" providerId="LiveId" clId="{54AB4F07-EAD6-435D-B55A-70A01556DD54}" dt="2020-12-15T10:46:04.365" v="1598"/>
          <ac:spMkLst>
            <pc:docMk/>
            <pc:sldMk cId="3932084279" sldId="259"/>
            <ac:spMk id="135" creationId="{A08D5EF9-9A39-4557-8A29-3D0A14302B2E}"/>
          </ac:spMkLst>
        </pc:spChg>
        <pc:spChg chg="mod">
          <ac:chgData name="Paul Bloemers" userId="fe3832ff3b233e04" providerId="LiveId" clId="{54AB4F07-EAD6-435D-B55A-70A01556DD54}" dt="2020-12-15T10:46:04.365" v="1598"/>
          <ac:spMkLst>
            <pc:docMk/>
            <pc:sldMk cId="3932084279" sldId="259"/>
            <ac:spMk id="136" creationId="{C59B83E2-E354-44A3-926F-58465E53228E}"/>
          </ac:spMkLst>
        </pc:spChg>
        <pc:spChg chg="mod">
          <ac:chgData name="Paul Bloemers" userId="fe3832ff3b233e04" providerId="LiveId" clId="{54AB4F07-EAD6-435D-B55A-70A01556DD54}" dt="2020-12-15T10:46:04.365" v="1598"/>
          <ac:spMkLst>
            <pc:docMk/>
            <pc:sldMk cId="3932084279" sldId="259"/>
            <ac:spMk id="137" creationId="{2BAD584E-7226-402C-BBC3-33B6DA0A8D3B}"/>
          </ac:spMkLst>
        </pc:spChg>
        <pc:spChg chg="mod">
          <ac:chgData name="Paul Bloemers" userId="fe3832ff3b233e04" providerId="LiveId" clId="{54AB4F07-EAD6-435D-B55A-70A01556DD54}" dt="2020-12-15T10:46:04.365" v="1598"/>
          <ac:spMkLst>
            <pc:docMk/>
            <pc:sldMk cId="3932084279" sldId="259"/>
            <ac:spMk id="138" creationId="{16F23D99-BF05-472A-9266-3623D4718131}"/>
          </ac:spMkLst>
        </pc:spChg>
        <pc:spChg chg="add mod">
          <ac:chgData name="Paul Bloemers" userId="fe3832ff3b233e04" providerId="LiveId" clId="{54AB4F07-EAD6-435D-B55A-70A01556DD54}" dt="2020-12-15T11:34:36.781" v="2025" actId="1076"/>
          <ac:spMkLst>
            <pc:docMk/>
            <pc:sldMk cId="3932084279" sldId="259"/>
            <ac:spMk id="140" creationId="{D54E9B0B-EA40-458A-9B9D-1BC5DBDF2348}"/>
          </ac:spMkLst>
        </pc:spChg>
        <pc:spChg chg="add mod">
          <ac:chgData name="Paul Bloemers" userId="fe3832ff3b233e04" providerId="LiveId" clId="{54AB4F07-EAD6-435D-B55A-70A01556DD54}" dt="2020-12-15T11:58:38.001" v="2178" actId="20577"/>
          <ac:spMkLst>
            <pc:docMk/>
            <pc:sldMk cId="3932084279" sldId="259"/>
            <ac:spMk id="141" creationId="{A9D58DAB-2D7C-4730-9E80-5A9BAA45146B}"/>
          </ac:spMkLst>
        </pc:spChg>
        <pc:spChg chg="mod">
          <ac:chgData name="Paul Bloemers" userId="fe3832ff3b233e04" providerId="LiveId" clId="{54AB4F07-EAD6-435D-B55A-70A01556DD54}" dt="2020-12-15T11:34:27.041" v="2024"/>
          <ac:spMkLst>
            <pc:docMk/>
            <pc:sldMk cId="3932084279" sldId="259"/>
            <ac:spMk id="143" creationId="{FF951A22-D485-4352-81B4-ECBA29F9C5CC}"/>
          </ac:spMkLst>
        </pc:spChg>
        <pc:spChg chg="mod">
          <ac:chgData name="Paul Bloemers" userId="fe3832ff3b233e04" providerId="LiveId" clId="{54AB4F07-EAD6-435D-B55A-70A01556DD54}" dt="2020-12-15T11:34:27.041" v="2024"/>
          <ac:spMkLst>
            <pc:docMk/>
            <pc:sldMk cId="3932084279" sldId="259"/>
            <ac:spMk id="144" creationId="{672E6D56-147D-472C-B8C7-088D95D1F928}"/>
          </ac:spMkLst>
        </pc:spChg>
        <pc:spChg chg="mod">
          <ac:chgData name="Paul Bloemers" userId="fe3832ff3b233e04" providerId="LiveId" clId="{54AB4F07-EAD6-435D-B55A-70A01556DD54}" dt="2020-12-15T11:34:27.041" v="2024"/>
          <ac:spMkLst>
            <pc:docMk/>
            <pc:sldMk cId="3932084279" sldId="259"/>
            <ac:spMk id="145" creationId="{DF9C3916-47A1-4C88-84D6-466C9B260470}"/>
          </ac:spMkLst>
        </pc:spChg>
        <pc:spChg chg="mod">
          <ac:chgData name="Paul Bloemers" userId="fe3832ff3b233e04" providerId="LiveId" clId="{54AB4F07-EAD6-435D-B55A-70A01556DD54}" dt="2020-12-15T11:34:27.041" v="2024"/>
          <ac:spMkLst>
            <pc:docMk/>
            <pc:sldMk cId="3932084279" sldId="259"/>
            <ac:spMk id="146" creationId="{148611C6-8B3A-46C9-8209-E64233A8B137}"/>
          </ac:spMkLst>
        </pc:spChg>
        <pc:spChg chg="mod">
          <ac:chgData name="Paul Bloemers" userId="fe3832ff3b233e04" providerId="LiveId" clId="{54AB4F07-EAD6-435D-B55A-70A01556DD54}" dt="2020-12-15T11:34:27.041" v="2024"/>
          <ac:spMkLst>
            <pc:docMk/>
            <pc:sldMk cId="3932084279" sldId="259"/>
            <ac:spMk id="147" creationId="{ADA58C51-B543-4B28-B0A5-55C8D10CF35D}"/>
          </ac:spMkLst>
        </pc:spChg>
        <pc:spChg chg="mod">
          <ac:chgData name="Paul Bloemers" userId="fe3832ff3b233e04" providerId="LiveId" clId="{54AB4F07-EAD6-435D-B55A-70A01556DD54}" dt="2020-12-15T11:34:27.041" v="2024"/>
          <ac:spMkLst>
            <pc:docMk/>
            <pc:sldMk cId="3932084279" sldId="259"/>
            <ac:spMk id="148" creationId="{B8C54E48-B938-4B68-BF9B-EE6FC29AD6C6}"/>
          </ac:spMkLst>
        </pc:spChg>
        <pc:spChg chg="mod">
          <ac:chgData name="Paul Bloemers" userId="fe3832ff3b233e04" providerId="LiveId" clId="{54AB4F07-EAD6-435D-B55A-70A01556DD54}" dt="2020-12-15T11:34:27.041" v="2024"/>
          <ac:spMkLst>
            <pc:docMk/>
            <pc:sldMk cId="3932084279" sldId="259"/>
            <ac:spMk id="149" creationId="{55408768-F1A0-4A14-ADEE-B40585AB2A21}"/>
          </ac:spMkLst>
        </pc:spChg>
        <pc:spChg chg="mod">
          <ac:chgData name="Paul Bloemers" userId="fe3832ff3b233e04" providerId="LiveId" clId="{54AB4F07-EAD6-435D-B55A-70A01556DD54}" dt="2020-12-15T11:34:27.041" v="2024"/>
          <ac:spMkLst>
            <pc:docMk/>
            <pc:sldMk cId="3932084279" sldId="259"/>
            <ac:spMk id="150" creationId="{31536419-C4F7-4213-8F23-45B0488F53F9}"/>
          </ac:spMkLst>
        </pc:spChg>
        <pc:spChg chg="mod">
          <ac:chgData name="Paul Bloemers" userId="fe3832ff3b233e04" providerId="LiveId" clId="{54AB4F07-EAD6-435D-B55A-70A01556DD54}" dt="2020-12-15T12:36:10.347" v="2728"/>
          <ac:spMkLst>
            <pc:docMk/>
            <pc:sldMk cId="3932084279" sldId="259"/>
            <ac:spMk id="152" creationId="{9D429A3A-469C-4F9F-9EF7-811D631961B3}"/>
          </ac:spMkLst>
        </pc:spChg>
        <pc:spChg chg="mod">
          <ac:chgData name="Paul Bloemers" userId="fe3832ff3b233e04" providerId="LiveId" clId="{54AB4F07-EAD6-435D-B55A-70A01556DD54}" dt="2020-12-15T12:36:10.347" v="2728"/>
          <ac:spMkLst>
            <pc:docMk/>
            <pc:sldMk cId="3932084279" sldId="259"/>
            <ac:spMk id="153" creationId="{A36A7D38-2F2A-428F-904B-9906B703DD11}"/>
          </ac:spMkLst>
        </pc:spChg>
        <pc:spChg chg="mod">
          <ac:chgData name="Paul Bloemers" userId="fe3832ff3b233e04" providerId="LiveId" clId="{54AB4F07-EAD6-435D-B55A-70A01556DD54}" dt="2020-12-15T12:36:10.347" v="2728"/>
          <ac:spMkLst>
            <pc:docMk/>
            <pc:sldMk cId="3932084279" sldId="259"/>
            <ac:spMk id="154" creationId="{ED35C761-8C18-407B-9D60-3B908A995FC1}"/>
          </ac:spMkLst>
        </pc:spChg>
        <pc:spChg chg="mod">
          <ac:chgData name="Paul Bloemers" userId="fe3832ff3b233e04" providerId="LiveId" clId="{54AB4F07-EAD6-435D-B55A-70A01556DD54}" dt="2020-12-15T12:36:10.347" v="2728"/>
          <ac:spMkLst>
            <pc:docMk/>
            <pc:sldMk cId="3932084279" sldId="259"/>
            <ac:spMk id="155" creationId="{5DD883E9-E42E-422B-AB3E-0643358C4A0A}"/>
          </ac:spMkLst>
        </pc:spChg>
        <pc:spChg chg="mod">
          <ac:chgData name="Paul Bloemers" userId="fe3832ff3b233e04" providerId="LiveId" clId="{54AB4F07-EAD6-435D-B55A-70A01556DD54}" dt="2020-12-15T12:36:10.347" v="2728"/>
          <ac:spMkLst>
            <pc:docMk/>
            <pc:sldMk cId="3932084279" sldId="259"/>
            <ac:spMk id="156" creationId="{1541B1C2-E4DC-4B4A-90DC-2540A2C2D55A}"/>
          </ac:spMkLst>
        </pc:spChg>
        <pc:spChg chg="mod">
          <ac:chgData name="Paul Bloemers" userId="fe3832ff3b233e04" providerId="LiveId" clId="{54AB4F07-EAD6-435D-B55A-70A01556DD54}" dt="2020-12-15T12:36:10.347" v="2728"/>
          <ac:spMkLst>
            <pc:docMk/>
            <pc:sldMk cId="3932084279" sldId="259"/>
            <ac:spMk id="157" creationId="{967FDDAD-73F0-41DF-9B1A-1F6858BC28A9}"/>
          </ac:spMkLst>
        </pc:spChg>
        <pc:spChg chg="mod">
          <ac:chgData name="Paul Bloemers" userId="fe3832ff3b233e04" providerId="LiveId" clId="{54AB4F07-EAD6-435D-B55A-70A01556DD54}" dt="2020-12-15T12:36:10.347" v="2728"/>
          <ac:spMkLst>
            <pc:docMk/>
            <pc:sldMk cId="3932084279" sldId="259"/>
            <ac:spMk id="158" creationId="{665EB2CC-0841-493E-B14E-9CFB11846E96}"/>
          </ac:spMkLst>
        </pc:spChg>
        <pc:spChg chg="mod">
          <ac:chgData name="Paul Bloemers" userId="fe3832ff3b233e04" providerId="LiveId" clId="{54AB4F07-EAD6-435D-B55A-70A01556DD54}" dt="2020-12-15T12:36:10.347" v="2728"/>
          <ac:spMkLst>
            <pc:docMk/>
            <pc:sldMk cId="3932084279" sldId="259"/>
            <ac:spMk id="159" creationId="{31CA1C4C-44AD-402B-8B23-A1AE0BCE573F}"/>
          </ac:spMkLst>
        </pc:spChg>
        <pc:spChg chg="add mod">
          <ac:chgData name="Paul Bloemers" userId="fe3832ff3b233e04" providerId="LiveId" clId="{54AB4F07-EAD6-435D-B55A-70A01556DD54}" dt="2020-12-15T12:38:28.894" v="2833" actId="20577"/>
          <ac:spMkLst>
            <pc:docMk/>
            <pc:sldMk cId="3932084279" sldId="259"/>
            <ac:spMk id="160" creationId="{5DF8AD1B-522E-4AAD-9A51-C5CA1ED01EF5}"/>
          </ac:spMkLst>
        </pc:spChg>
        <pc:spChg chg="add mod">
          <ac:chgData name="Paul Bloemers" userId="fe3832ff3b233e04" providerId="LiveId" clId="{54AB4F07-EAD6-435D-B55A-70A01556DD54}" dt="2020-12-15T12:36:17.566" v="2729" actId="1076"/>
          <ac:spMkLst>
            <pc:docMk/>
            <pc:sldMk cId="3932084279" sldId="259"/>
            <ac:spMk id="161" creationId="{BB03A074-BEAE-4208-9666-D6E76C797353}"/>
          </ac:spMkLst>
        </pc:spChg>
        <pc:spChg chg="add mod">
          <ac:chgData name="Paul Bloemers" userId="fe3832ff3b233e04" providerId="LiveId" clId="{54AB4F07-EAD6-435D-B55A-70A01556DD54}" dt="2020-12-15T13:27:55.617" v="2997" actId="404"/>
          <ac:spMkLst>
            <pc:docMk/>
            <pc:sldMk cId="3932084279" sldId="259"/>
            <ac:spMk id="164" creationId="{700AACF9-2D9D-4E16-803A-0C6D1A7062CA}"/>
          </ac:spMkLst>
        </pc:spChg>
        <pc:spChg chg="add mod">
          <ac:chgData name="Paul Bloemers" userId="fe3832ff3b233e04" providerId="LiveId" clId="{54AB4F07-EAD6-435D-B55A-70A01556DD54}" dt="2020-12-15T12:44:04.670" v="2842" actId="1076"/>
          <ac:spMkLst>
            <pc:docMk/>
            <pc:sldMk cId="3932084279" sldId="259"/>
            <ac:spMk id="165" creationId="{177C8DF4-539D-4C7F-8601-AA02E19C40C4}"/>
          </ac:spMkLst>
        </pc:spChg>
        <pc:spChg chg="mod">
          <ac:chgData name="Paul Bloemers" userId="fe3832ff3b233e04" providerId="LiveId" clId="{54AB4F07-EAD6-435D-B55A-70A01556DD54}" dt="2020-12-15T13:24:21.168" v="2845"/>
          <ac:spMkLst>
            <pc:docMk/>
            <pc:sldMk cId="3932084279" sldId="259"/>
            <ac:spMk id="167" creationId="{16F1E6E0-DDE2-46D3-A172-AADF81F78FA8}"/>
          </ac:spMkLst>
        </pc:spChg>
        <pc:spChg chg="mod">
          <ac:chgData name="Paul Bloemers" userId="fe3832ff3b233e04" providerId="LiveId" clId="{54AB4F07-EAD6-435D-B55A-70A01556DD54}" dt="2020-12-15T13:24:21.168" v="2845"/>
          <ac:spMkLst>
            <pc:docMk/>
            <pc:sldMk cId="3932084279" sldId="259"/>
            <ac:spMk id="168" creationId="{B85DD28A-6BBA-4B81-884A-4CE3DA1E5494}"/>
          </ac:spMkLst>
        </pc:spChg>
        <pc:spChg chg="mod">
          <ac:chgData name="Paul Bloemers" userId="fe3832ff3b233e04" providerId="LiveId" clId="{54AB4F07-EAD6-435D-B55A-70A01556DD54}" dt="2020-12-15T13:24:21.168" v="2845"/>
          <ac:spMkLst>
            <pc:docMk/>
            <pc:sldMk cId="3932084279" sldId="259"/>
            <ac:spMk id="169" creationId="{EFD31F3C-1911-4780-AC35-9475D9EB8516}"/>
          </ac:spMkLst>
        </pc:spChg>
        <pc:spChg chg="mod">
          <ac:chgData name="Paul Bloemers" userId="fe3832ff3b233e04" providerId="LiveId" clId="{54AB4F07-EAD6-435D-B55A-70A01556DD54}" dt="2020-12-15T13:24:21.168" v="2845"/>
          <ac:spMkLst>
            <pc:docMk/>
            <pc:sldMk cId="3932084279" sldId="259"/>
            <ac:spMk id="170" creationId="{9933B9B5-989C-4B3B-ADE2-34F642870128}"/>
          </ac:spMkLst>
        </pc:spChg>
        <pc:spChg chg="mod">
          <ac:chgData name="Paul Bloemers" userId="fe3832ff3b233e04" providerId="LiveId" clId="{54AB4F07-EAD6-435D-B55A-70A01556DD54}" dt="2020-12-15T13:24:21.168" v="2845"/>
          <ac:spMkLst>
            <pc:docMk/>
            <pc:sldMk cId="3932084279" sldId="259"/>
            <ac:spMk id="171" creationId="{3088CB1A-EE37-4986-8CFA-EA0D9F994351}"/>
          </ac:spMkLst>
        </pc:spChg>
        <pc:spChg chg="mod">
          <ac:chgData name="Paul Bloemers" userId="fe3832ff3b233e04" providerId="LiveId" clId="{54AB4F07-EAD6-435D-B55A-70A01556DD54}" dt="2020-12-15T13:24:21.168" v="2845"/>
          <ac:spMkLst>
            <pc:docMk/>
            <pc:sldMk cId="3932084279" sldId="259"/>
            <ac:spMk id="172" creationId="{267224EB-30EB-4F27-B0F3-61C49DB585D0}"/>
          </ac:spMkLst>
        </pc:spChg>
        <pc:spChg chg="mod">
          <ac:chgData name="Paul Bloemers" userId="fe3832ff3b233e04" providerId="LiveId" clId="{54AB4F07-EAD6-435D-B55A-70A01556DD54}" dt="2020-12-15T13:24:21.168" v="2845"/>
          <ac:spMkLst>
            <pc:docMk/>
            <pc:sldMk cId="3932084279" sldId="259"/>
            <ac:spMk id="173" creationId="{1CDC75E5-C545-4D39-ACFA-EF3315281839}"/>
          </ac:spMkLst>
        </pc:spChg>
        <pc:spChg chg="mod">
          <ac:chgData name="Paul Bloemers" userId="fe3832ff3b233e04" providerId="LiveId" clId="{54AB4F07-EAD6-435D-B55A-70A01556DD54}" dt="2020-12-15T13:24:21.168" v="2845"/>
          <ac:spMkLst>
            <pc:docMk/>
            <pc:sldMk cId="3932084279" sldId="259"/>
            <ac:spMk id="174" creationId="{DAF4C00B-1C9C-481C-B479-F674BBF46F99}"/>
          </ac:spMkLst>
        </pc:spChg>
        <pc:grpChg chg="add del mod">
          <ac:chgData name="Paul Bloemers" userId="fe3832ff3b233e04" providerId="LiveId" clId="{54AB4F07-EAD6-435D-B55A-70A01556DD54}" dt="2020-12-15T07:49:12.399" v="927" actId="478"/>
          <ac:grpSpMkLst>
            <pc:docMk/>
            <pc:sldMk cId="3932084279" sldId="259"/>
            <ac:grpSpMk id="2" creationId="{230B9A13-2E10-4210-9320-E0A7FBF4DABA}"/>
          </ac:grpSpMkLst>
        </pc:grpChg>
        <pc:grpChg chg="add del mod">
          <ac:chgData name="Paul Bloemers" userId="fe3832ff3b233e04" providerId="LiveId" clId="{54AB4F07-EAD6-435D-B55A-70A01556DD54}" dt="2020-12-18T06:43:52.507" v="5702" actId="478"/>
          <ac:grpSpMkLst>
            <pc:docMk/>
            <pc:sldMk cId="3932084279" sldId="259"/>
            <ac:grpSpMk id="11" creationId="{0EB5D827-E4D7-4C6C-A0F2-606855CFE766}"/>
          </ac:grpSpMkLst>
        </pc:grpChg>
        <pc:grpChg chg="add mod">
          <ac:chgData name="Paul Bloemers" userId="fe3832ff3b233e04" providerId="LiveId" clId="{54AB4F07-EAD6-435D-B55A-70A01556DD54}" dt="2020-12-15T08:05:13.429" v="1181" actId="1035"/>
          <ac:grpSpMkLst>
            <pc:docMk/>
            <pc:sldMk cId="3932084279" sldId="259"/>
            <ac:grpSpMk id="30" creationId="{DDEA0848-97A6-4F3E-A2B6-EB1B66837447}"/>
          </ac:grpSpMkLst>
        </pc:grpChg>
        <pc:grpChg chg="add del mod">
          <ac:chgData name="Paul Bloemers" userId="fe3832ff3b233e04" providerId="LiveId" clId="{54AB4F07-EAD6-435D-B55A-70A01556DD54}" dt="2020-12-15T07:49:35.045" v="929" actId="478"/>
          <ac:grpSpMkLst>
            <pc:docMk/>
            <pc:sldMk cId="3932084279" sldId="259"/>
            <ac:grpSpMk id="39" creationId="{CC756211-85D5-41F9-A462-07CDA2CCA865}"/>
          </ac:grpSpMkLst>
        </pc:grpChg>
        <pc:grpChg chg="add mod">
          <ac:chgData name="Paul Bloemers" userId="fe3832ff3b233e04" providerId="LiveId" clId="{54AB4F07-EAD6-435D-B55A-70A01556DD54}" dt="2020-12-15T10:14:53.055" v="1279" actId="552"/>
          <ac:grpSpMkLst>
            <pc:docMk/>
            <pc:sldMk cId="3932084279" sldId="259"/>
            <ac:grpSpMk id="66" creationId="{C255E7BB-389D-4143-AF3D-93575DBD5DE5}"/>
          </ac:grpSpMkLst>
        </pc:grpChg>
        <pc:grpChg chg="add mod">
          <ac:chgData name="Paul Bloemers" userId="fe3832ff3b233e04" providerId="LiveId" clId="{54AB4F07-EAD6-435D-B55A-70A01556DD54}" dt="2020-12-15T10:22:59.031" v="1332" actId="1036"/>
          <ac:grpSpMkLst>
            <pc:docMk/>
            <pc:sldMk cId="3932084279" sldId="259"/>
            <ac:grpSpMk id="76" creationId="{51CE0782-08DE-47AB-A1C8-ACB1DD2F3DD5}"/>
          </ac:grpSpMkLst>
        </pc:grpChg>
        <pc:grpChg chg="add mod">
          <ac:chgData name="Paul Bloemers" userId="fe3832ff3b233e04" providerId="LiveId" clId="{54AB4F07-EAD6-435D-B55A-70A01556DD54}" dt="2020-12-15T10:45:13.592" v="1589" actId="1036"/>
          <ac:grpSpMkLst>
            <pc:docMk/>
            <pc:sldMk cId="3932084279" sldId="259"/>
            <ac:grpSpMk id="109" creationId="{2013A5EB-9FF8-43DD-9BDA-95F649F7C342}"/>
          </ac:grpSpMkLst>
        </pc:grpChg>
        <pc:grpChg chg="add del mod">
          <ac:chgData name="Paul Bloemers" userId="fe3832ff3b233e04" providerId="LiveId" clId="{54AB4F07-EAD6-435D-B55A-70A01556DD54}" dt="2020-12-15T10:44:48.791" v="1559" actId="478"/>
          <ac:grpSpMkLst>
            <pc:docMk/>
            <pc:sldMk cId="3932084279" sldId="259"/>
            <ac:grpSpMk id="118" creationId="{2ED3B698-3B3F-46B2-83C6-44D4A6221B94}"/>
          </ac:grpSpMkLst>
        </pc:grpChg>
        <pc:grpChg chg="add mod">
          <ac:chgData name="Paul Bloemers" userId="fe3832ff3b233e04" providerId="LiveId" clId="{54AB4F07-EAD6-435D-B55A-70A01556DD54}" dt="2020-12-15T10:46:17.341" v="1599" actId="1076"/>
          <ac:grpSpMkLst>
            <pc:docMk/>
            <pc:sldMk cId="3932084279" sldId="259"/>
            <ac:grpSpMk id="130" creationId="{A6371A70-C129-436A-8745-FBB2FB584BD5}"/>
          </ac:grpSpMkLst>
        </pc:grpChg>
        <pc:grpChg chg="add mod">
          <ac:chgData name="Paul Bloemers" userId="fe3832ff3b233e04" providerId="LiveId" clId="{54AB4F07-EAD6-435D-B55A-70A01556DD54}" dt="2020-12-15T11:45:57.392" v="2113" actId="1035"/>
          <ac:grpSpMkLst>
            <pc:docMk/>
            <pc:sldMk cId="3932084279" sldId="259"/>
            <ac:grpSpMk id="142" creationId="{47EEE141-7FC7-491A-ACBE-E097522C5E53}"/>
          </ac:grpSpMkLst>
        </pc:grpChg>
        <pc:grpChg chg="add mod">
          <ac:chgData name="Paul Bloemers" userId="fe3832ff3b233e04" providerId="LiveId" clId="{54AB4F07-EAD6-435D-B55A-70A01556DD54}" dt="2020-12-15T12:40:12.345" v="2834" actId="1035"/>
          <ac:grpSpMkLst>
            <pc:docMk/>
            <pc:sldMk cId="3932084279" sldId="259"/>
            <ac:grpSpMk id="151" creationId="{926B9403-D984-4946-875A-DF07A814BFE1}"/>
          </ac:grpSpMkLst>
        </pc:grpChg>
        <pc:grpChg chg="add mod">
          <ac:chgData name="Paul Bloemers" userId="fe3832ff3b233e04" providerId="LiveId" clId="{54AB4F07-EAD6-435D-B55A-70A01556DD54}" dt="2020-12-15T13:24:27.894" v="2846" actId="1076"/>
          <ac:grpSpMkLst>
            <pc:docMk/>
            <pc:sldMk cId="3932084279" sldId="259"/>
            <ac:grpSpMk id="166" creationId="{9925C9EC-FC93-4B78-A038-4FAFD76876CE}"/>
          </ac:grpSpMkLst>
        </pc:grpChg>
        <pc:picChg chg="add mod">
          <ac:chgData name="Paul Bloemers" userId="fe3832ff3b233e04" providerId="LiveId" clId="{54AB4F07-EAD6-435D-B55A-70A01556DD54}" dt="2020-12-15T08:03:51.282" v="1145" actId="1076"/>
          <ac:picMkLst>
            <pc:docMk/>
            <pc:sldMk cId="3932084279" sldId="259"/>
            <ac:picMk id="62" creationId="{294C95ED-13B9-4459-9343-B1A142E11D95}"/>
          </ac:picMkLst>
        </pc:picChg>
        <pc:picChg chg="add mod">
          <ac:chgData name="Paul Bloemers" userId="fe3832ff3b233e04" providerId="LiveId" clId="{54AB4F07-EAD6-435D-B55A-70A01556DD54}" dt="2020-12-15T10:07:59.474" v="1261" actId="1038"/>
          <ac:picMkLst>
            <pc:docMk/>
            <pc:sldMk cId="3932084279" sldId="259"/>
            <ac:picMk id="65" creationId="{A1966B7A-AC0D-4D53-A58B-6907C55ABD8A}"/>
          </ac:picMkLst>
        </pc:picChg>
        <pc:picChg chg="add mod">
          <ac:chgData name="Paul Bloemers" userId="fe3832ff3b233e04" providerId="LiveId" clId="{54AB4F07-EAD6-435D-B55A-70A01556DD54}" dt="2020-12-15T10:35:06.294" v="1419" actId="1035"/>
          <ac:picMkLst>
            <pc:docMk/>
            <pc:sldMk cId="3932084279" sldId="259"/>
            <ac:picMk id="75" creationId="{AA8B3F80-0281-42DE-9011-C0F5C1E49BA4}"/>
          </ac:picMkLst>
        </pc:picChg>
        <pc:picChg chg="add mod">
          <ac:chgData name="Paul Bloemers" userId="fe3832ff3b233e04" providerId="LiveId" clId="{54AB4F07-EAD6-435D-B55A-70A01556DD54}" dt="2020-12-15T10:34:50.284" v="1414" actId="1076"/>
          <ac:picMkLst>
            <pc:docMk/>
            <pc:sldMk cId="3932084279" sldId="259"/>
            <ac:picMk id="88" creationId="{A01E02B9-0832-4DBF-AE0F-539E57859CFA}"/>
          </ac:picMkLst>
        </pc:picChg>
        <pc:picChg chg="add mod">
          <ac:chgData name="Paul Bloemers" userId="fe3832ff3b233e04" providerId="LiveId" clId="{54AB4F07-EAD6-435D-B55A-70A01556DD54}" dt="2020-12-15T10:45:17.498" v="1597" actId="1036"/>
          <ac:picMkLst>
            <pc:docMk/>
            <pc:sldMk cId="3932084279" sldId="259"/>
            <ac:picMk id="127" creationId="{B22D2F27-FA0D-439F-AEE2-5D182E582EF3}"/>
          </ac:picMkLst>
        </pc:picChg>
        <pc:picChg chg="add mod">
          <ac:chgData name="Paul Bloemers" userId="fe3832ff3b233e04" providerId="LiveId" clId="{54AB4F07-EAD6-435D-B55A-70A01556DD54}" dt="2020-12-15T10:46:17.341" v="1599" actId="1076"/>
          <ac:picMkLst>
            <pc:docMk/>
            <pc:sldMk cId="3932084279" sldId="259"/>
            <ac:picMk id="139" creationId="{C34E5ADB-4A2C-4C0C-8892-3B07A8E62C12}"/>
          </ac:picMkLst>
        </pc:picChg>
        <pc:picChg chg="add mod">
          <ac:chgData name="Paul Bloemers" userId="fe3832ff3b233e04" providerId="LiveId" clId="{54AB4F07-EAD6-435D-B55A-70A01556DD54}" dt="2020-12-15T12:43:50.554" v="2840" actId="555"/>
          <ac:picMkLst>
            <pc:docMk/>
            <pc:sldMk cId="3932084279" sldId="259"/>
            <ac:picMk id="162" creationId="{8B1C86BE-30A2-4E89-80B7-37BE2684598E}"/>
          </ac:picMkLst>
        </pc:picChg>
        <pc:picChg chg="add mod">
          <ac:chgData name="Paul Bloemers" userId="fe3832ff3b233e04" providerId="LiveId" clId="{54AB4F07-EAD6-435D-B55A-70A01556DD54}" dt="2020-12-15T12:43:50.554" v="2840" actId="555"/>
          <ac:picMkLst>
            <pc:docMk/>
            <pc:sldMk cId="3932084279" sldId="259"/>
            <ac:picMk id="163" creationId="{7D6E4FC4-D75F-4549-BD59-A040BB490258}"/>
          </ac:picMkLst>
        </pc:picChg>
        <pc:cxnChg chg="mod">
          <ac:chgData name="Paul Bloemers" userId="fe3832ff3b233e04" providerId="LiveId" clId="{54AB4F07-EAD6-435D-B55A-70A01556DD54}" dt="2020-12-15T07:49:07.950" v="926"/>
          <ac:cxnSpMkLst>
            <pc:docMk/>
            <pc:sldMk cId="3932084279" sldId="259"/>
            <ac:cxnSpMk id="3" creationId="{2AA9B13D-2ADE-4507-B922-319B90D1C0E9}"/>
          </ac:cxnSpMkLst>
        </pc:cxnChg>
        <pc:cxnChg chg="mod">
          <ac:chgData name="Paul Bloemers" userId="fe3832ff3b233e04" providerId="LiveId" clId="{54AB4F07-EAD6-435D-B55A-70A01556DD54}" dt="2020-12-15T07:49:07.950" v="926"/>
          <ac:cxnSpMkLst>
            <pc:docMk/>
            <pc:sldMk cId="3932084279" sldId="259"/>
            <ac:cxnSpMk id="4" creationId="{F7CFEB68-C507-4E39-A905-018C85A54BCF}"/>
          </ac:cxnSpMkLst>
        </pc:cxnChg>
        <pc:cxnChg chg="mod">
          <ac:chgData name="Paul Bloemers" userId="fe3832ff3b233e04" providerId="LiveId" clId="{54AB4F07-EAD6-435D-B55A-70A01556DD54}" dt="2020-12-15T07:49:07.950" v="926"/>
          <ac:cxnSpMkLst>
            <pc:docMk/>
            <pc:sldMk cId="3932084279" sldId="259"/>
            <ac:cxnSpMk id="5" creationId="{EBFEB28B-1241-4CAC-83F8-AE3305140BBA}"/>
          </ac:cxnSpMkLst>
        </pc:cxnChg>
        <pc:cxnChg chg="mod">
          <ac:chgData name="Paul Bloemers" userId="fe3832ff3b233e04" providerId="LiveId" clId="{54AB4F07-EAD6-435D-B55A-70A01556DD54}" dt="2020-12-15T07:49:07.950" v="926"/>
          <ac:cxnSpMkLst>
            <pc:docMk/>
            <pc:sldMk cId="3932084279" sldId="259"/>
            <ac:cxnSpMk id="6" creationId="{6A388793-B454-42C5-AADF-06F47AF83E48}"/>
          </ac:cxnSpMkLst>
        </pc:cxnChg>
        <pc:cxnChg chg="mod">
          <ac:chgData name="Paul Bloemers" userId="fe3832ff3b233e04" providerId="LiveId" clId="{54AB4F07-EAD6-435D-B55A-70A01556DD54}" dt="2020-12-15T07:49:07.950" v="926"/>
          <ac:cxnSpMkLst>
            <pc:docMk/>
            <pc:sldMk cId="3932084279" sldId="259"/>
            <ac:cxnSpMk id="7" creationId="{0ABE4A89-9D3D-42AE-9054-A57BD067C88C}"/>
          </ac:cxnSpMkLst>
        </pc:cxnChg>
        <pc:cxnChg chg="mod">
          <ac:chgData name="Paul Bloemers" userId="fe3832ff3b233e04" providerId="LiveId" clId="{54AB4F07-EAD6-435D-B55A-70A01556DD54}" dt="2020-12-15T07:49:07.950" v="926"/>
          <ac:cxnSpMkLst>
            <pc:docMk/>
            <pc:sldMk cId="3932084279" sldId="259"/>
            <ac:cxnSpMk id="8" creationId="{74061346-218B-461E-9185-28FD49B0C488}"/>
          </ac:cxnSpMkLst>
        </pc:cxnChg>
        <pc:cxnChg chg="mod">
          <ac:chgData name="Paul Bloemers" userId="fe3832ff3b233e04" providerId="LiveId" clId="{54AB4F07-EAD6-435D-B55A-70A01556DD54}" dt="2020-12-15T07:49:07.950" v="926"/>
          <ac:cxnSpMkLst>
            <pc:docMk/>
            <pc:sldMk cId="3932084279" sldId="259"/>
            <ac:cxnSpMk id="9" creationId="{7CC34744-1D65-4837-B1B7-33E885F58D4B}"/>
          </ac:cxnSpMkLst>
        </pc:cxnChg>
        <pc:cxnChg chg="mod">
          <ac:chgData name="Paul Bloemers" userId="fe3832ff3b233e04" providerId="LiveId" clId="{54AB4F07-EAD6-435D-B55A-70A01556DD54}" dt="2020-12-15T07:49:07.950" v="926"/>
          <ac:cxnSpMkLst>
            <pc:docMk/>
            <pc:sldMk cId="3932084279" sldId="259"/>
            <ac:cxnSpMk id="10" creationId="{29A8287C-4950-4A3F-B937-1D31F30C25E8}"/>
          </ac:cxnSpMkLst>
        </pc:cxnChg>
        <pc:cxnChg chg="add del mod">
          <ac:chgData name="Paul Bloemers" userId="fe3832ff3b233e04" providerId="LiveId" clId="{54AB4F07-EAD6-435D-B55A-70A01556DD54}" dt="2020-12-15T10:38:46.934" v="1421"/>
          <ac:cxnSpMkLst>
            <pc:docMk/>
            <pc:sldMk cId="3932084279" sldId="259"/>
            <ac:cxnSpMk id="89" creationId="{A1BBA104-CA83-4118-BC68-F8D9E9727165}"/>
          </ac:cxnSpMkLst>
        </pc:cxnChg>
        <pc:cxnChg chg="add del mod">
          <ac:chgData name="Paul Bloemers" userId="fe3832ff3b233e04" providerId="LiveId" clId="{54AB4F07-EAD6-435D-B55A-70A01556DD54}" dt="2020-12-15T10:38:46.934" v="1421"/>
          <ac:cxnSpMkLst>
            <pc:docMk/>
            <pc:sldMk cId="3932084279" sldId="259"/>
            <ac:cxnSpMk id="90" creationId="{607E7BA0-B460-4D97-88F8-A215C8DD6483}"/>
          </ac:cxnSpMkLst>
        </pc:cxnChg>
        <pc:cxnChg chg="add del mod">
          <ac:chgData name="Paul Bloemers" userId="fe3832ff3b233e04" providerId="LiveId" clId="{54AB4F07-EAD6-435D-B55A-70A01556DD54}" dt="2020-12-15T10:38:46.934" v="1421"/>
          <ac:cxnSpMkLst>
            <pc:docMk/>
            <pc:sldMk cId="3932084279" sldId="259"/>
            <ac:cxnSpMk id="91" creationId="{26BA78D7-F853-4E1D-964F-23F2E28248E8}"/>
          </ac:cxnSpMkLst>
        </pc:cxnChg>
        <pc:cxnChg chg="add del mod">
          <ac:chgData name="Paul Bloemers" userId="fe3832ff3b233e04" providerId="LiveId" clId="{54AB4F07-EAD6-435D-B55A-70A01556DD54}" dt="2020-12-15T10:38:46.934" v="1421"/>
          <ac:cxnSpMkLst>
            <pc:docMk/>
            <pc:sldMk cId="3932084279" sldId="259"/>
            <ac:cxnSpMk id="105" creationId="{58EA721C-EB58-477B-86CF-D363CCF27D4E}"/>
          </ac:cxnSpMkLst>
        </pc:cxnChg>
      </pc:sldChg>
      <pc:sldChg chg="addSp delSp modSp new mod modClrScheme chgLayout">
        <pc:chgData name="Paul Bloemers" userId="fe3832ff3b233e04" providerId="LiveId" clId="{54AB4F07-EAD6-435D-B55A-70A01556DD54}" dt="2020-12-15T14:29:56.772" v="3674" actId="20577"/>
        <pc:sldMkLst>
          <pc:docMk/>
          <pc:sldMk cId="439679102" sldId="260"/>
        </pc:sldMkLst>
        <pc:spChg chg="add mod">
          <ac:chgData name="Paul Bloemers" userId="fe3832ff3b233e04" providerId="LiveId" clId="{54AB4F07-EAD6-435D-B55A-70A01556DD54}" dt="2020-12-15T13:59:56.613" v="3077" actId="553"/>
          <ac:spMkLst>
            <pc:docMk/>
            <pc:sldMk cId="439679102" sldId="260"/>
            <ac:spMk id="2" creationId="{92BC4152-8317-46B2-B3C8-15D4850A04EC}"/>
          </ac:spMkLst>
        </pc:spChg>
        <pc:spChg chg="add mod">
          <ac:chgData name="Paul Bloemers" userId="fe3832ff3b233e04" providerId="LiveId" clId="{54AB4F07-EAD6-435D-B55A-70A01556DD54}" dt="2020-12-15T13:58:11.014" v="3056" actId="1076"/>
          <ac:spMkLst>
            <pc:docMk/>
            <pc:sldMk cId="439679102" sldId="260"/>
            <ac:spMk id="3" creationId="{7687347E-673E-4E1C-927E-A653FE988154}"/>
          </ac:spMkLst>
        </pc:spChg>
        <pc:spChg chg="add mod">
          <ac:chgData name="Paul Bloemers" userId="fe3832ff3b233e04" providerId="LiveId" clId="{54AB4F07-EAD6-435D-B55A-70A01556DD54}" dt="2020-12-15T13:58:40.879" v="3063" actId="20577"/>
          <ac:spMkLst>
            <pc:docMk/>
            <pc:sldMk cId="439679102" sldId="260"/>
            <ac:spMk id="4" creationId="{0DCC9019-29B7-4E57-9C86-8A365CD39ECF}"/>
          </ac:spMkLst>
        </pc:spChg>
        <pc:spChg chg="add mod">
          <ac:chgData name="Paul Bloemers" userId="fe3832ff3b233e04" providerId="LiveId" clId="{54AB4F07-EAD6-435D-B55A-70A01556DD54}" dt="2020-12-15T13:59:06.936" v="3072" actId="20577"/>
          <ac:spMkLst>
            <pc:docMk/>
            <pc:sldMk cId="439679102" sldId="260"/>
            <ac:spMk id="5" creationId="{8CF0AA38-CE67-481E-A2B4-DA430C2D0AC1}"/>
          </ac:spMkLst>
        </pc:spChg>
        <pc:spChg chg="add mod">
          <ac:chgData name="Paul Bloemers" userId="fe3832ff3b233e04" providerId="LiveId" clId="{54AB4F07-EAD6-435D-B55A-70A01556DD54}" dt="2020-12-15T14:00:02.134" v="3086" actId="20577"/>
          <ac:spMkLst>
            <pc:docMk/>
            <pc:sldMk cId="439679102" sldId="260"/>
            <ac:spMk id="6" creationId="{8F32FA3B-EED3-427A-8FC8-7C1BB04560FA}"/>
          </ac:spMkLst>
        </pc:spChg>
        <pc:spChg chg="add mod">
          <ac:chgData name="Paul Bloemers" userId="fe3832ff3b233e04" providerId="LiveId" clId="{54AB4F07-EAD6-435D-B55A-70A01556DD54}" dt="2020-12-15T14:00:19.895" v="3105" actId="20577"/>
          <ac:spMkLst>
            <pc:docMk/>
            <pc:sldMk cId="439679102" sldId="260"/>
            <ac:spMk id="7" creationId="{41DC0204-6338-4F6F-BE30-71A6AFD213E9}"/>
          </ac:spMkLst>
        </pc:spChg>
        <pc:spChg chg="add del mod">
          <ac:chgData name="Paul Bloemers" userId="fe3832ff3b233e04" providerId="LiveId" clId="{54AB4F07-EAD6-435D-B55A-70A01556DD54}" dt="2020-12-15T14:01:05.433" v="3131" actId="478"/>
          <ac:spMkLst>
            <pc:docMk/>
            <pc:sldMk cId="439679102" sldId="260"/>
            <ac:spMk id="8" creationId="{B51FDE10-9971-4006-A460-0C052E34706A}"/>
          </ac:spMkLst>
        </pc:spChg>
        <pc:spChg chg="add mod">
          <ac:chgData name="Paul Bloemers" userId="fe3832ff3b233e04" providerId="LiveId" clId="{54AB4F07-EAD6-435D-B55A-70A01556DD54}" dt="2020-12-15T14:29:56.772" v="3674" actId="20577"/>
          <ac:spMkLst>
            <pc:docMk/>
            <pc:sldMk cId="439679102" sldId="260"/>
            <ac:spMk id="9" creationId="{90D47AD0-8B4B-4062-A7B8-272163DA4D3D}"/>
          </ac:spMkLst>
        </pc:spChg>
        <pc:spChg chg="add mod">
          <ac:chgData name="Paul Bloemers" userId="fe3832ff3b233e04" providerId="LiveId" clId="{54AB4F07-EAD6-435D-B55A-70A01556DD54}" dt="2020-12-15T14:03:42.064" v="3186" actId="20577"/>
          <ac:spMkLst>
            <pc:docMk/>
            <pc:sldMk cId="439679102" sldId="260"/>
            <ac:spMk id="10" creationId="{E3D93072-09B2-45E9-A433-98DF1BEA74FB}"/>
          </ac:spMkLst>
        </pc:spChg>
      </pc:sldChg>
      <pc:sldChg chg="addSp delSp modSp new mod">
        <pc:chgData name="Paul Bloemers" userId="fe3832ff3b233e04" providerId="LiveId" clId="{54AB4F07-EAD6-435D-B55A-70A01556DD54}" dt="2020-12-17T11:50:55.283" v="4588" actId="1038"/>
        <pc:sldMkLst>
          <pc:docMk/>
          <pc:sldMk cId="2879739788" sldId="261"/>
        </pc:sldMkLst>
        <pc:spChg chg="add mod">
          <ac:chgData name="Paul Bloemers" userId="fe3832ff3b233e04" providerId="LiveId" clId="{54AB4F07-EAD6-435D-B55A-70A01556DD54}" dt="2020-12-15T14:12:53.881" v="3370" actId="1036"/>
          <ac:spMkLst>
            <pc:docMk/>
            <pc:sldMk cId="2879739788" sldId="261"/>
            <ac:spMk id="2" creationId="{06D8AA59-B802-4D5D-A1CB-36FC13744468}"/>
          </ac:spMkLst>
        </pc:spChg>
        <pc:spChg chg="add mod">
          <ac:chgData name="Paul Bloemers" userId="fe3832ff3b233e04" providerId="LiveId" clId="{54AB4F07-EAD6-435D-B55A-70A01556DD54}" dt="2020-12-15T14:12:53.881" v="3370" actId="1036"/>
          <ac:spMkLst>
            <pc:docMk/>
            <pc:sldMk cId="2879739788" sldId="261"/>
            <ac:spMk id="3" creationId="{E27159C3-0C17-4341-B4CF-7827985FF8E2}"/>
          </ac:spMkLst>
        </pc:spChg>
        <pc:spChg chg="add mod">
          <ac:chgData name="Paul Bloemers" userId="fe3832ff3b233e04" providerId="LiveId" clId="{54AB4F07-EAD6-435D-B55A-70A01556DD54}" dt="2020-12-15T14:12:41.872" v="3367" actId="14100"/>
          <ac:spMkLst>
            <pc:docMk/>
            <pc:sldMk cId="2879739788" sldId="261"/>
            <ac:spMk id="4" creationId="{6C556587-8D26-40A1-8047-52A64C1BFB39}"/>
          </ac:spMkLst>
        </pc:spChg>
        <pc:spChg chg="add mod">
          <ac:chgData name="Paul Bloemers" userId="fe3832ff3b233e04" providerId="LiveId" clId="{54AB4F07-EAD6-435D-B55A-70A01556DD54}" dt="2020-12-15T14:12:58.568" v="3371" actId="1036"/>
          <ac:spMkLst>
            <pc:docMk/>
            <pc:sldMk cId="2879739788" sldId="261"/>
            <ac:spMk id="5" creationId="{2B6A5DFD-1A83-414A-B0D7-91AC59966798}"/>
          </ac:spMkLst>
        </pc:spChg>
        <pc:spChg chg="add mod">
          <ac:chgData name="Paul Bloemers" userId="fe3832ff3b233e04" providerId="LiveId" clId="{54AB4F07-EAD6-435D-B55A-70A01556DD54}" dt="2020-12-15T14:14:07.592" v="3431" actId="1035"/>
          <ac:spMkLst>
            <pc:docMk/>
            <pc:sldMk cId="2879739788" sldId="261"/>
            <ac:spMk id="6" creationId="{D5DEEDFA-6229-4EE5-9934-B82605C438EA}"/>
          </ac:spMkLst>
        </pc:spChg>
        <pc:spChg chg="add mod">
          <ac:chgData name="Paul Bloemers" userId="fe3832ff3b233e04" providerId="LiveId" clId="{54AB4F07-EAD6-435D-B55A-70A01556DD54}" dt="2020-12-15T14:14:12.999" v="3435" actId="1036"/>
          <ac:spMkLst>
            <pc:docMk/>
            <pc:sldMk cId="2879739788" sldId="261"/>
            <ac:spMk id="7" creationId="{5A3F2E01-A95D-4D39-88CD-8E9CC3FE07D4}"/>
          </ac:spMkLst>
        </pc:spChg>
        <pc:spChg chg="add mod">
          <ac:chgData name="Paul Bloemers" userId="fe3832ff3b233e04" providerId="LiveId" clId="{54AB4F07-EAD6-435D-B55A-70A01556DD54}" dt="2020-12-15T14:14:17.838" v="3441" actId="1036"/>
          <ac:spMkLst>
            <pc:docMk/>
            <pc:sldMk cId="2879739788" sldId="261"/>
            <ac:spMk id="8" creationId="{D0541599-8340-4E53-8221-65432D8F9D5F}"/>
          </ac:spMkLst>
        </pc:spChg>
        <pc:spChg chg="add mod">
          <ac:chgData name="Paul Bloemers" userId="fe3832ff3b233e04" providerId="LiveId" clId="{54AB4F07-EAD6-435D-B55A-70A01556DD54}" dt="2020-12-15T14:30:05.972" v="3675" actId="20577"/>
          <ac:spMkLst>
            <pc:docMk/>
            <pc:sldMk cId="2879739788" sldId="261"/>
            <ac:spMk id="9" creationId="{9FB84FEA-AA93-4329-9702-9E9DAB2D4BF9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11" creationId="{E6108381-7FFE-486B-8A82-AC4EE8830173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12" creationId="{89F19D42-22FC-49D0-8AA2-E45BBD338DB3}"/>
          </ac:spMkLst>
        </pc:spChg>
        <pc:spChg chg="add mod">
          <ac:chgData name="Paul Bloemers" userId="fe3832ff3b233e04" providerId="LiveId" clId="{54AB4F07-EAD6-435D-B55A-70A01556DD54}" dt="2020-12-17T11:37:57.347" v="4301" actId="20577"/>
          <ac:spMkLst>
            <pc:docMk/>
            <pc:sldMk cId="2879739788" sldId="261"/>
            <ac:spMk id="13" creationId="{CEA90DD4-38A8-461A-A905-505E13FB9D62}"/>
          </ac:spMkLst>
        </pc:spChg>
        <pc:spChg chg="add mod">
          <ac:chgData name="Paul Bloemers" userId="fe3832ff3b233e04" providerId="LiveId" clId="{54AB4F07-EAD6-435D-B55A-70A01556DD54}" dt="2020-12-17T11:32:51.394" v="4237" actId="1035"/>
          <ac:spMkLst>
            <pc:docMk/>
            <pc:sldMk cId="2879739788" sldId="261"/>
            <ac:spMk id="14" creationId="{F11C05DE-B1FE-46A5-8886-FD46965D8FD6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16" creationId="{DFCB008C-82CD-474D-8458-6F84159486B6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17" creationId="{B3478AEA-AE0B-459E-A6AC-4AA5552C488A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18" creationId="{12960333-C8F8-4A9B-8D43-652CE6491A6B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19" creationId="{4469D344-048A-49AF-B501-7D04AC9C50C9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20" creationId="{1EFC894B-4ED3-44CA-A6C9-261427085FA6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21" creationId="{12D1A87E-068B-4139-875F-9ECAA0BAD77D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22" creationId="{A0F50168-C47A-4B8F-BB84-209A2A459792}"/>
          </ac:spMkLst>
        </pc:spChg>
        <pc:spChg chg="mod">
          <ac:chgData name="Paul Bloemers" userId="fe3832ff3b233e04" providerId="LiveId" clId="{54AB4F07-EAD6-435D-B55A-70A01556DD54}" dt="2020-12-15T14:22:47.219" v="3535"/>
          <ac:spMkLst>
            <pc:docMk/>
            <pc:sldMk cId="2879739788" sldId="261"/>
            <ac:spMk id="23" creationId="{C41B31CC-4DA7-4397-A697-D969C1319302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25" creationId="{E069D3FF-5CF6-4543-BDA3-93EA4014D427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26" creationId="{9EF5A8F8-708F-4B51-AD66-6BFA9C9B5BEA}"/>
          </ac:spMkLst>
        </pc:spChg>
        <pc:spChg chg="add mod">
          <ac:chgData name="Paul Bloemers" userId="fe3832ff3b233e04" providerId="LiveId" clId="{54AB4F07-EAD6-435D-B55A-70A01556DD54}" dt="2020-12-15T14:27:25.082" v="3668" actId="20577"/>
          <ac:spMkLst>
            <pc:docMk/>
            <pc:sldMk cId="2879739788" sldId="261"/>
            <ac:spMk id="27" creationId="{E821F700-3460-41DE-A7BE-1BBF91DD2D63}"/>
          </ac:spMkLst>
        </pc:spChg>
        <pc:spChg chg="add mod">
          <ac:chgData name="Paul Bloemers" userId="fe3832ff3b233e04" providerId="LiveId" clId="{54AB4F07-EAD6-435D-B55A-70A01556DD54}" dt="2020-12-15T14:23:13.335" v="3540" actId="1076"/>
          <ac:spMkLst>
            <pc:docMk/>
            <pc:sldMk cId="2879739788" sldId="261"/>
            <ac:spMk id="28" creationId="{7C360255-2BF6-4DC7-B019-E407486C7A60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30" creationId="{D4FC84E0-E808-4F64-8119-3AA361A8E940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31" creationId="{409BBE45-F0A9-4700-A552-F9562F2E9687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32" creationId="{ACFD53EB-6A67-429F-8CC9-F0030FDA626F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33" creationId="{1F55FBCA-A0AC-4BA9-AEFD-17FB34DBAB35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34" creationId="{0A577EC4-AE5B-4F90-B1A2-557EB233CB3B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35" creationId="{848DE973-66F7-4823-9FB7-E96D760CF86F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36" creationId="{26061415-F76E-4365-A603-51E82C58252D}"/>
          </ac:spMkLst>
        </pc:spChg>
        <pc:spChg chg="mod">
          <ac:chgData name="Paul Bloemers" userId="fe3832ff3b233e04" providerId="LiveId" clId="{54AB4F07-EAD6-435D-B55A-70A01556DD54}" dt="2020-12-15T14:23:01.989" v="3539"/>
          <ac:spMkLst>
            <pc:docMk/>
            <pc:sldMk cId="2879739788" sldId="261"/>
            <ac:spMk id="37" creationId="{68A90FD0-6F5D-4C49-AA90-F3F65803583B}"/>
          </ac:spMkLst>
        </pc:spChg>
        <pc:spChg chg="add mod">
          <ac:chgData name="Paul Bloemers" userId="fe3832ff3b233e04" providerId="LiveId" clId="{54AB4F07-EAD6-435D-B55A-70A01556DD54}" dt="2020-12-15T14:59:08.708" v="3716" actId="1035"/>
          <ac:spMkLst>
            <pc:docMk/>
            <pc:sldMk cId="2879739788" sldId="261"/>
            <ac:spMk id="39" creationId="{ED770BA3-C961-48B3-93C4-5BB668C32263}"/>
          </ac:spMkLst>
        </pc:spChg>
        <pc:spChg chg="add mod">
          <ac:chgData name="Paul Bloemers" userId="fe3832ff3b233e04" providerId="LiveId" clId="{54AB4F07-EAD6-435D-B55A-70A01556DD54}" dt="2020-12-15T15:04:12.908" v="3801" actId="6549"/>
          <ac:spMkLst>
            <pc:docMk/>
            <pc:sldMk cId="2879739788" sldId="261"/>
            <ac:spMk id="40" creationId="{0E0BFC06-82A9-4674-9865-B3459719DAD8}"/>
          </ac:spMkLst>
        </pc:spChg>
        <pc:spChg chg="mod">
          <ac:chgData name="Paul Bloemers" userId="fe3832ff3b233e04" providerId="LiveId" clId="{54AB4F07-EAD6-435D-B55A-70A01556DD54}" dt="2020-12-15T14:59:02.634" v="3676"/>
          <ac:spMkLst>
            <pc:docMk/>
            <pc:sldMk cId="2879739788" sldId="261"/>
            <ac:spMk id="42" creationId="{E33DDFA8-789D-4A45-90C7-6A477265FE1D}"/>
          </ac:spMkLst>
        </pc:spChg>
        <pc:spChg chg="mod">
          <ac:chgData name="Paul Bloemers" userId="fe3832ff3b233e04" providerId="LiveId" clId="{54AB4F07-EAD6-435D-B55A-70A01556DD54}" dt="2020-12-15T14:59:02.634" v="3676"/>
          <ac:spMkLst>
            <pc:docMk/>
            <pc:sldMk cId="2879739788" sldId="261"/>
            <ac:spMk id="43" creationId="{2524CF4E-0A3F-4959-988E-AF3CC98719A4}"/>
          </ac:spMkLst>
        </pc:spChg>
        <pc:spChg chg="mod">
          <ac:chgData name="Paul Bloemers" userId="fe3832ff3b233e04" providerId="LiveId" clId="{54AB4F07-EAD6-435D-B55A-70A01556DD54}" dt="2020-12-15T14:59:02.634" v="3676"/>
          <ac:spMkLst>
            <pc:docMk/>
            <pc:sldMk cId="2879739788" sldId="261"/>
            <ac:spMk id="44" creationId="{9A6B6449-F8D2-458E-ABB1-8EE2038030A2}"/>
          </ac:spMkLst>
        </pc:spChg>
        <pc:spChg chg="mod">
          <ac:chgData name="Paul Bloemers" userId="fe3832ff3b233e04" providerId="LiveId" clId="{54AB4F07-EAD6-435D-B55A-70A01556DD54}" dt="2020-12-15T14:59:02.634" v="3676"/>
          <ac:spMkLst>
            <pc:docMk/>
            <pc:sldMk cId="2879739788" sldId="261"/>
            <ac:spMk id="45" creationId="{10477517-696C-4F8A-9B65-ED1DE3A2F5A7}"/>
          </ac:spMkLst>
        </pc:spChg>
        <pc:spChg chg="mod">
          <ac:chgData name="Paul Bloemers" userId="fe3832ff3b233e04" providerId="LiveId" clId="{54AB4F07-EAD6-435D-B55A-70A01556DD54}" dt="2020-12-15T14:59:02.634" v="3676"/>
          <ac:spMkLst>
            <pc:docMk/>
            <pc:sldMk cId="2879739788" sldId="261"/>
            <ac:spMk id="46" creationId="{8FDB745A-9309-460A-AEEE-815BFC5B4BC6}"/>
          </ac:spMkLst>
        </pc:spChg>
        <pc:spChg chg="mod">
          <ac:chgData name="Paul Bloemers" userId="fe3832ff3b233e04" providerId="LiveId" clId="{54AB4F07-EAD6-435D-B55A-70A01556DD54}" dt="2020-12-15T14:59:02.634" v="3676"/>
          <ac:spMkLst>
            <pc:docMk/>
            <pc:sldMk cId="2879739788" sldId="261"/>
            <ac:spMk id="47" creationId="{9F8FBCF8-FF2C-4CD6-AC2E-BECFFCD48646}"/>
          </ac:spMkLst>
        </pc:spChg>
        <pc:spChg chg="mod">
          <ac:chgData name="Paul Bloemers" userId="fe3832ff3b233e04" providerId="LiveId" clId="{54AB4F07-EAD6-435D-B55A-70A01556DD54}" dt="2020-12-15T14:59:02.634" v="3676"/>
          <ac:spMkLst>
            <pc:docMk/>
            <pc:sldMk cId="2879739788" sldId="261"/>
            <ac:spMk id="48" creationId="{1C55F675-FAC9-4DBB-BB8D-39CF2442BA55}"/>
          </ac:spMkLst>
        </pc:spChg>
        <pc:spChg chg="mod">
          <ac:chgData name="Paul Bloemers" userId="fe3832ff3b233e04" providerId="LiveId" clId="{54AB4F07-EAD6-435D-B55A-70A01556DD54}" dt="2020-12-15T14:59:02.634" v="3676"/>
          <ac:spMkLst>
            <pc:docMk/>
            <pc:sldMk cId="2879739788" sldId="261"/>
            <ac:spMk id="49" creationId="{3756F627-7010-43DB-9D52-E2BF853D054E}"/>
          </ac:spMkLst>
        </pc:spChg>
        <pc:spChg chg="add mod">
          <ac:chgData name="Paul Bloemers" userId="fe3832ff3b233e04" providerId="LiveId" clId="{54AB4F07-EAD6-435D-B55A-70A01556DD54}" dt="2020-12-15T15:02:56.535" v="3757" actId="1076"/>
          <ac:spMkLst>
            <pc:docMk/>
            <pc:sldMk cId="2879739788" sldId="261"/>
            <ac:spMk id="52" creationId="{B626EA37-6BFA-4890-A6EF-60B0BF9C0843}"/>
          </ac:spMkLst>
        </pc:spChg>
        <pc:spChg chg="add mod">
          <ac:chgData name="Paul Bloemers" userId="fe3832ff3b233e04" providerId="LiveId" clId="{54AB4F07-EAD6-435D-B55A-70A01556DD54}" dt="2020-12-15T15:03:47.808" v="3786" actId="20577"/>
          <ac:spMkLst>
            <pc:docMk/>
            <pc:sldMk cId="2879739788" sldId="261"/>
            <ac:spMk id="53" creationId="{B75C4FF9-FCCF-49F8-B268-963CD8CE12E6}"/>
          </ac:spMkLst>
        </pc:spChg>
        <pc:spChg chg="mod">
          <ac:chgData name="Paul Bloemers" userId="fe3832ff3b233e04" providerId="LiveId" clId="{54AB4F07-EAD6-435D-B55A-70A01556DD54}" dt="2020-12-15T15:02:50.287" v="3756"/>
          <ac:spMkLst>
            <pc:docMk/>
            <pc:sldMk cId="2879739788" sldId="261"/>
            <ac:spMk id="55" creationId="{2D086B56-7CCD-47C1-BF2F-5A3FE0251E4E}"/>
          </ac:spMkLst>
        </pc:spChg>
        <pc:spChg chg="mod">
          <ac:chgData name="Paul Bloemers" userId="fe3832ff3b233e04" providerId="LiveId" clId="{54AB4F07-EAD6-435D-B55A-70A01556DD54}" dt="2020-12-15T15:02:50.287" v="3756"/>
          <ac:spMkLst>
            <pc:docMk/>
            <pc:sldMk cId="2879739788" sldId="261"/>
            <ac:spMk id="56" creationId="{FA00F761-383C-484A-BA46-241E326175EA}"/>
          </ac:spMkLst>
        </pc:spChg>
        <pc:spChg chg="mod">
          <ac:chgData name="Paul Bloemers" userId="fe3832ff3b233e04" providerId="LiveId" clId="{54AB4F07-EAD6-435D-B55A-70A01556DD54}" dt="2020-12-15T15:02:50.287" v="3756"/>
          <ac:spMkLst>
            <pc:docMk/>
            <pc:sldMk cId="2879739788" sldId="261"/>
            <ac:spMk id="57" creationId="{E8486513-5943-42CC-AAFF-4FC52102E809}"/>
          </ac:spMkLst>
        </pc:spChg>
        <pc:spChg chg="mod">
          <ac:chgData name="Paul Bloemers" userId="fe3832ff3b233e04" providerId="LiveId" clId="{54AB4F07-EAD6-435D-B55A-70A01556DD54}" dt="2020-12-15T15:02:50.287" v="3756"/>
          <ac:spMkLst>
            <pc:docMk/>
            <pc:sldMk cId="2879739788" sldId="261"/>
            <ac:spMk id="58" creationId="{C791E4B7-0C4E-40C1-A4D3-8D1FE04963C3}"/>
          </ac:spMkLst>
        </pc:spChg>
        <pc:spChg chg="mod">
          <ac:chgData name="Paul Bloemers" userId="fe3832ff3b233e04" providerId="LiveId" clId="{54AB4F07-EAD6-435D-B55A-70A01556DD54}" dt="2020-12-15T15:02:50.287" v="3756"/>
          <ac:spMkLst>
            <pc:docMk/>
            <pc:sldMk cId="2879739788" sldId="261"/>
            <ac:spMk id="59" creationId="{611128AC-A9A5-4A17-B516-C32713E604CB}"/>
          </ac:spMkLst>
        </pc:spChg>
        <pc:spChg chg="mod">
          <ac:chgData name="Paul Bloemers" userId="fe3832ff3b233e04" providerId="LiveId" clId="{54AB4F07-EAD6-435D-B55A-70A01556DD54}" dt="2020-12-15T15:02:50.287" v="3756"/>
          <ac:spMkLst>
            <pc:docMk/>
            <pc:sldMk cId="2879739788" sldId="261"/>
            <ac:spMk id="60" creationId="{1239C6DF-459C-4F2B-A72C-BA97344E60F3}"/>
          </ac:spMkLst>
        </pc:spChg>
        <pc:spChg chg="mod">
          <ac:chgData name="Paul Bloemers" userId="fe3832ff3b233e04" providerId="LiveId" clId="{54AB4F07-EAD6-435D-B55A-70A01556DD54}" dt="2020-12-15T15:02:50.287" v="3756"/>
          <ac:spMkLst>
            <pc:docMk/>
            <pc:sldMk cId="2879739788" sldId="261"/>
            <ac:spMk id="61" creationId="{91667565-D9A8-434B-8B02-6DFC7717A5FE}"/>
          </ac:spMkLst>
        </pc:spChg>
        <pc:spChg chg="mod">
          <ac:chgData name="Paul Bloemers" userId="fe3832ff3b233e04" providerId="LiveId" clId="{54AB4F07-EAD6-435D-B55A-70A01556DD54}" dt="2020-12-15T15:02:50.287" v="3756"/>
          <ac:spMkLst>
            <pc:docMk/>
            <pc:sldMk cId="2879739788" sldId="261"/>
            <ac:spMk id="62" creationId="{A3CC7F6E-CF31-470A-8744-D35125C38ADB}"/>
          </ac:spMkLst>
        </pc:spChg>
        <pc:spChg chg="add mod">
          <ac:chgData name="Paul Bloemers" userId="fe3832ff3b233e04" providerId="LiveId" clId="{54AB4F07-EAD6-435D-B55A-70A01556DD54}" dt="2020-12-17T10:59:27.507" v="3850" actId="1076"/>
          <ac:spMkLst>
            <pc:docMk/>
            <pc:sldMk cId="2879739788" sldId="261"/>
            <ac:spMk id="65" creationId="{A8F10695-2B0B-4542-8C46-8A7538B5E45A}"/>
          </ac:spMkLst>
        </pc:spChg>
        <pc:spChg chg="add mod">
          <ac:chgData name="Paul Bloemers" userId="fe3832ff3b233e04" providerId="LiveId" clId="{54AB4F07-EAD6-435D-B55A-70A01556DD54}" dt="2020-12-17T11:15:55.835" v="4048" actId="948"/>
          <ac:spMkLst>
            <pc:docMk/>
            <pc:sldMk cId="2879739788" sldId="261"/>
            <ac:spMk id="66" creationId="{B194FB20-3DAF-457C-978D-3BA7C9C48D1C}"/>
          </ac:spMkLst>
        </pc:spChg>
        <pc:spChg chg="mod">
          <ac:chgData name="Paul Bloemers" userId="fe3832ff3b233e04" providerId="LiveId" clId="{54AB4F07-EAD6-435D-B55A-70A01556DD54}" dt="2020-12-17T11:00:14.529" v="3852"/>
          <ac:spMkLst>
            <pc:docMk/>
            <pc:sldMk cId="2879739788" sldId="261"/>
            <ac:spMk id="68" creationId="{805A1D56-0401-450A-BA0D-7262C02C3D24}"/>
          </ac:spMkLst>
        </pc:spChg>
        <pc:spChg chg="mod">
          <ac:chgData name="Paul Bloemers" userId="fe3832ff3b233e04" providerId="LiveId" clId="{54AB4F07-EAD6-435D-B55A-70A01556DD54}" dt="2020-12-17T11:00:14.529" v="3852"/>
          <ac:spMkLst>
            <pc:docMk/>
            <pc:sldMk cId="2879739788" sldId="261"/>
            <ac:spMk id="69" creationId="{BE9F817E-B521-4C02-B9EA-0CB1513B8B43}"/>
          </ac:spMkLst>
        </pc:spChg>
        <pc:spChg chg="mod">
          <ac:chgData name="Paul Bloemers" userId="fe3832ff3b233e04" providerId="LiveId" clId="{54AB4F07-EAD6-435D-B55A-70A01556DD54}" dt="2020-12-17T11:00:14.529" v="3852"/>
          <ac:spMkLst>
            <pc:docMk/>
            <pc:sldMk cId="2879739788" sldId="261"/>
            <ac:spMk id="70" creationId="{BC21BE53-30E8-4A0E-B9C6-3B7E755110A5}"/>
          </ac:spMkLst>
        </pc:spChg>
        <pc:spChg chg="mod">
          <ac:chgData name="Paul Bloemers" userId="fe3832ff3b233e04" providerId="LiveId" clId="{54AB4F07-EAD6-435D-B55A-70A01556DD54}" dt="2020-12-17T11:00:14.529" v="3852"/>
          <ac:spMkLst>
            <pc:docMk/>
            <pc:sldMk cId="2879739788" sldId="261"/>
            <ac:spMk id="71" creationId="{5EB0114F-E6CB-46DB-8CEC-09FF1AD85C2E}"/>
          </ac:spMkLst>
        </pc:spChg>
        <pc:spChg chg="mod">
          <ac:chgData name="Paul Bloemers" userId="fe3832ff3b233e04" providerId="LiveId" clId="{54AB4F07-EAD6-435D-B55A-70A01556DD54}" dt="2020-12-17T11:00:14.529" v="3852"/>
          <ac:spMkLst>
            <pc:docMk/>
            <pc:sldMk cId="2879739788" sldId="261"/>
            <ac:spMk id="72" creationId="{A33FF945-3730-4301-9F58-1A0EC5EBD053}"/>
          </ac:spMkLst>
        </pc:spChg>
        <pc:spChg chg="mod">
          <ac:chgData name="Paul Bloemers" userId="fe3832ff3b233e04" providerId="LiveId" clId="{54AB4F07-EAD6-435D-B55A-70A01556DD54}" dt="2020-12-17T11:00:14.529" v="3852"/>
          <ac:spMkLst>
            <pc:docMk/>
            <pc:sldMk cId="2879739788" sldId="261"/>
            <ac:spMk id="73" creationId="{AC186723-D5A9-44C7-8176-7A2E68755987}"/>
          </ac:spMkLst>
        </pc:spChg>
        <pc:spChg chg="mod">
          <ac:chgData name="Paul Bloemers" userId="fe3832ff3b233e04" providerId="LiveId" clId="{54AB4F07-EAD6-435D-B55A-70A01556DD54}" dt="2020-12-17T11:00:14.529" v="3852"/>
          <ac:spMkLst>
            <pc:docMk/>
            <pc:sldMk cId="2879739788" sldId="261"/>
            <ac:spMk id="74" creationId="{0CD6D45A-1BA6-4CB7-8D0C-89EF03020F86}"/>
          </ac:spMkLst>
        </pc:spChg>
        <pc:spChg chg="mod">
          <ac:chgData name="Paul Bloemers" userId="fe3832ff3b233e04" providerId="LiveId" clId="{54AB4F07-EAD6-435D-B55A-70A01556DD54}" dt="2020-12-17T11:00:14.529" v="3852"/>
          <ac:spMkLst>
            <pc:docMk/>
            <pc:sldMk cId="2879739788" sldId="261"/>
            <ac:spMk id="75" creationId="{545634D9-138A-440E-8C6A-F11B4B626952}"/>
          </ac:spMkLst>
        </pc:spChg>
        <pc:spChg chg="mod">
          <ac:chgData name="Paul Bloemers" userId="fe3832ff3b233e04" providerId="LiveId" clId="{54AB4F07-EAD6-435D-B55A-70A01556DD54}" dt="2020-12-17T11:00:51.360" v="3925"/>
          <ac:spMkLst>
            <pc:docMk/>
            <pc:sldMk cId="2879739788" sldId="261"/>
            <ac:spMk id="77" creationId="{EB60AAFB-84D7-466E-B927-C75215D70509}"/>
          </ac:spMkLst>
        </pc:spChg>
        <pc:spChg chg="mod">
          <ac:chgData name="Paul Bloemers" userId="fe3832ff3b233e04" providerId="LiveId" clId="{54AB4F07-EAD6-435D-B55A-70A01556DD54}" dt="2020-12-17T11:00:51.360" v="3925"/>
          <ac:spMkLst>
            <pc:docMk/>
            <pc:sldMk cId="2879739788" sldId="261"/>
            <ac:spMk id="78" creationId="{A8F1A523-4F03-4236-9914-09C0206D24E2}"/>
          </ac:spMkLst>
        </pc:spChg>
        <pc:spChg chg="mod">
          <ac:chgData name="Paul Bloemers" userId="fe3832ff3b233e04" providerId="LiveId" clId="{54AB4F07-EAD6-435D-B55A-70A01556DD54}" dt="2020-12-17T11:00:51.360" v="3925"/>
          <ac:spMkLst>
            <pc:docMk/>
            <pc:sldMk cId="2879739788" sldId="261"/>
            <ac:spMk id="79" creationId="{F8B326E3-8FB7-432B-9CFE-95F8EF1221C9}"/>
          </ac:spMkLst>
        </pc:spChg>
        <pc:spChg chg="mod">
          <ac:chgData name="Paul Bloemers" userId="fe3832ff3b233e04" providerId="LiveId" clId="{54AB4F07-EAD6-435D-B55A-70A01556DD54}" dt="2020-12-17T11:00:51.360" v="3925"/>
          <ac:spMkLst>
            <pc:docMk/>
            <pc:sldMk cId="2879739788" sldId="261"/>
            <ac:spMk id="80" creationId="{21773968-D92C-4FE2-952E-80B7E6360291}"/>
          </ac:spMkLst>
        </pc:spChg>
        <pc:spChg chg="mod">
          <ac:chgData name="Paul Bloemers" userId="fe3832ff3b233e04" providerId="LiveId" clId="{54AB4F07-EAD6-435D-B55A-70A01556DD54}" dt="2020-12-17T11:00:51.360" v="3925"/>
          <ac:spMkLst>
            <pc:docMk/>
            <pc:sldMk cId="2879739788" sldId="261"/>
            <ac:spMk id="81" creationId="{B2E236AA-7409-4FD9-AFEA-18F6838C8D10}"/>
          </ac:spMkLst>
        </pc:spChg>
        <pc:spChg chg="mod">
          <ac:chgData name="Paul Bloemers" userId="fe3832ff3b233e04" providerId="LiveId" clId="{54AB4F07-EAD6-435D-B55A-70A01556DD54}" dt="2020-12-17T11:00:51.360" v="3925"/>
          <ac:spMkLst>
            <pc:docMk/>
            <pc:sldMk cId="2879739788" sldId="261"/>
            <ac:spMk id="82" creationId="{FEFDB888-B7B0-408D-A631-E595670C8B06}"/>
          </ac:spMkLst>
        </pc:spChg>
        <pc:spChg chg="mod">
          <ac:chgData name="Paul Bloemers" userId="fe3832ff3b233e04" providerId="LiveId" clId="{54AB4F07-EAD6-435D-B55A-70A01556DD54}" dt="2020-12-17T11:00:51.360" v="3925"/>
          <ac:spMkLst>
            <pc:docMk/>
            <pc:sldMk cId="2879739788" sldId="261"/>
            <ac:spMk id="83" creationId="{2D9DBF57-76FD-4756-B470-6B7CD9173BC9}"/>
          </ac:spMkLst>
        </pc:spChg>
        <pc:spChg chg="mod">
          <ac:chgData name="Paul Bloemers" userId="fe3832ff3b233e04" providerId="LiveId" clId="{54AB4F07-EAD6-435D-B55A-70A01556DD54}" dt="2020-12-17T11:00:51.360" v="3925"/>
          <ac:spMkLst>
            <pc:docMk/>
            <pc:sldMk cId="2879739788" sldId="261"/>
            <ac:spMk id="84" creationId="{E8FD06D7-9939-41D2-9B63-0BF361397A88}"/>
          </ac:spMkLst>
        </pc:spChg>
        <pc:spChg chg="add mod">
          <ac:chgData name="Paul Bloemers" userId="fe3832ff3b233e04" providerId="LiveId" clId="{54AB4F07-EAD6-435D-B55A-70A01556DD54}" dt="2020-12-17T11:22:27.700" v="4140" actId="1076"/>
          <ac:spMkLst>
            <pc:docMk/>
            <pc:sldMk cId="2879739788" sldId="261"/>
            <ac:spMk id="86" creationId="{6DEE9EFA-0557-487A-9427-2095F19CCF0B}"/>
          </ac:spMkLst>
        </pc:spChg>
        <pc:spChg chg="add mod">
          <ac:chgData name="Paul Bloemers" userId="fe3832ff3b233e04" providerId="LiveId" clId="{54AB4F07-EAD6-435D-B55A-70A01556DD54}" dt="2020-12-17T11:23:31.775" v="4184" actId="20577"/>
          <ac:spMkLst>
            <pc:docMk/>
            <pc:sldMk cId="2879739788" sldId="261"/>
            <ac:spMk id="87" creationId="{496870DA-EDCA-4602-BEF0-3AC11398EE60}"/>
          </ac:spMkLst>
        </pc:spChg>
        <pc:spChg chg="add mod">
          <ac:chgData name="Paul Bloemers" userId="fe3832ff3b233e04" providerId="LiveId" clId="{54AB4F07-EAD6-435D-B55A-70A01556DD54}" dt="2020-12-17T11:45:34.692" v="4316" actId="1076"/>
          <ac:spMkLst>
            <pc:docMk/>
            <pc:sldMk cId="2879739788" sldId="261"/>
            <ac:spMk id="88" creationId="{EB19A23C-248C-45AA-BD5C-116E3BF494E3}"/>
          </ac:spMkLst>
        </pc:spChg>
        <pc:spChg chg="add mod">
          <ac:chgData name="Paul Bloemers" userId="fe3832ff3b233e04" providerId="LiveId" clId="{54AB4F07-EAD6-435D-B55A-70A01556DD54}" dt="2020-12-17T11:46:38.580" v="4419" actId="20577"/>
          <ac:spMkLst>
            <pc:docMk/>
            <pc:sldMk cId="2879739788" sldId="261"/>
            <ac:spMk id="89" creationId="{8641931B-EBCA-4440-98C7-321A842EC453}"/>
          </ac:spMkLst>
        </pc:spChg>
        <pc:spChg chg="add mod">
          <ac:chgData name="Paul Bloemers" userId="fe3832ff3b233e04" providerId="LiveId" clId="{54AB4F07-EAD6-435D-B55A-70A01556DD54}" dt="2020-12-17T11:47:13.692" v="4422" actId="1076"/>
          <ac:spMkLst>
            <pc:docMk/>
            <pc:sldMk cId="2879739788" sldId="261"/>
            <ac:spMk id="90" creationId="{9631F1CC-997E-4C29-9E9F-78DD210844A1}"/>
          </ac:spMkLst>
        </pc:spChg>
        <pc:spChg chg="add mod">
          <ac:chgData name="Paul Bloemers" userId="fe3832ff3b233e04" providerId="LiveId" clId="{54AB4F07-EAD6-435D-B55A-70A01556DD54}" dt="2020-12-17T11:49:50.316" v="4565" actId="948"/>
          <ac:spMkLst>
            <pc:docMk/>
            <pc:sldMk cId="2879739788" sldId="261"/>
            <ac:spMk id="91" creationId="{986AB3DF-21D5-43F4-BFA4-4B7398D2C5E1}"/>
          </ac:spMkLst>
        </pc:spChg>
        <pc:spChg chg="mod">
          <ac:chgData name="Paul Bloemers" userId="fe3832ff3b233e04" providerId="LiveId" clId="{54AB4F07-EAD6-435D-B55A-70A01556DD54}" dt="2020-12-17T11:47:16.397" v="4423"/>
          <ac:spMkLst>
            <pc:docMk/>
            <pc:sldMk cId="2879739788" sldId="261"/>
            <ac:spMk id="93" creationId="{B7D9F16F-094B-4AF6-B7EA-8870DCC36F0B}"/>
          </ac:spMkLst>
        </pc:spChg>
        <pc:spChg chg="mod">
          <ac:chgData name="Paul Bloemers" userId="fe3832ff3b233e04" providerId="LiveId" clId="{54AB4F07-EAD6-435D-B55A-70A01556DD54}" dt="2020-12-17T11:47:16.397" v="4423"/>
          <ac:spMkLst>
            <pc:docMk/>
            <pc:sldMk cId="2879739788" sldId="261"/>
            <ac:spMk id="94" creationId="{3D2BB2DE-594C-4D22-8883-ABA4E2E5D72C}"/>
          </ac:spMkLst>
        </pc:spChg>
        <pc:spChg chg="mod">
          <ac:chgData name="Paul Bloemers" userId="fe3832ff3b233e04" providerId="LiveId" clId="{54AB4F07-EAD6-435D-B55A-70A01556DD54}" dt="2020-12-17T11:47:16.397" v="4423"/>
          <ac:spMkLst>
            <pc:docMk/>
            <pc:sldMk cId="2879739788" sldId="261"/>
            <ac:spMk id="95" creationId="{85D4ADF0-1D39-47FF-8715-039EF8A00144}"/>
          </ac:spMkLst>
        </pc:spChg>
        <pc:spChg chg="mod">
          <ac:chgData name="Paul Bloemers" userId="fe3832ff3b233e04" providerId="LiveId" clId="{54AB4F07-EAD6-435D-B55A-70A01556DD54}" dt="2020-12-17T11:47:16.397" v="4423"/>
          <ac:spMkLst>
            <pc:docMk/>
            <pc:sldMk cId="2879739788" sldId="261"/>
            <ac:spMk id="96" creationId="{915B6EBD-F578-4C43-A868-759159E34403}"/>
          </ac:spMkLst>
        </pc:spChg>
        <pc:spChg chg="mod">
          <ac:chgData name="Paul Bloemers" userId="fe3832ff3b233e04" providerId="LiveId" clId="{54AB4F07-EAD6-435D-B55A-70A01556DD54}" dt="2020-12-17T11:47:16.397" v="4423"/>
          <ac:spMkLst>
            <pc:docMk/>
            <pc:sldMk cId="2879739788" sldId="261"/>
            <ac:spMk id="97" creationId="{F92B8938-AE6F-4719-B10F-91E1D092CB5C}"/>
          </ac:spMkLst>
        </pc:spChg>
        <pc:spChg chg="mod">
          <ac:chgData name="Paul Bloemers" userId="fe3832ff3b233e04" providerId="LiveId" clId="{54AB4F07-EAD6-435D-B55A-70A01556DD54}" dt="2020-12-17T11:47:16.397" v="4423"/>
          <ac:spMkLst>
            <pc:docMk/>
            <pc:sldMk cId="2879739788" sldId="261"/>
            <ac:spMk id="98" creationId="{A6313A0D-2DBA-48A2-998A-7783B9F29E88}"/>
          </ac:spMkLst>
        </pc:spChg>
        <pc:spChg chg="mod">
          <ac:chgData name="Paul Bloemers" userId="fe3832ff3b233e04" providerId="LiveId" clId="{54AB4F07-EAD6-435D-B55A-70A01556DD54}" dt="2020-12-17T11:47:16.397" v="4423"/>
          <ac:spMkLst>
            <pc:docMk/>
            <pc:sldMk cId="2879739788" sldId="261"/>
            <ac:spMk id="99" creationId="{81BE3584-07F3-4746-AD2A-0168E8BB5F6B}"/>
          </ac:spMkLst>
        </pc:spChg>
        <pc:spChg chg="mod">
          <ac:chgData name="Paul Bloemers" userId="fe3832ff3b233e04" providerId="LiveId" clId="{54AB4F07-EAD6-435D-B55A-70A01556DD54}" dt="2020-12-17T11:47:16.397" v="4423"/>
          <ac:spMkLst>
            <pc:docMk/>
            <pc:sldMk cId="2879739788" sldId="261"/>
            <ac:spMk id="100" creationId="{4DD2A023-A944-42A3-974B-FF237BA06E71}"/>
          </ac:spMkLst>
        </pc:spChg>
        <pc:spChg chg="mod">
          <ac:chgData name="Paul Bloemers" userId="fe3832ff3b233e04" providerId="LiveId" clId="{54AB4F07-EAD6-435D-B55A-70A01556DD54}" dt="2020-12-17T11:48:04.357" v="4449"/>
          <ac:spMkLst>
            <pc:docMk/>
            <pc:sldMk cId="2879739788" sldId="261"/>
            <ac:spMk id="102" creationId="{6F77FE7C-EBF6-46E1-9D23-75E1802A547E}"/>
          </ac:spMkLst>
        </pc:spChg>
        <pc:spChg chg="mod">
          <ac:chgData name="Paul Bloemers" userId="fe3832ff3b233e04" providerId="LiveId" clId="{54AB4F07-EAD6-435D-B55A-70A01556DD54}" dt="2020-12-17T11:48:04.357" v="4449"/>
          <ac:spMkLst>
            <pc:docMk/>
            <pc:sldMk cId="2879739788" sldId="261"/>
            <ac:spMk id="103" creationId="{ED626EF0-77F9-4DBA-8C81-78E9C54F335B}"/>
          </ac:spMkLst>
        </pc:spChg>
        <pc:grpChg chg="add mod">
          <ac:chgData name="Paul Bloemers" userId="fe3832ff3b233e04" providerId="LiveId" clId="{54AB4F07-EAD6-435D-B55A-70A01556DD54}" dt="2020-12-17T11:23:09.571" v="4177" actId="1076"/>
          <ac:grpSpMkLst>
            <pc:docMk/>
            <pc:sldMk cId="2879739788" sldId="261"/>
            <ac:grpSpMk id="10" creationId="{A633964F-5506-47D7-9D3D-DDAA600DD559}"/>
          </ac:grpSpMkLst>
        </pc:grpChg>
        <pc:grpChg chg="add mod">
          <ac:chgData name="Paul Bloemers" userId="fe3832ff3b233e04" providerId="LiveId" clId="{54AB4F07-EAD6-435D-B55A-70A01556DD54}" dt="2020-12-17T11:46:45.203" v="4420" actId="1076"/>
          <ac:grpSpMkLst>
            <pc:docMk/>
            <pc:sldMk cId="2879739788" sldId="261"/>
            <ac:grpSpMk id="15" creationId="{F4344151-6423-47A3-97FE-C60A4849E87F}"/>
          </ac:grpSpMkLst>
        </pc:grpChg>
        <pc:grpChg chg="add del mod">
          <ac:chgData name="Paul Bloemers" userId="fe3832ff3b233e04" providerId="LiveId" clId="{54AB4F07-EAD6-435D-B55A-70A01556DD54}" dt="2020-12-15T14:23:22.167" v="3542" actId="478"/>
          <ac:grpSpMkLst>
            <pc:docMk/>
            <pc:sldMk cId="2879739788" sldId="261"/>
            <ac:grpSpMk id="24" creationId="{706C1DA1-840D-4E52-8D0D-7A82EE552321}"/>
          </ac:grpSpMkLst>
        </pc:grpChg>
        <pc:grpChg chg="add mod">
          <ac:chgData name="Paul Bloemers" userId="fe3832ff3b233e04" providerId="LiveId" clId="{54AB4F07-EAD6-435D-B55A-70A01556DD54}" dt="2020-12-15T14:23:55.290" v="3561" actId="1035"/>
          <ac:grpSpMkLst>
            <pc:docMk/>
            <pc:sldMk cId="2879739788" sldId="261"/>
            <ac:grpSpMk id="29" creationId="{760F94DC-83BF-4A6B-B1D8-737AC643EDC7}"/>
          </ac:grpSpMkLst>
        </pc:grpChg>
        <pc:grpChg chg="add mod">
          <ac:chgData name="Paul Bloemers" userId="fe3832ff3b233e04" providerId="LiveId" clId="{54AB4F07-EAD6-435D-B55A-70A01556DD54}" dt="2020-12-15T15:04:20.631" v="3812" actId="1035"/>
          <ac:grpSpMkLst>
            <pc:docMk/>
            <pc:sldMk cId="2879739788" sldId="261"/>
            <ac:grpSpMk id="41" creationId="{05BC87C7-5AA7-44DF-A378-F6F4509409D5}"/>
          </ac:grpSpMkLst>
        </pc:grpChg>
        <pc:grpChg chg="add mod">
          <ac:chgData name="Paul Bloemers" userId="fe3832ff3b233e04" providerId="LiveId" clId="{54AB4F07-EAD6-435D-B55A-70A01556DD54}" dt="2020-12-15T15:04:26.056" v="3815" actId="1036"/>
          <ac:grpSpMkLst>
            <pc:docMk/>
            <pc:sldMk cId="2879739788" sldId="261"/>
            <ac:grpSpMk id="54" creationId="{2B541346-ABEE-4DC7-97AF-CFBF4EA162B7}"/>
          </ac:grpSpMkLst>
        </pc:grpChg>
        <pc:grpChg chg="add mod">
          <ac:chgData name="Paul Bloemers" userId="fe3832ff3b233e04" providerId="LiveId" clId="{54AB4F07-EAD6-435D-B55A-70A01556DD54}" dt="2020-12-17T11:16:17.040" v="4063" actId="1036"/>
          <ac:grpSpMkLst>
            <pc:docMk/>
            <pc:sldMk cId="2879739788" sldId="261"/>
            <ac:grpSpMk id="67" creationId="{FAE6BA8A-CDD4-40B0-8CCC-596DEF3CF725}"/>
          </ac:grpSpMkLst>
        </pc:grpChg>
        <pc:grpChg chg="add del mod">
          <ac:chgData name="Paul Bloemers" userId="fe3832ff3b233e04" providerId="LiveId" clId="{54AB4F07-EAD6-435D-B55A-70A01556DD54}" dt="2020-12-17T11:16:15.127" v="4059" actId="478"/>
          <ac:grpSpMkLst>
            <pc:docMk/>
            <pc:sldMk cId="2879739788" sldId="261"/>
            <ac:grpSpMk id="76" creationId="{C8070764-C697-4DD4-B885-69F710731B84}"/>
          </ac:grpSpMkLst>
        </pc:grpChg>
        <pc:grpChg chg="add del mod">
          <ac:chgData name="Paul Bloemers" userId="fe3832ff3b233e04" providerId="LiveId" clId="{54AB4F07-EAD6-435D-B55A-70A01556DD54}" dt="2020-12-17T11:48:01.606" v="4448" actId="478"/>
          <ac:grpSpMkLst>
            <pc:docMk/>
            <pc:sldMk cId="2879739788" sldId="261"/>
            <ac:grpSpMk id="92" creationId="{F3C04A6B-4551-4533-A5E7-32965F61866B}"/>
          </ac:grpSpMkLst>
        </pc:grpChg>
        <pc:grpChg chg="add mod">
          <ac:chgData name="Paul Bloemers" userId="fe3832ff3b233e04" providerId="LiveId" clId="{54AB4F07-EAD6-435D-B55A-70A01556DD54}" dt="2020-12-17T11:49:53.637" v="4571" actId="1035"/>
          <ac:grpSpMkLst>
            <pc:docMk/>
            <pc:sldMk cId="2879739788" sldId="261"/>
            <ac:grpSpMk id="101" creationId="{F6CE26B2-8B7D-4B21-AA67-29388B585622}"/>
          </ac:grpSpMkLst>
        </pc:grpChg>
        <pc:picChg chg="add mod">
          <ac:chgData name="Paul Bloemers" userId="fe3832ff3b233e04" providerId="LiveId" clId="{54AB4F07-EAD6-435D-B55A-70A01556DD54}" dt="2020-12-17T11:14:39.130" v="3973" actId="554"/>
          <ac:picMkLst>
            <pc:docMk/>
            <pc:sldMk cId="2879739788" sldId="261"/>
            <ac:picMk id="24" creationId="{1517BBDB-69B3-44D4-97D9-E0F0868BD854}"/>
          </ac:picMkLst>
        </pc:picChg>
        <pc:picChg chg="add mod">
          <ac:chgData name="Paul Bloemers" userId="fe3832ff3b233e04" providerId="LiveId" clId="{54AB4F07-EAD6-435D-B55A-70A01556DD54}" dt="2020-12-17T11:14:39.130" v="3973" actId="554"/>
          <ac:picMkLst>
            <pc:docMk/>
            <pc:sldMk cId="2879739788" sldId="261"/>
            <ac:picMk id="25" creationId="{C66EEA79-672C-4115-8213-2392E5243F3D}"/>
          </ac:picMkLst>
        </pc:picChg>
        <pc:picChg chg="add mod">
          <ac:chgData name="Paul Bloemers" userId="fe3832ff3b233e04" providerId="LiveId" clId="{54AB4F07-EAD6-435D-B55A-70A01556DD54}" dt="2020-12-17T11:37:41.632" v="4298" actId="1037"/>
          <ac:picMkLst>
            <pc:docMk/>
            <pc:sldMk cId="2879739788" sldId="261"/>
            <ac:picMk id="26" creationId="{B94C35A6-F1DB-4098-B36F-2E24910FFC2C}"/>
          </ac:picMkLst>
        </pc:picChg>
        <pc:picChg chg="add mod">
          <ac:chgData name="Paul Bloemers" userId="fe3832ff3b233e04" providerId="LiveId" clId="{54AB4F07-EAD6-435D-B55A-70A01556DD54}" dt="2020-12-15T14:29:19.838" v="3673" actId="1076"/>
          <ac:picMkLst>
            <pc:docMk/>
            <pc:sldMk cId="2879739788" sldId="261"/>
            <ac:picMk id="38" creationId="{1EDAFFD0-F517-40B9-9B96-89881550C5A6}"/>
          </ac:picMkLst>
        </pc:picChg>
        <pc:picChg chg="add mod">
          <ac:chgData name="Paul Bloemers" userId="fe3832ff3b233e04" providerId="LiveId" clId="{54AB4F07-EAD6-435D-B55A-70A01556DD54}" dt="2020-12-15T15:04:20.631" v="3812" actId="1035"/>
          <ac:picMkLst>
            <pc:docMk/>
            <pc:sldMk cId="2879739788" sldId="261"/>
            <ac:picMk id="50" creationId="{5CD79005-6DDF-44EA-AEAF-7A4A19A583CB}"/>
          </ac:picMkLst>
        </pc:picChg>
        <pc:picChg chg="add mod">
          <ac:chgData name="Paul Bloemers" userId="fe3832ff3b233e04" providerId="LiveId" clId="{54AB4F07-EAD6-435D-B55A-70A01556DD54}" dt="2020-12-15T15:01:04.783" v="3753" actId="1076"/>
          <ac:picMkLst>
            <pc:docMk/>
            <pc:sldMk cId="2879739788" sldId="261"/>
            <ac:picMk id="51" creationId="{D01861E8-C8E3-4EC5-84AE-72B75C59C2AA}"/>
          </ac:picMkLst>
        </pc:picChg>
        <pc:picChg chg="add mod">
          <ac:chgData name="Paul Bloemers" userId="fe3832ff3b233e04" providerId="LiveId" clId="{54AB4F07-EAD6-435D-B55A-70A01556DD54}" dt="2020-12-15T15:06:10.439" v="3834" actId="1036"/>
          <ac:picMkLst>
            <pc:docMk/>
            <pc:sldMk cId="2879739788" sldId="261"/>
            <ac:picMk id="63" creationId="{2DEFEBFF-6267-47C3-9646-F03834D59BAC}"/>
          </ac:picMkLst>
        </pc:picChg>
        <pc:picChg chg="add mod">
          <ac:chgData name="Paul Bloemers" userId="fe3832ff3b233e04" providerId="LiveId" clId="{54AB4F07-EAD6-435D-B55A-70A01556DD54}" dt="2020-12-15T15:10:06.777" v="3848" actId="1035"/>
          <ac:picMkLst>
            <pc:docMk/>
            <pc:sldMk cId="2879739788" sldId="261"/>
            <ac:picMk id="64" creationId="{D200966B-A7CC-4B90-8433-0C603AF410AD}"/>
          </ac:picMkLst>
        </pc:picChg>
        <pc:picChg chg="add mod">
          <ac:chgData name="Paul Bloemers" userId="fe3832ff3b233e04" providerId="LiveId" clId="{54AB4F07-EAD6-435D-B55A-70A01556DD54}" dt="2020-12-17T11:23:19.666" v="4182" actId="1036"/>
          <ac:picMkLst>
            <pc:docMk/>
            <pc:sldMk cId="2879739788" sldId="261"/>
            <ac:picMk id="85" creationId="{38D693B1-22DB-44F1-8EFA-23D2C2E6CF75}"/>
          </ac:picMkLst>
        </pc:picChg>
        <pc:picChg chg="add mod">
          <ac:chgData name="Paul Bloemers" userId="fe3832ff3b233e04" providerId="LiveId" clId="{54AB4F07-EAD6-435D-B55A-70A01556DD54}" dt="2020-12-17T11:50:55.283" v="4588" actId="1038"/>
          <ac:picMkLst>
            <pc:docMk/>
            <pc:sldMk cId="2879739788" sldId="261"/>
            <ac:picMk id="104" creationId="{6E479665-7D92-4983-8F2F-FF3090912AE5}"/>
          </ac:picMkLst>
        </pc:picChg>
      </pc:sldChg>
      <pc:sldChg chg="addSp modSp new mod modClrScheme chgLayout">
        <pc:chgData name="Paul Bloemers" userId="fe3832ff3b233e04" providerId="LiveId" clId="{54AB4F07-EAD6-435D-B55A-70A01556DD54}" dt="2020-12-15T14:06:48.710" v="3294" actId="1076"/>
        <pc:sldMkLst>
          <pc:docMk/>
          <pc:sldMk cId="3300849832" sldId="262"/>
        </pc:sldMkLst>
        <pc:spChg chg="add mod">
          <ac:chgData name="Paul Bloemers" userId="fe3832ff3b233e04" providerId="LiveId" clId="{54AB4F07-EAD6-435D-B55A-70A01556DD54}" dt="2020-12-15T14:04:17.567" v="3203" actId="20577"/>
          <ac:spMkLst>
            <pc:docMk/>
            <pc:sldMk cId="3300849832" sldId="262"/>
            <ac:spMk id="2" creationId="{90FCBD7E-BA37-41F4-BF07-C3EB26B850F9}"/>
          </ac:spMkLst>
        </pc:spChg>
        <pc:spChg chg="add mod">
          <ac:chgData name="Paul Bloemers" userId="fe3832ff3b233e04" providerId="LiveId" clId="{54AB4F07-EAD6-435D-B55A-70A01556DD54}" dt="2020-12-15T14:04:32.782" v="3223" actId="1076"/>
          <ac:spMkLst>
            <pc:docMk/>
            <pc:sldMk cId="3300849832" sldId="262"/>
            <ac:spMk id="3" creationId="{3002CB2D-5F5A-439F-BC6B-79C7A29D3B6E}"/>
          </ac:spMkLst>
        </pc:spChg>
        <pc:spChg chg="add mod">
          <ac:chgData name="Paul Bloemers" userId="fe3832ff3b233e04" providerId="LiveId" clId="{54AB4F07-EAD6-435D-B55A-70A01556DD54}" dt="2020-12-15T14:04:53.081" v="3239" actId="20577"/>
          <ac:spMkLst>
            <pc:docMk/>
            <pc:sldMk cId="3300849832" sldId="262"/>
            <ac:spMk id="4" creationId="{2E6CF426-3501-48D5-A91E-46E6C6CAA2A3}"/>
          </ac:spMkLst>
        </pc:spChg>
        <pc:spChg chg="add mod">
          <ac:chgData name="Paul Bloemers" userId="fe3832ff3b233e04" providerId="LiveId" clId="{54AB4F07-EAD6-435D-B55A-70A01556DD54}" dt="2020-12-15T14:06:31.246" v="3289" actId="1076"/>
          <ac:spMkLst>
            <pc:docMk/>
            <pc:sldMk cId="3300849832" sldId="262"/>
            <ac:spMk id="5" creationId="{D0EB106C-F0D0-4F67-AD67-875E30945EB9}"/>
          </ac:spMkLst>
        </pc:spChg>
        <pc:spChg chg="add mod">
          <ac:chgData name="Paul Bloemers" userId="fe3832ff3b233e04" providerId="LiveId" clId="{54AB4F07-EAD6-435D-B55A-70A01556DD54}" dt="2020-12-15T14:05:33.560" v="3280" actId="20577"/>
          <ac:spMkLst>
            <pc:docMk/>
            <pc:sldMk cId="3300849832" sldId="262"/>
            <ac:spMk id="6" creationId="{61C4D374-03C2-433A-8628-BC59BB76BDE9}"/>
          </ac:spMkLst>
        </pc:spChg>
        <pc:spChg chg="add mod">
          <ac:chgData name="Paul Bloemers" userId="fe3832ff3b233e04" providerId="LiveId" clId="{54AB4F07-EAD6-435D-B55A-70A01556DD54}" dt="2020-12-15T14:06:23.543" v="3287" actId="5793"/>
          <ac:spMkLst>
            <pc:docMk/>
            <pc:sldMk cId="3300849832" sldId="262"/>
            <ac:spMk id="7" creationId="{3F908FCC-A698-49A2-9557-F18FFB5B7FDB}"/>
          </ac:spMkLst>
        </pc:spChg>
        <pc:spChg chg="add mod">
          <ac:chgData name="Paul Bloemers" userId="fe3832ff3b233e04" providerId="LiveId" clId="{54AB4F07-EAD6-435D-B55A-70A01556DD54}" dt="2020-12-15T14:06:38.750" v="3291" actId="1076"/>
          <ac:spMkLst>
            <pc:docMk/>
            <pc:sldMk cId="3300849832" sldId="262"/>
            <ac:spMk id="8" creationId="{B9AC184A-FF65-45E4-9F54-91A2B410FC2B}"/>
          </ac:spMkLst>
        </pc:spChg>
        <pc:spChg chg="add mod">
          <ac:chgData name="Paul Bloemers" userId="fe3832ff3b233e04" providerId="LiveId" clId="{54AB4F07-EAD6-435D-B55A-70A01556DD54}" dt="2020-12-15T14:06:48.710" v="3294" actId="1076"/>
          <ac:spMkLst>
            <pc:docMk/>
            <pc:sldMk cId="3300849832" sldId="262"/>
            <ac:spMk id="9" creationId="{AECEB73F-0F5C-4489-BE75-F2D7495DD968}"/>
          </ac:spMkLst>
        </pc:spChg>
      </pc:sldChg>
      <pc:sldChg chg="addSp delSp modSp new mod">
        <pc:chgData name="Paul Bloemers" userId="fe3832ff3b233e04" providerId="LiveId" clId="{54AB4F07-EAD6-435D-B55A-70A01556DD54}" dt="2020-12-18T06:43:43.817" v="5701" actId="478"/>
        <pc:sldMkLst>
          <pc:docMk/>
          <pc:sldMk cId="518554759" sldId="263"/>
        </pc:sldMkLst>
        <pc:spChg chg="add mod">
          <ac:chgData name="Paul Bloemers" userId="fe3832ff3b233e04" providerId="LiveId" clId="{54AB4F07-EAD6-435D-B55A-70A01556DD54}" dt="2020-12-15T14:16:21.872" v="3472" actId="1035"/>
          <ac:spMkLst>
            <pc:docMk/>
            <pc:sldMk cId="518554759" sldId="263"/>
            <ac:spMk id="2" creationId="{CA14FD10-6D93-41FE-88CE-96BEB6ABE312}"/>
          </ac:spMkLst>
        </pc:spChg>
        <pc:spChg chg="add mod">
          <ac:chgData name="Paul Bloemers" userId="fe3832ff3b233e04" providerId="LiveId" clId="{54AB4F07-EAD6-435D-B55A-70A01556DD54}" dt="2020-12-15T14:16:21.872" v="3472" actId="1035"/>
          <ac:spMkLst>
            <pc:docMk/>
            <pc:sldMk cId="518554759" sldId="263"/>
            <ac:spMk id="3" creationId="{029806ED-B0CF-48C5-BDCA-1EFBD05D6878}"/>
          </ac:spMkLst>
        </pc:spChg>
        <pc:spChg chg="add mod">
          <ac:chgData name="Paul Bloemers" userId="fe3832ff3b233e04" providerId="LiveId" clId="{54AB4F07-EAD6-435D-B55A-70A01556DD54}" dt="2020-12-15T14:16:26.175" v="3474" actId="1035"/>
          <ac:spMkLst>
            <pc:docMk/>
            <pc:sldMk cId="518554759" sldId="263"/>
            <ac:spMk id="4" creationId="{0C3D09B8-B2A5-400C-BA2D-C3C70C84D53C}"/>
          </ac:spMkLst>
        </pc:spChg>
        <pc:spChg chg="add mod">
          <ac:chgData name="Paul Bloemers" userId="fe3832ff3b233e04" providerId="LiveId" clId="{54AB4F07-EAD6-435D-B55A-70A01556DD54}" dt="2020-12-15T14:16:21.872" v="3472" actId="1035"/>
          <ac:spMkLst>
            <pc:docMk/>
            <pc:sldMk cId="518554759" sldId="263"/>
            <ac:spMk id="5" creationId="{20A95C76-0E73-41BA-BEE6-02E28410A756}"/>
          </ac:spMkLst>
        </pc:spChg>
        <pc:spChg chg="add mod">
          <ac:chgData name="Paul Bloemers" userId="fe3832ff3b233e04" providerId="LiveId" clId="{54AB4F07-EAD6-435D-B55A-70A01556DD54}" dt="2020-12-15T14:17:53.935" v="3496" actId="1037"/>
          <ac:spMkLst>
            <pc:docMk/>
            <pc:sldMk cId="518554759" sldId="263"/>
            <ac:spMk id="6" creationId="{EF8174BC-35E6-4C9E-8623-5DF41C9C42FB}"/>
          </ac:spMkLst>
        </pc:spChg>
        <pc:spChg chg="add mod">
          <ac:chgData name="Paul Bloemers" userId="fe3832ff3b233e04" providerId="LiveId" clId="{54AB4F07-EAD6-435D-B55A-70A01556DD54}" dt="2020-12-15T14:19:08.546" v="3530" actId="5793"/>
          <ac:spMkLst>
            <pc:docMk/>
            <pc:sldMk cId="518554759" sldId="263"/>
            <ac:spMk id="7" creationId="{EB111509-30A2-47D2-995A-5FB09E921D8C}"/>
          </ac:spMkLst>
        </pc:spChg>
        <pc:spChg chg="add mod">
          <ac:chgData name="Paul Bloemers" userId="fe3832ff3b233e04" providerId="LiveId" clId="{54AB4F07-EAD6-435D-B55A-70A01556DD54}" dt="2020-12-15T14:19:06.787" v="3526" actId="5793"/>
          <ac:spMkLst>
            <pc:docMk/>
            <pc:sldMk cId="518554759" sldId="263"/>
            <ac:spMk id="8" creationId="{A78B3829-595C-4367-B6BE-A435DB5144CD}"/>
          </ac:spMkLst>
        </pc:spChg>
        <pc:spChg chg="add mod">
          <ac:chgData name="Paul Bloemers" userId="fe3832ff3b233e04" providerId="LiveId" clId="{54AB4F07-EAD6-435D-B55A-70A01556DD54}" dt="2020-12-15T14:19:10.989" v="3534" actId="5793"/>
          <ac:spMkLst>
            <pc:docMk/>
            <pc:sldMk cId="518554759" sldId="263"/>
            <ac:spMk id="9" creationId="{36B17636-7235-4EAC-8D42-C49FDFA2110B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11" creationId="{63911957-1537-4516-AE42-B2809A22C710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12" creationId="{FB5DC4E4-775F-4D50-A8CB-A8D390680794}"/>
          </ac:spMkLst>
        </pc:spChg>
        <pc:spChg chg="add mod">
          <ac:chgData name="Paul Bloemers" userId="fe3832ff3b233e04" providerId="LiveId" clId="{54AB4F07-EAD6-435D-B55A-70A01556DD54}" dt="2020-12-17T14:28:30.899" v="5352" actId="6549"/>
          <ac:spMkLst>
            <pc:docMk/>
            <pc:sldMk cId="518554759" sldId="263"/>
            <ac:spMk id="13" creationId="{131ECC17-70B5-4813-800C-4FBA385379E5}"/>
          </ac:spMkLst>
        </pc:spChg>
        <pc:spChg chg="add mod">
          <ac:chgData name="Paul Bloemers" userId="fe3832ff3b233e04" providerId="LiveId" clId="{54AB4F07-EAD6-435D-B55A-70A01556DD54}" dt="2020-12-17T14:26:08.597" v="5103" actId="1076"/>
          <ac:spMkLst>
            <pc:docMk/>
            <pc:sldMk cId="518554759" sldId="263"/>
            <ac:spMk id="14" creationId="{96081731-02BB-4DA0-AD28-F1AB57A1B1DB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16" creationId="{7B9D26E2-076D-45CB-BABC-4AAB05D707D1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17" creationId="{D3A9D492-DD40-4596-8194-C3BECBB69A00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18" creationId="{08564F38-BF6A-4FE1-A583-6B1A05E37D3A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19" creationId="{ABD68660-7C17-421D-86A2-F0A1378F9983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20" creationId="{1A930075-32F3-4BA0-9A35-5E8995081ACD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21" creationId="{48A1A5A2-FF28-4869-B495-C99C0D486DED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22" creationId="{FEA6E8B9-3710-4D68-88C2-6C394E89567E}"/>
          </ac:spMkLst>
        </pc:spChg>
        <pc:spChg chg="mod">
          <ac:chgData name="Paul Bloemers" userId="fe3832ff3b233e04" providerId="LiveId" clId="{54AB4F07-EAD6-435D-B55A-70A01556DD54}" dt="2020-12-15T14:22:52.087" v="3537"/>
          <ac:spMkLst>
            <pc:docMk/>
            <pc:sldMk cId="518554759" sldId="263"/>
            <ac:spMk id="23" creationId="{C64A43B1-D227-4919-9050-0DC2E423233C}"/>
          </ac:spMkLst>
        </pc:spChg>
        <pc:spChg chg="add mod">
          <ac:chgData name="Paul Bloemers" userId="fe3832ff3b233e04" providerId="LiveId" clId="{54AB4F07-EAD6-435D-B55A-70A01556DD54}" dt="2020-12-17T14:18:58.607" v="4894" actId="20577"/>
          <ac:spMkLst>
            <pc:docMk/>
            <pc:sldMk cId="518554759" sldId="263"/>
            <ac:spMk id="27" creationId="{CFFAF782-02DE-4ADF-BA93-D3BB94FF5415}"/>
          </ac:spMkLst>
        </pc:spChg>
        <pc:spChg chg="add mod">
          <ac:chgData name="Paul Bloemers" userId="fe3832ff3b233e04" providerId="LiveId" clId="{54AB4F07-EAD6-435D-B55A-70A01556DD54}" dt="2020-12-17T12:01:17.740" v="4598" actId="1038"/>
          <ac:spMkLst>
            <pc:docMk/>
            <pc:sldMk cId="518554759" sldId="263"/>
            <ac:spMk id="28" creationId="{6814FC61-509F-49B5-BE4A-A7AB6EBB0E55}"/>
          </ac:spMkLst>
        </pc:spChg>
        <pc:spChg chg="mod">
          <ac:chgData name="Paul Bloemers" userId="fe3832ff3b233e04" providerId="LiveId" clId="{54AB4F07-EAD6-435D-B55A-70A01556DD54}" dt="2020-12-17T14:22:33.682" v="4900"/>
          <ac:spMkLst>
            <pc:docMk/>
            <pc:sldMk cId="518554759" sldId="263"/>
            <ac:spMk id="31" creationId="{DABB8429-B7D2-4E9F-A936-23C88E318E06}"/>
          </ac:spMkLst>
        </pc:spChg>
        <pc:spChg chg="mod">
          <ac:chgData name="Paul Bloemers" userId="fe3832ff3b233e04" providerId="LiveId" clId="{54AB4F07-EAD6-435D-B55A-70A01556DD54}" dt="2020-12-17T14:22:33.682" v="4900"/>
          <ac:spMkLst>
            <pc:docMk/>
            <pc:sldMk cId="518554759" sldId="263"/>
            <ac:spMk id="32" creationId="{1236E50A-D611-4D9F-A003-626D40A090CF}"/>
          </ac:spMkLst>
        </pc:spChg>
        <pc:spChg chg="mod">
          <ac:chgData name="Paul Bloemers" userId="fe3832ff3b233e04" providerId="LiveId" clId="{54AB4F07-EAD6-435D-B55A-70A01556DD54}" dt="2020-12-17T14:22:33.682" v="4900"/>
          <ac:spMkLst>
            <pc:docMk/>
            <pc:sldMk cId="518554759" sldId="263"/>
            <ac:spMk id="33" creationId="{2BA8868F-3468-4FF3-8D74-D948DC89C423}"/>
          </ac:spMkLst>
        </pc:spChg>
        <pc:spChg chg="mod">
          <ac:chgData name="Paul Bloemers" userId="fe3832ff3b233e04" providerId="LiveId" clId="{54AB4F07-EAD6-435D-B55A-70A01556DD54}" dt="2020-12-17T14:22:33.682" v="4900"/>
          <ac:spMkLst>
            <pc:docMk/>
            <pc:sldMk cId="518554759" sldId="263"/>
            <ac:spMk id="34" creationId="{77C60A83-A873-45C6-849C-BDA51DC55418}"/>
          </ac:spMkLst>
        </pc:spChg>
        <pc:spChg chg="mod">
          <ac:chgData name="Paul Bloemers" userId="fe3832ff3b233e04" providerId="LiveId" clId="{54AB4F07-EAD6-435D-B55A-70A01556DD54}" dt="2020-12-17T14:22:33.682" v="4900"/>
          <ac:spMkLst>
            <pc:docMk/>
            <pc:sldMk cId="518554759" sldId="263"/>
            <ac:spMk id="35" creationId="{39FF03FD-84CD-461F-82CC-8CB92A611531}"/>
          </ac:spMkLst>
        </pc:spChg>
        <pc:spChg chg="mod">
          <ac:chgData name="Paul Bloemers" userId="fe3832ff3b233e04" providerId="LiveId" clId="{54AB4F07-EAD6-435D-B55A-70A01556DD54}" dt="2020-12-17T14:22:33.682" v="4900"/>
          <ac:spMkLst>
            <pc:docMk/>
            <pc:sldMk cId="518554759" sldId="263"/>
            <ac:spMk id="36" creationId="{C29D4626-5294-4B38-B1A5-56E327C50C67}"/>
          </ac:spMkLst>
        </pc:spChg>
        <pc:spChg chg="mod">
          <ac:chgData name="Paul Bloemers" userId="fe3832ff3b233e04" providerId="LiveId" clId="{54AB4F07-EAD6-435D-B55A-70A01556DD54}" dt="2020-12-17T14:22:33.682" v="4900"/>
          <ac:spMkLst>
            <pc:docMk/>
            <pc:sldMk cId="518554759" sldId="263"/>
            <ac:spMk id="37" creationId="{B274C723-E934-4A4C-9009-A2439B6F307D}"/>
          </ac:spMkLst>
        </pc:spChg>
        <pc:spChg chg="mod">
          <ac:chgData name="Paul Bloemers" userId="fe3832ff3b233e04" providerId="LiveId" clId="{54AB4F07-EAD6-435D-B55A-70A01556DD54}" dt="2020-12-17T14:22:33.682" v="4900"/>
          <ac:spMkLst>
            <pc:docMk/>
            <pc:sldMk cId="518554759" sldId="263"/>
            <ac:spMk id="38" creationId="{C9B52857-D00B-4FCE-BE70-7A0ACCAF052D}"/>
          </ac:spMkLst>
        </pc:spChg>
        <pc:spChg chg="add mod">
          <ac:chgData name="Paul Bloemers" userId="fe3832ff3b233e04" providerId="LiveId" clId="{54AB4F07-EAD6-435D-B55A-70A01556DD54}" dt="2020-12-17T14:24:15.442" v="5102" actId="1035"/>
          <ac:spMkLst>
            <pc:docMk/>
            <pc:sldMk cId="518554759" sldId="263"/>
            <ac:spMk id="39" creationId="{E7FB8A00-77F0-44AE-8454-86BF0251151F}"/>
          </ac:spMkLst>
        </pc:spChg>
        <pc:spChg chg="add mod">
          <ac:chgData name="Paul Bloemers" userId="fe3832ff3b233e04" providerId="LiveId" clId="{54AB4F07-EAD6-435D-B55A-70A01556DD54}" dt="2020-12-17T14:24:15.442" v="5102" actId="1035"/>
          <ac:spMkLst>
            <pc:docMk/>
            <pc:sldMk cId="518554759" sldId="263"/>
            <ac:spMk id="40" creationId="{0870C720-F902-4D2E-A190-B885D424D7C5}"/>
          </ac:spMkLst>
        </pc:spChg>
        <pc:spChg chg="mod">
          <ac:chgData name="Paul Bloemers" userId="fe3832ff3b233e04" providerId="LiveId" clId="{54AB4F07-EAD6-435D-B55A-70A01556DD54}" dt="2020-12-17T14:28:15.719" v="5333"/>
          <ac:spMkLst>
            <pc:docMk/>
            <pc:sldMk cId="518554759" sldId="263"/>
            <ac:spMk id="42" creationId="{3BFBB692-6F3B-4281-ACEF-DD292CD076F9}"/>
          </ac:spMkLst>
        </pc:spChg>
        <pc:spChg chg="mod">
          <ac:chgData name="Paul Bloemers" userId="fe3832ff3b233e04" providerId="LiveId" clId="{54AB4F07-EAD6-435D-B55A-70A01556DD54}" dt="2020-12-17T14:28:15.719" v="5333"/>
          <ac:spMkLst>
            <pc:docMk/>
            <pc:sldMk cId="518554759" sldId="263"/>
            <ac:spMk id="43" creationId="{DDE4CF66-BAFC-4F42-82A6-42E7FD7528AB}"/>
          </ac:spMkLst>
        </pc:spChg>
        <pc:spChg chg="mod">
          <ac:chgData name="Paul Bloemers" userId="fe3832ff3b233e04" providerId="LiveId" clId="{54AB4F07-EAD6-435D-B55A-70A01556DD54}" dt="2020-12-17T14:28:15.719" v="5333"/>
          <ac:spMkLst>
            <pc:docMk/>
            <pc:sldMk cId="518554759" sldId="263"/>
            <ac:spMk id="44" creationId="{D02732F0-9B0E-4BAF-95AB-CADE64191EC1}"/>
          </ac:spMkLst>
        </pc:spChg>
        <pc:spChg chg="mod">
          <ac:chgData name="Paul Bloemers" userId="fe3832ff3b233e04" providerId="LiveId" clId="{54AB4F07-EAD6-435D-B55A-70A01556DD54}" dt="2020-12-17T14:28:15.719" v="5333"/>
          <ac:spMkLst>
            <pc:docMk/>
            <pc:sldMk cId="518554759" sldId="263"/>
            <ac:spMk id="45" creationId="{29160DB2-1AA8-42A0-8BD0-E9E4F4572B9B}"/>
          </ac:spMkLst>
        </pc:spChg>
        <pc:spChg chg="mod">
          <ac:chgData name="Paul Bloemers" userId="fe3832ff3b233e04" providerId="LiveId" clId="{54AB4F07-EAD6-435D-B55A-70A01556DD54}" dt="2020-12-17T14:28:15.719" v="5333"/>
          <ac:spMkLst>
            <pc:docMk/>
            <pc:sldMk cId="518554759" sldId="263"/>
            <ac:spMk id="46" creationId="{5CB607B8-7454-4020-A249-219F4DCC4BDD}"/>
          </ac:spMkLst>
        </pc:spChg>
        <pc:spChg chg="mod">
          <ac:chgData name="Paul Bloemers" userId="fe3832ff3b233e04" providerId="LiveId" clId="{54AB4F07-EAD6-435D-B55A-70A01556DD54}" dt="2020-12-17T14:28:15.719" v="5333"/>
          <ac:spMkLst>
            <pc:docMk/>
            <pc:sldMk cId="518554759" sldId="263"/>
            <ac:spMk id="47" creationId="{E6D35FAE-4410-4D9D-ADAC-C8922D88D3AA}"/>
          </ac:spMkLst>
        </pc:spChg>
        <pc:spChg chg="mod">
          <ac:chgData name="Paul Bloemers" userId="fe3832ff3b233e04" providerId="LiveId" clId="{54AB4F07-EAD6-435D-B55A-70A01556DD54}" dt="2020-12-17T14:28:15.719" v="5333"/>
          <ac:spMkLst>
            <pc:docMk/>
            <pc:sldMk cId="518554759" sldId="263"/>
            <ac:spMk id="48" creationId="{7862A0DE-5891-442B-B008-F0988506B38A}"/>
          </ac:spMkLst>
        </pc:spChg>
        <pc:spChg chg="mod">
          <ac:chgData name="Paul Bloemers" userId="fe3832ff3b233e04" providerId="LiveId" clId="{54AB4F07-EAD6-435D-B55A-70A01556DD54}" dt="2020-12-17T14:28:15.719" v="5333"/>
          <ac:spMkLst>
            <pc:docMk/>
            <pc:sldMk cId="518554759" sldId="263"/>
            <ac:spMk id="49" creationId="{E11AA032-6F4A-4179-80BC-753C9CFD17A5}"/>
          </ac:spMkLst>
        </pc:spChg>
        <pc:spChg chg="add mod">
          <ac:chgData name="Paul Bloemers" userId="fe3832ff3b233e04" providerId="LiveId" clId="{54AB4F07-EAD6-435D-B55A-70A01556DD54}" dt="2020-12-17T14:30:22.941" v="5488" actId="947"/>
          <ac:spMkLst>
            <pc:docMk/>
            <pc:sldMk cId="518554759" sldId="263"/>
            <ac:spMk id="50" creationId="{B8E375BF-D3B0-4A3A-977D-3A3396D0F2A4}"/>
          </ac:spMkLst>
        </pc:spChg>
        <pc:spChg chg="add mod">
          <ac:chgData name="Paul Bloemers" userId="fe3832ff3b233e04" providerId="LiveId" clId="{54AB4F07-EAD6-435D-B55A-70A01556DD54}" dt="2020-12-17T14:29:07.998" v="5357" actId="1076"/>
          <ac:spMkLst>
            <pc:docMk/>
            <pc:sldMk cId="518554759" sldId="263"/>
            <ac:spMk id="51" creationId="{77C6BD8C-E22D-452D-84DD-A22EBAFB9B00}"/>
          </ac:spMkLst>
        </pc:spChg>
        <pc:spChg chg="mod">
          <ac:chgData name="Paul Bloemers" userId="fe3832ff3b233e04" providerId="LiveId" clId="{54AB4F07-EAD6-435D-B55A-70A01556DD54}" dt="2020-12-17T14:28:59.172" v="5356"/>
          <ac:spMkLst>
            <pc:docMk/>
            <pc:sldMk cId="518554759" sldId="263"/>
            <ac:spMk id="53" creationId="{2B105248-529F-410D-AD13-82FB755D5038}"/>
          </ac:spMkLst>
        </pc:spChg>
        <pc:spChg chg="mod">
          <ac:chgData name="Paul Bloemers" userId="fe3832ff3b233e04" providerId="LiveId" clId="{54AB4F07-EAD6-435D-B55A-70A01556DD54}" dt="2020-12-17T14:28:59.172" v="5356"/>
          <ac:spMkLst>
            <pc:docMk/>
            <pc:sldMk cId="518554759" sldId="263"/>
            <ac:spMk id="54" creationId="{F89E08F9-04BE-47D4-AA0D-D1BF8E48A904}"/>
          </ac:spMkLst>
        </pc:spChg>
        <pc:spChg chg="mod">
          <ac:chgData name="Paul Bloemers" userId="fe3832ff3b233e04" providerId="LiveId" clId="{54AB4F07-EAD6-435D-B55A-70A01556DD54}" dt="2020-12-17T14:28:59.172" v="5356"/>
          <ac:spMkLst>
            <pc:docMk/>
            <pc:sldMk cId="518554759" sldId="263"/>
            <ac:spMk id="55" creationId="{92F7C891-6975-4861-9025-88CFAAC231DD}"/>
          </ac:spMkLst>
        </pc:spChg>
        <pc:spChg chg="mod">
          <ac:chgData name="Paul Bloemers" userId="fe3832ff3b233e04" providerId="LiveId" clId="{54AB4F07-EAD6-435D-B55A-70A01556DD54}" dt="2020-12-17T14:28:59.172" v="5356"/>
          <ac:spMkLst>
            <pc:docMk/>
            <pc:sldMk cId="518554759" sldId="263"/>
            <ac:spMk id="56" creationId="{92574B2E-0A72-4FFE-9052-BDB7C4630186}"/>
          </ac:spMkLst>
        </pc:spChg>
        <pc:spChg chg="mod">
          <ac:chgData name="Paul Bloemers" userId="fe3832ff3b233e04" providerId="LiveId" clId="{54AB4F07-EAD6-435D-B55A-70A01556DD54}" dt="2020-12-17T14:28:59.172" v="5356"/>
          <ac:spMkLst>
            <pc:docMk/>
            <pc:sldMk cId="518554759" sldId="263"/>
            <ac:spMk id="57" creationId="{5C4B7591-4B8F-428C-B590-4829F303DE5F}"/>
          </ac:spMkLst>
        </pc:spChg>
        <pc:spChg chg="mod">
          <ac:chgData name="Paul Bloemers" userId="fe3832ff3b233e04" providerId="LiveId" clId="{54AB4F07-EAD6-435D-B55A-70A01556DD54}" dt="2020-12-17T14:28:59.172" v="5356"/>
          <ac:spMkLst>
            <pc:docMk/>
            <pc:sldMk cId="518554759" sldId="263"/>
            <ac:spMk id="58" creationId="{F319405F-E0BE-4E36-8981-74E3207CBDCD}"/>
          </ac:spMkLst>
        </pc:spChg>
        <pc:spChg chg="mod">
          <ac:chgData name="Paul Bloemers" userId="fe3832ff3b233e04" providerId="LiveId" clId="{54AB4F07-EAD6-435D-B55A-70A01556DD54}" dt="2020-12-17T14:28:59.172" v="5356"/>
          <ac:spMkLst>
            <pc:docMk/>
            <pc:sldMk cId="518554759" sldId="263"/>
            <ac:spMk id="59" creationId="{FC34428B-31D1-4FDB-9C1F-E49F2947F881}"/>
          </ac:spMkLst>
        </pc:spChg>
        <pc:spChg chg="mod">
          <ac:chgData name="Paul Bloemers" userId="fe3832ff3b233e04" providerId="LiveId" clId="{54AB4F07-EAD6-435D-B55A-70A01556DD54}" dt="2020-12-17T14:28:59.172" v="5356"/>
          <ac:spMkLst>
            <pc:docMk/>
            <pc:sldMk cId="518554759" sldId="263"/>
            <ac:spMk id="60" creationId="{712705DD-D00A-40A8-8E28-05D30B421D2F}"/>
          </ac:spMkLst>
        </pc:spChg>
        <pc:spChg chg="mod">
          <ac:chgData name="Paul Bloemers" userId="fe3832ff3b233e04" providerId="LiveId" clId="{54AB4F07-EAD6-435D-B55A-70A01556DD54}" dt="2020-12-17T14:40:37.577" v="5489"/>
          <ac:spMkLst>
            <pc:docMk/>
            <pc:sldMk cId="518554759" sldId="263"/>
            <ac:spMk id="62" creationId="{6C6B3FBA-B3EA-4889-A3E3-3BBD2D0EFDB6}"/>
          </ac:spMkLst>
        </pc:spChg>
        <pc:spChg chg="mod">
          <ac:chgData name="Paul Bloemers" userId="fe3832ff3b233e04" providerId="LiveId" clId="{54AB4F07-EAD6-435D-B55A-70A01556DD54}" dt="2020-12-17T14:40:37.577" v="5489"/>
          <ac:spMkLst>
            <pc:docMk/>
            <pc:sldMk cId="518554759" sldId="263"/>
            <ac:spMk id="63" creationId="{603199F9-42F3-493F-9F61-CE2AE2DEE206}"/>
          </ac:spMkLst>
        </pc:spChg>
        <pc:spChg chg="mod">
          <ac:chgData name="Paul Bloemers" userId="fe3832ff3b233e04" providerId="LiveId" clId="{54AB4F07-EAD6-435D-B55A-70A01556DD54}" dt="2020-12-17T14:40:37.577" v="5489"/>
          <ac:spMkLst>
            <pc:docMk/>
            <pc:sldMk cId="518554759" sldId="263"/>
            <ac:spMk id="64" creationId="{A39A8EAC-F46F-42F4-9C8C-5953FF3E05A9}"/>
          </ac:spMkLst>
        </pc:spChg>
        <pc:spChg chg="mod">
          <ac:chgData name="Paul Bloemers" userId="fe3832ff3b233e04" providerId="LiveId" clId="{54AB4F07-EAD6-435D-B55A-70A01556DD54}" dt="2020-12-17T14:40:37.577" v="5489"/>
          <ac:spMkLst>
            <pc:docMk/>
            <pc:sldMk cId="518554759" sldId="263"/>
            <ac:spMk id="65" creationId="{0B477E10-2340-462B-A6E9-22ACBAA3372F}"/>
          </ac:spMkLst>
        </pc:spChg>
        <pc:spChg chg="mod">
          <ac:chgData name="Paul Bloemers" userId="fe3832ff3b233e04" providerId="LiveId" clId="{54AB4F07-EAD6-435D-B55A-70A01556DD54}" dt="2020-12-17T14:40:37.577" v="5489"/>
          <ac:spMkLst>
            <pc:docMk/>
            <pc:sldMk cId="518554759" sldId="263"/>
            <ac:spMk id="66" creationId="{7043A7DC-1E1E-4D92-A07E-467A2D6FA4B2}"/>
          </ac:spMkLst>
        </pc:spChg>
        <pc:spChg chg="mod">
          <ac:chgData name="Paul Bloemers" userId="fe3832ff3b233e04" providerId="LiveId" clId="{54AB4F07-EAD6-435D-B55A-70A01556DD54}" dt="2020-12-17T14:40:37.577" v="5489"/>
          <ac:spMkLst>
            <pc:docMk/>
            <pc:sldMk cId="518554759" sldId="263"/>
            <ac:spMk id="67" creationId="{D62EF562-5003-42D1-AA4D-A2A87E28D038}"/>
          </ac:spMkLst>
        </pc:spChg>
        <pc:spChg chg="mod">
          <ac:chgData name="Paul Bloemers" userId="fe3832ff3b233e04" providerId="LiveId" clId="{54AB4F07-EAD6-435D-B55A-70A01556DD54}" dt="2020-12-17T14:40:37.577" v="5489"/>
          <ac:spMkLst>
            <pc:docMk/>
            <pc:sldMk cId="518554759" sldId="263"/>
            <ac:spMk id="68" creationId="{68B3DCD9-2093-4F58-ABEC-2CE919164859}"/>
          </ac:spMkLst>
        </pc:spChg>
        <pc:spChg chg="mod">
          <ac:chgData name="Paul Bloemers" userId="fe3832ff3b233e04" providerId="LiveId" clId="{54AB4F07-EAD6-435D-B55A-70A01556DD54}" dt="2020-12-17T14:40:37.577" v="5489"/>
          <ac:spMkLst>
            <pc:docMk/>
            <pc:sldMk cId="518554759" sldId="263"/>
            <ac:spMk id="69" creationId="{314F1E08-4142-4D11-A5C9-43E8A0A5D081}"/>
          </ac:spMkLst>
        </pc:spChg>
        <pc:spChg chg="add mod">
          <ac:chgData name="Paul Bloemers" userId="fe3832ff3b233e04" providerId="LiveId" clId="{54AB4F07-EAD6-435D-B55A-70A01556DD54}" dt="2020-12-17T14:45:38.478" v="5682" actId="20577"/>
          <ac:spMkLst>
            <pc:docMk/>
            <pc:sldMk cId="518554759" sldId="263"/>
            <ac:spMk id="70" creationId="{97F6EF55-82C5-46E3-8369-55C388DDD8ED}"/>
          </ac:spMkLst>
        </pc:spChg>
        <pc:spChg chg="add mod">
          <ac:chgData name="Paul Bloemers" userId="fe3832ff3b233e04" providerId="LiveId" clId="{54AB4F07-EAD6-435D-B55A-70A01556DD54}" dt="2020-12-17T14:40:46.822" v="5490" actId="1076"/>
          <ac:spMkLst>
            <pc:docMk/>
            <pc:sldMk cId="518554759" sldId="263"/>
            <ac:spMk id="71" creationId="{BA2CE30D-0BF6-405B-9D83-E3A5A877418B}"/>
          </ac:spMkLst>
        </pc:spChg>
        <pc:grpChg chg="add del mod">
          <ac:chgData name="Paul Bloemers" userId="fe3832ff3b233e04" providerId="LiveId" clId="{54AB4F07-EAD6-435D-B55A-70A01556DD54}" dt="2020-12-18T06:43:43.817" v="5701" actId="478"/>
          <ac:grpSpMkLst>
            <pc:docMk/>
            <pc:sldMk cId="518554759" sldId="263"/>
            <ac:grpSpMk id="10" creationId="{218D45B7-C217-4332-B117-1846EF48C048}"/>
          </ac:grpSpMkLst>
        </pc:grpChg>
        <pc:grpChg chg="add mod">
          <ac:chgData name="Paul Bloemers" userId="fe3832ff3b233e04" providerId="LiveId" clId="{54AB4F07-EAD6-435D-B55A-70A01556DD54}" dt="2020-12-17T14:23:58.805" v="5061" actId="1036"/>
          <ac:grpSpMkLst>
            <pc:docMk/>
            <pc:sldMk cId="518554759" sldId="263"/>
            <ac:grpSpMk id="15" creationId="{673F6926-DC6D-462F-B8FA-4DF24EB8B4B6}"/>
          </ac:grpSpMkLst>
        </pc:grpChg>
        <pc:grpChg chg="add mod">
          <ac:chgData name="Paul Bloemers" userId="fe3832ff3b233e04" providerId="LiveId" clId="{54AB4F07-EAD6-435D-B55A-70A01556DD54}" dt="2020-12-17T14:24:15.442" v="5102" actId="1035"/>
          <ac:grpSpMkLst>
            <pc:docMk/>
            <pc:sldMk cId="518554759" sldId="263"/>
            <ac:grpSpMk id="30" creationId="{E067E0E5-7BA6-480C-9972-FB7B6069F071}"/>
          </ac:grpSpMkLst>
        </pc:grpChg>
        <pc:grpChg chg="add mod">
          <ac:chgData name="Paul Bloemers" userId="fe3832ff3b233e04" providerId="LiveId" clId="{54AB4F07-EAD6-435D-B55A-70A01556DD54}" dt="2020-12-17T14:28:21.341" v="5334" actId="1076"/>
          <ac:grpSpMkLst>
            <pc:docMk/>
            <pc:sldMk cId="518554759" sldId="263"/>
            <ac:grpSpMk id="41" creationId="{FEBDAA89-914B-4ABE-B862-A4ACBFB2B35C}"/>
          </ac:grpSpMkLst>
        </pc:grpChg>
        <pc:grpChg chg="add mod">
          <ac:chgData name="Paul Bloemers" userId="fe3832ff3b233e04" providerId="LiveId" clId="{54AB4F07-EAD6-435D-B55A-70A01556DD54}" dt="2020-12-17T14:30:02.805" v="5466" actId="1035"/>
          <ac:grpSpMkLst>
            <pc:docMk/>
            <pc:sldMk cId="518554759" sldId="263"/>
            <ac:grpSpMk id="52" creationId="{3186ECDC-0877-4371-B2B0-CC0A72CF9246}"/>
          </ac:grpSpMkLst>
        </pc:grpChg>
        <pc:grpChg chg="add mod">
          <ac:chgData name="Paul Bloemers" userId="fe3832ff3b233e04" providerId="LiveId" clId="{54AB4F07-EAD6-435D-B55A-70A01556DD54}" dt="2020-12-17T14:45:41.321" v="5685" actId="1035"/>
          <ac:grpSpMkLst>
            <pc:docMk/>
            <pc:sldMk cId="518554759" sldId="263"/>
            <ac:grpSpMk id="61" creationId="{011AB454-8F59-4CE2-943C-E4778C06F422}"/>
          </ac:grpSpMkLst>
        </pc:grpChg>
        <pc:picChg chg="add mod modCrop">
          <ac:chgData name="Paul Bloemers" userId="fe3832ff3b233e04" providerId="LiveId" clId="{54AB4F07-EAD6-435D-B55A-70A01556DD54}" dt="2020-12-17T14:26:30.533" v="5122" actId="1037"/>
          <ac:picMkLst>
            <pc:docMk/>
            <pc:sldMk cId="518554759" sldId="263"/>
            <ac:picMk id="24" creationId="{60CFCA0B-D137-4362-BA32-5F28A08F89ED}"/>
          </ac:picMkLst>
        </pc:picChg>
        <pc:picChg chg="add mod modCrop">
          <ac:chgData name="Paul Bloemers" userId="fe3832ff3b233e04" providerId="LiveId" clId="{54AB4F07-EAD6-435D-B55A-70A01556DD54}" dt="2020-12-17T14:28:50.404" v="5355" actId="1038"/>
          <ac:picMkLst>
            <pc:docMk/>
            <pc:sldMk cId="518554759" sldId="263"/>
            <ac:picMk id="25" creationId="{94141215-E157-456E-8A26-D779F0D6CDE6}"/>
          </ac:picMkLst>
        </pc:picChg>
        <pc:picChg chg="add mod">
          <ac:chgData name="Paul Bloemers" userId="fe3832ff3b233e04" providerId="LiveId" clId="{54AB4F07-EAD6-435D-B55A-70A01556DD54}" dt="2020-12-17T14:22:17.796" v="4897" actId="14100"/>
          <ac:picMkLst>
            <pc:docMk/>
            <pc:sldMk cId="518554759" sldId="263"/>
            <ac:picMk id="26" creationId="{0870173C-7B7A-4ABB-AE95-11D91BE05915}"/>
          </ac:picMkLst>
        </pc:picChg>
        <pc:picChg chg="add mod">
          <ac:chgData name="Paul Bloemers" userId="fe3832ff3b233e04" providerId="LiveId" clId="{54AB4F07-EAD6-435D-B55A-70A01556DD54}" dt="2020-12-17T14:24:15.442" v="5102" actId="1035"/>
          <ac:picMkLst>
            <pc:docMk/>
            <pc:sldMk cId="518554759" sldId="263"/>
            <ac:picMk id="29" creationId="{8E90BF3B-596C-4C63-AEBA-1EF1ADAA922D}"/>
          </ac:picMkLst>
        </pc:picChg>
        <pc:picChg chg="add mod">
          <ac:chgData name="Paul Bloemers" userId="fe3832ff3b233e04" providerId="LiveId" clId="{54AB4F07-EAD6-435D-B55A-70A01556DD54}" dt="2020-12-17T14:49:10.359" v="5700" actId="1035"/>
          <ac:picMkLst>
            <pc:docMk/>
            <pc:sldMk cId="518554759" sldId="263"/>
            <ac:picMk id="72" creationId="{E382344F-B8FA-4EDF-8C2C-556B6DABB3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B19C3-C7ED-42CD-9983-E8EC9DC7DC80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A8C7A-88E6-43E7-BDF9-211806B1F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50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77728C-6743-42E7-8C79-67176989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58992"/>
            <a:ext cx="1163804" cy="14524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E7AA85-A108-4392-9394-78CAF4A75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58992"/>
            <a:ext cx="1163804" cy="14524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E5A23B-9866-45FE-9A26-3DABBFA4C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3003826"/>
            <a:ext cx="1163804" cy="14524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9F0DFEB-E386-4C82-9625-60939C7AC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3003826"/>
            <a:ext cx="1163804" cy="145245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7D16B7-0BD8-4E25-8B65-0ADE80C99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448660"/>
            <a:ext cx="1163804" cy="145245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B90DAD-7B4F-4B49-B595-732673477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448660"/>
            <a:ext cx="1163804" cy="145245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F7CCECD-1FF8-47A1-BA53-5F0BD35CF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7893494"/>
            <a:ext cx="1163804" cy="145245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7D39431-EED2-4EB0-BC9A-D1C7D5201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7893494"/>
            <a:ext cx="1163804" cy="1452458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BEDAA5B-F22F-424D-B80D-A69D2F8C106B}"/>
              </a:ext>
            </a:extLst>
          </p:cNvPr>
          <p:cNvCxnSpPr/>
          <p:nvPr userDrawn="1"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FC1062B-5446-45AD-8862-9B3656FB6DAD}"/>
              </a:ext>
            </a:extLst>
          </p:cNvPr>
          <p:cNvCxnSpPr/>
          <p:nvPr userDrawn="1"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F4B59A1-4348-4433-AEC3-C565BB967D87}"/>
              </a:ext>
            </a:extLst>
          </p:cNvPr>
          <p:cNvCxnSpPr/>
          <p:nvPr userDrawn="1"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8B9A4B3-1187-44D4-920E-D6D52AA8BA1C}"/>
              </a:ext>
            </a:extLst>
          </p:cNvPr>
          <p:cNvCxnSpPr>
            <a:cxnSpLocks/>
          </p:cNvCxnSpPr>
          <p:nvPr userDrawn="1"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D0A93C86-D9EB-45CC-ADDB-BF86C44BF8BA}"/>
              </a:ext>
            </a:extLst>
          </p:cNvPr>
          <p:cNvCxnSpPr>
            <a:cxnSpLocks/>
          </p:cNvCxnSpPr>
          <p:nvPr userDrawn="1"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D9F53BD-C130-4389-B3A5-46423417FBD2}"/>
              </a:ext>
            </a:extLst>
          </p:cNvPr>
          <p:cNvCxnSpPr>
            <a:cxnSpLocks/>
          </p:cNvCxnSpPr>
          <p:nvPr userDrawn="1"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58111C4-BC22-489D-A339-DC266A2FFC88}"/>
              </a:ext>
            </a:extLst>
          </p:cNvPr>
          <p:cNvCxnSpPr>
            <a:cxnSpLocks/>
          </p:cNvCxnSpPr>
          <p:nvPr userDrawn="1"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7CB76402-5DFC-4191-A623-79C6357BDF62}"/>
              </a:ext>
            </a:extLst>
          </p:cNvPr>
          <p:cNvCxnSpPr>
            <a:cxnSpLocks/>
          </p:cNvCxnSpPr>
          <p:nvPr userDrawn="1"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FFF983D8-FBD0-4007-B4FF-B2CD7009A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5" y="1054388"/>
            <a:ext cx="3247090" cy="461665"/>
          </a:xfrm>
        </p:spPr>
        <p:txBody>
          <a:bodyPr anchor="b"/>
          <a:lstStyle>
            <a:lvl1pPr algn="ctr"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43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9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08C810-42FE-41A7-AAEC-F12E3FBB2F31}"/>
              </a:ext>
            </a:extLst>
          </p:cNvPr>
          <p:cNvCxnSpPr/>
          <p:nvPr userDrawn="1"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D3561D9-F52E-4A20-AC47-F1AB3BBE7789}"/>
              </a:ext>
            </a:extLst>
          </p:cNvPr>
          <p:cNvCxnSpPr/>
          <p:nvPr userDrawn="1"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5294C93-297F-48B3-B485-58F9577D0227}"/>
              </a:ext>
            </a:extLst>
          </p:cNvPr>
          <p:cNvCxnSpPr/>
          <p:nvPr userDrawn="1"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995D020-819B-4D87-856A-B4F2931939B2}"/>
              </a:ext>
            </a:extLst>
          </p:cNvPr>
          <p:cNvCxnSpPr>
            <a:cxnSpLocks/>
          </p:cNvCxnSpPr>
          <p:nvPr userDrawn="1"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44B08E2-29FD-44A7-AE2D-027CD021AAEA}"/>
              </a:ext>
            </a:extLst>
          </p:cNvPr>
          <p:cNvCxnSpPr>
            <a:cxnSpLocks/>
          </p:cNvCxnSpPr>
          <p:nvPr userDrawn="1"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F90084C-274A-43EF-A6B3-167D1776F521}"/>
              </a:ext>
            </a:extLst>
          </p:cNvPr>
          <p:cNvCxnSpPr>
            <a:cxnSpLocks/>
          </p:cNvCxnSpPr>
          <p:nvPr userDrawn="1"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A0C882-DC19-47F9-9660-1B3477EEC90E}"/>
              </a:ext>
            </a:extLst>
          </p:cNvPr>
          <p:cNvCxnSpPr>
            <a:cxnSpLocks/>
          </p:cNvCxnSpPr>
          <p:nvPr userDrawn="1"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03ED2BC-5A31-41A7-B83E-D0548C451514}"/>
              </a:ext>
            </a:extLst>
          </p:cNvPr>
          <p:cNvCxnSpPr>
            <a:cxnSpLocks/>
          </p:cNvCxnSpPr>
          <p:nvPr userDrawn="1"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55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67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59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30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38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2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E0BA-CCBF-485E-A31A-BACB50B36D2C}" type="datetimeFigureOut">
              <a:rPr lang="nl-NL" smtClean="0"/>
              <a:t>17-12-2020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6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02B2C3ED-0B29-46C1-BF08-2EF74100FD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58992"/>
            <a:ext cx="1163804" cy="145245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06E4FFEC-7B06-48B8-9DDA-795748E7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58992"/>
            <a:ext cx="1163804" cy="145245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045EE06-0F11-4334-AC7F-750B3058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3003826"/>
            <a:ext cx="1163804" cy="145245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D95EBB42-A74C-4A69-8D77-D6DEE41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3003826"/>
            <a:ext cx="1163804" cy="1452458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2EBE3035-D310-433C-BD8E-6458F03F0A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448660"/>
            <a:ext cx="1163804" cy="145245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8BA84761-B36D-411C-AAC5-04B4F30D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448660"/>
            <a:ext cx="1163804" cy="1452458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82B4E210-C425-4B4B-88F9-B9FE6754E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7893494"/>
            <a:ext cx="1163804" cy="145245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0F1EF7B-55F7-40EB-B3F6-2EEAD10A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7893494"/>
            <a:ext cx="1163804" cy="1452458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E50E29-2FEA-4A2F-83A5-FCFC80C83DC7}"/>
              </a:ext>
            </a:extLst>
          </p:cNvPr>
          <p:cNvCxnSpPr/>
          <p:nvPr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D7B2675-6EE6-4165-9AE5-400A7308DC60}"/>
              </a:ext>
            </a:extLst>
          </p:cNvPr>
          <p:cNvCxnSpPr>
            <a:cxnSpLocks/>
          </p:cNvCxnSpPr>
          <p:nvPr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A05B526-7A79-463F-A730-405565765CB3}"/>
              </a:ext>
            </a:extLst>
          </p:cNvPr>
          <p:cNvCxnSpPr/>
          <p:nvPr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2E08F20-6714-4504-9E60-88E7410BC668}"/>
              </a:ext>
            </a:extLst>
          </p:cNvPr>
          <p:cNvCxnSpPr>
            <a:cxnSpLocks/>
          </p:cNvCxnSpPr>
          <p:nvPr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3511004-31C4-423E-94BE-BEF272E9BCBA}"/>
              </a:ext>
            </a:extLst>
          </p:cNvPr>
          <p:cNvCxnSpPr>
            <a:cxnSpLocks/>
          </p:cNvCxnSpPr>
          <p:nvPr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EBDF877-8941-415E-BCF0-88FF8FE8D276}"/>
              </a:ext>
            </a:extLst>
          </p:cNvPr>
          <p:cNvCxnSpPr>
            <a:cxnSpLocks/>
          </p:cNvCxnSpPr>
          <p:nvPr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24F3A86A-3EA6-476B-8252-7D7B9C5AF5D7}"/>
              </a:ext>
            </a:extLst>
          </p:cNvPr>
          <p:cNvCxnSpPr>
            <a:cxnSpLocks/>
          </p:cNvCxnSpPr>
          <p:nvPr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1210E70-CD0C-4010-B295-3B4E049B7E80}"/>
              </a:ext>
            </a:extLst>
          </p:cNvPr>
          <p:cNvCxnSpPr>
            <a:cxnSpLocks/>
          </p:cNvCxnSpPr>
          <p:nvPr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81E82A72-C04C-42F6-8E66-C9CEF02D2CCF}"/>
              </a:ext>
            </a:extLst>
          </p:cNvPr>
          <p:cNvSpPr/>
          <p:nvPr/>
        </p:nvSpPr>
        <p:spPr>
          <a:xfrm>
            <a:off x="-2230547" y="1589156"/>
            <a:ext cx="516048" cy="860079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649442A-D347-4311-AFB4-DD7F8956709F}"/>
              </a:ext>
            </a:extLst>
          </p:cNvPr>
          <p:cNvSpPr/>
          <p:nvPr/>
        </p:nvSpPr>
        <p:spPr>
          <a:xfrm>
            <a:off x="-2822795" y="2669537"/>
            <a:ext cx="516048" cy="860079"/>
          </a:xfrm>
          <a:prstGeom prst="rect">
            <a:avLst/>
          </a:prstGeom>
          <a:solidFill>
            <a:srgbClr val="258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B6CFB71-D3C7-4C1E-A5DD-ABC25C60D6D2}"/>
              </a:ext>
            </a:extLst>
          </p:cNvPr>
          <p:cNvSpPr/>
          <p:nvPr/>
        </p:nvSpPr>
        <p:spPr>
          <a:xfrm>
            <a:off x="-1638299" y="2171596"/>
            <a:ext cx="516048" cy="860079"/>
          </a:xfrm>
          <a:prstGeom prst="rect">
            <a:avLst/>
          </a:prstGeom>
          <a:solidFill>
            <a:srgbClr val="ED4D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3400619-E573-441E-8987-A922C83511BF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Marktvormen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C9F2E5-9F8F-4E58-A1F6-F122BCF661CE}"/>
              </a:ext>
            </a:extLst>
          </p:cNvPr>
          <p:cNvSpPr txBox="1"/>
          <p:nvPr/>
        </p:nvSpPr>
        <p:spPr>
          <a:xfrm>
            <a:off x="3495053" y="946667"/>
            <a:ext cx="329180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100" dirty="0">
                <a:latin typeface="Museo Sans 900" panose="02000000000000000000" pitchFamily="50" charset="0"/>
              </a:rPr>
              <a:t>Volkomen concurrentie</a:t>
            </a:r>
            <a:br>
              <a:rPr lang="nl-NL" sz="20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700" panose="02000000000000000000" pitchFamily="50" charset="0"/>
              </a:rPr>
              <a:t>+ kenmerken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99E6C22-5F4A-41D7-BCFC-3078BAA48243}"/>
              </a:ext>
            </a:extLst>
          </p:cNvPr>
          <p:cNvSpPr txBox="1"/>
          <p:nvPr/>
        </p:nvSpPr>
        <p:spPr>
          <a:xfrm>
            <a:off x="-5603" y="3360725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Constante kosten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700" panose="02000000000000000000" pitchFamily="50" charset="0"/>
              </a:rPr>
              <a:t>(vaste kosten)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01F0FE3-8079-441D-ACAC-E7ADE01556C6}"/>
              </a:ext>
            </a:extLst>
          </p:cNvPr>
          <p:cNvSpPr txBox="1"/>
          <p:nvPr/>
        </p:nvSpPr>
        <p:spPr>
          <a:xfrm>
            <a:off x="3882591" y="3499224"/>
            <a:ext cx="251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Variabel kosten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CFE058D-2264-435B-A8C8-EA5758712C01}"/>
              </a:ext>
            </a:extLst>
          </p:cNvPr>
          <p:cNvSpPr txBox="1"/>
          <p:nvPr/>
        </p:nvSpPr>
        <p:spPr>
          <a:xfrm>
            <a:off x="-5603" y="594405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Marktmodel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6713A16-65E2-493B-8EED-5398FEE0907F}"/>
              </a:ext>
            </a:extLst>
          </p:cNvPr>
          <p:cNvSpPr txBox="1"/>
          <p:nvPr/>
        </p:nvSpPr>
        <p:spPr>
          <a:xfrm>
            <a:off x="3448948" y="5950935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Betalingsbereidheid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87C35670-16C4-4E0C-A1E2-D16D7E4F0ADB}"/>
              </a:ext>
            </a:extLst>
          </p:cNvPr>
          <p:cNvSpPr txBox="1"/>
          <p:nvPr/>
        </p:nvSpPr>
        <p:spPr>
          <a:xfrm>
            <a:off x="-5129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Consumentensurplus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024ED78C-B95B-468A-91F8-E68AE4F4E603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latin typeface="Museo Sans 900" panose="02000000000000000000" pitchFamily="50" charset="0"/>
              </a:rPr>
              <a:t>Pareto</a:t>
            </a:r>
            <a:r>
              <a:rPr lang="nl-NL" sz="2400" dirty="0">
                <a:latin typeface="Museo Sans 900" panose="02000000000000000000" pitchFamily="50" charset="0"/>
              </a:rPr>
              <a:t>-optimaal</a:t>
            </a:r>
          </a:p>
        </p:txBody>
      </p:sp>
    </p:spTree>
    <p:extLst>
      <p:ext uri="{BB962C8B-B14F-4D97-AF65-F5344CB8AC3E}">
        <p14:creationId xmlns:p14="http://schemas.microsoft.com/office/powerpoint/2010/main" val="317470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FE00DED0-1011-462C-9306-F44BA1981738}"/>
              </a:ext>
            </a:extLst>
          </p:cNvPr>
          <p:cNvSpPr/>
          <p:nvPr/>
        </p:nvSpPr>
        <p:spPr>
          <a:xfrm>
            <a:off x="-2230547" y="1589156"/>
            <a:ext cx="516048" cy="860079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684C5ED-AD53-4E73-BD2B-A4D7B2613553}"/>
              </a:ext>
            </a:extLst>
          </p:cNvPr>
          <p:cNvSpPr/>
          <p:nvPr/>
        </p:nvSpPr>
        <p:spPr>
          <a:xfrm>
            <a:off x="-2216287" y="3445555"/>
            <a:ext cx="516048" cy="860079"/>
          </a:xfrm>
          <a:prstGeom prst="rect">
            <a:avLst/>
          </a:prstGeom>
          <a:solidFill>
            <a:srgbClr val="258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42BCDF3-EDFF-431B-AE64-BFACCD48F383}"/>
              </a:ext>
            </a:extLst>
          </p:cNvPr>
          <p:cNvSpPr/>
          <p:nvPr/>
        </p:nvSpPr>
        <p:spPr>
          <a:xfrm>
            <a:off x="-2230547" y="2518888"/>
            <a:ext cx="516048" cy="860079"/>
          </a:xfrm>
          <a:prstGeom prst="rect">
            <a:avLst/>
          </a:prstGeom>
          <a:solidFill>
            <a:srgbClr val="ED4D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24705030-0D7B-419D-8824-14E0165C29AB}"/>
              </a:ext>
            </a:extLst>
          </p:cNvPr>
          <p:cNvGrpSpPr/>
          <p:nvPr/>
        </p:nvGrpSpPr>
        <p:grpSpPr>
          <a:xfrm>
            <a:off x="0" y="-11906"/>
            <a:ext cx="6858000" cy="9917906"/>
            <a:chOff x="0" y="-11906"/>
            <a:chExt cx="6858000" cy="9917906"/>
          </a:xfrm>
        </p:grpSpPr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1ABA85A0-1ED0-4554-A414-2F7D2F43D812}"/>
                </a:ext>
              </a:extLst>
            </p:cNvPr>
            <p:cNvCxnSpPr/>
            <p:nvPr/>
          </p:nvCxnSpPr>
          <p:spPr>
            <a:xfrm>
              <a:off x="0" y="62804"/>
              <a:ext cx="6858000" cy="0"/>
            </a:xfrm>
            <a:prstGeom prst="line">
              <a:avLst/>
            </a:prstGeom>
            <a:ln w="127000">
              <a:solidFill>
                <a:srgbClr val="2588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A03A6FFE-4CC6-4C7C-9038-9D2F7815389E}"/>
                </a:ext>
              </a:extLst>
            </p:cNvPr>
            <p:cNvCxnSpPr/>
            <p:nvPr/>
          </p:nvCxnSpPr>
          <p:spPr>
            <a:xfrm>
              <a:off x="0" y="4952474"/>
              <a:ext cx="6858000" cy="0"/>
            </a:xfrm>
            <a:prstGeom prst="line">
              <a:avLst/>
            </a:prstGeom>
            <a:ln w="190500">
              <a:solidFill>
                <a:srgbClr val="2588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79D4ECB1-7647-457B-82A1-B231BB2A699C}"/>
                </a:ext>
              </a:extLst>
            </p:cNvPr>
            <p:cNvCxnSpPr/>
            <p:nvPr/>
          </p:nvCxnSpPr>
          <p:spPr>
            <a:xfrm>
              <a:off x="0" y="7397309"/>
              <a:ext cx="6858000" cy="0"/>
            </a:xfrm>
            <a:prstGeom prst="line">
              <a:avLst/>
            </a:prstGeom>
            <a:ln w="190500">
              <a:solidFill>
                <a:srgbClr val="2588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1B873E4A-8B48-4F82-A634-6D8236F849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9842142"/>
              <a:ext cx="6858000" cy="0"/>
            </a:xfrm>
            <a:prstGeom prst="line">
              <a:avLst/>
            </a:prstGeom>
            <a:ln w="127000">
              <a:solidFill>
                <a:srgbClr val="2588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1CDAD36B-B245-4511-8157-716DD3D7815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507639"/>
              <a:ext cx="6858000" cy="0"/>
            </a:xfrm>
            <a:prstGeom prst="line">
              <a:avLst/>
            </a:prstGeom>
            <a:ln w="190500">
              <a:solidFill>
                <a:srgbClr val="2588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37596E40-4F8E-4531-BA2E-7FB07CBF7EFA}"/>
                </a:ext>
              </a:extLst>
            </p:cNvPr>
            <p:cNvCxnSpPr>
              <a:cxnSpLocks/>
            </p:cNvCxnSpPr>
            <p:nvPr/>
          </p:nvCxnSpPr>
          <p:spPr>
            <a:xfrm>
              <a:off x="63152" y="-11906"/>
              <a:ext cx="0" cy="9867802"/>
            </a:xfrm>
            <a:prstGeom prst="line">
              <a:avLst/>
            </a:prstGeom>
            <a:ln w="127000">
              <a:solidFill>
                <a:srgbClr val="2588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5006F668-2348-4EFF-9498-44E77347FE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7374" y="-11906"/>
              <a:ext cx="0" cy="9917906"/>
            </a:xfrm>
            <a:prstGeom prst="line">
              <a:avLst/>
            </a:prstGeom>
            <a:ln w="127000">
              <a:solidFill>
                <a:srgbClr val="2588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F81471EB-865C-4CB2-A64C-AFB0E890EDF5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-11906"/>
              <a:ext cx="0" cy="9917906"/>
            </a:xfrm>
            <a:prstGeom prst="line">
              <a:avLst/>
            </a:prstGeom>
            <a:ln w="127000">
              <a:solidFill>
                <a:srgbClr val="2588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oogle Shape;4668;p45">
            <a:extLst>
              <a:ext uri="{FF2B5EF4-FFF2-40B4-BE49-F238E27FC236}">
                <a16:creationId xmlns:a16="http://schemas.microsoft.com/office/drawing/2014/main" id="{7B895A40-FCDA-45B2-85B4-BF72564AA2B8}"/>
              </a:ext>
            </a:extLst>
          </p:cNvPr>
          <p:cNvGrpSpPr/>
          <p:nvPr/>
        </p:nvGrpSpPr>
        <p:grpSpPr>
          <a:xfrm>
            <a:off x="185257" y="81055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0" name="Google Shape;4669;p45">
              <a:extLst>
                <a:ext uri="{FF2B5EF4-FFF2-40B4-BE49-F238E27FC236}">
                  <a16:creationId xmlns:a16="http://schemas.microsoft.com/office/drawing/2014/main" id="{FB84EA86-0115-4C8B-834A-9E2725AE324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670;p45">
              <a:extLst>
                <a:ext uri="{FF2B5EF4-FFF2-40B4-BE49-F238E27FC236}">
                  <a16:creationId xmlns:a16="http://schemas.microsoft.com/office/drawing/2014/main" id="{9A14FD4E-7B7E-4F56-BD0F-FE6972E96EEA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671;p45">
              <a:extLst>
                <a:ext uri="{FF2B5EF4-FFF2-40B4-BE49-F238E27FC236}">
                  <a16:creationId xmlns:a16="http://schemas.microsoft.com/office/drawing/2014/main" id="{287C3E71-1248-4AB2-81CA-C25D2CE02F3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672;p45">
              <a:extLst>
                <a:ext uri="{FF2B5EF4-FFF2-40B4-BE49-F238E27FC236}">
                  <a16:creationId xmlns:a16="http://schemas.microsoft.com/office/drawing/2014/main" id="{B47DBC0F-DDAB-4A08-A0A3-460EC2331E4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673;p45">
              <a:extLst>
                <a:ext uri="{FF2B5EF4-FFF2-40B4-BE49-F238E27FC236}">
                  <a16:creationId xmlns:a16="http://schemas.microsoft.com/office/drawing/2014/main" id="{FAB38F35-50A1-45C4-A799-BAC55D4A8FD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674;p45">
              <a:extLst>
                <a:ext uri="{FF2B5EF4-FFF2-40B4-BE49-F238E27FC236}">
                  <a16:creationId xmlns:a16="http://schemas.microsoft.com/office/drawing/2014/main" id="{D2FC1F75-A33F-4FC6-B6E2-419F5B11DA1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675;p45">
              <a:extLst>
                <a:ext uri="{FF2B5EF4-FFF2-40B4-BE49-F238E27FC236}">
                  <a16:creationId xmlns:a16="http://schemas.microsoft.com/office/drawing/2014/main" id="{A67FA06E-3352-418B-AF2E-DFE62D75BA1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676;p45">
              <a:extLst>
                <a:ext uri="{FF2B5EF4-FFF2-40B4-BE49-F238E27FC236}">
                  <a16:creationId xmlns:a16="http://schemas.microsoft.com/office/drawing/2014/main" id="{8F46C400-E6C5-4087-A627-286EDB85AD2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Tekstvak 67">
            <a:extLst>
              <a:ext uri="{FF2B5EF4-FFF2-40B4-BE49-F238E27FC236}">
                <a16:creationId xmlns:a16="http://schemas.microsoft.com/office/drawing/2014/main" id="{DA8D12AB-872E-4BD9-A43F-F086045DD6C0}"/>
              </a:ext>
            </a:extLst>
          </p:cNvPr>
          <p:cNvSpPr txBox="1"/>
          <p:nvPr/>
        </p:nvSpPr>
        <p:spPr>
          <a:xfrm>
            <a:off x="427657" y="403685"/>
            <a:ext cx="2999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marktvorm waarbij geen enkele partij invloed heeft op de prijs.</a:t>
            </a:r>
          </a:p>
          <a:p>
            <a:r>
              <a:rPr lang="nl-NL" sz="1050" dirty="0">
                <a:latin typeface="Museo Sans 500" panose="02000000000000000000" pitchFamily="50" charset="0"/>
              </a:rPr>
              <a:t>Kenmerken: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l-NL" sz="1050" dirty="0">
                <a:latin typeface="Museo Sans 500" panose="02000000000000000000" pitchFamily="50" charset="0"/>
              </a:rPr>
              <a:t>veel vragers en veel aanbieders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l-NL" sz="1050" dirty="0">
                <a:latin typeface="Museo Sans 500" panose="02000000000000000000" pitchFamily="50" charset="0"/>
              </a:rPr>
              <a:t>homogeen product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l-NL" sz="1050" dirty="0">
                <a:latin typeface="Museo Sans 500" panose="02000000000000000000" pitchFamily="50" charset="0"/>
              </a:rPr>
              <a:t>transparante markt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l-NL" sz="1050" dirty="0">
                <a:latin typeface="Museo Sans 500" panose="02000000000000000000" pitchFamily="50" charset="0"/>
              </a:rPr>
              <a:t>vrije toe- en uittreding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nl-NL" sz="1050" dirty="0">
              <a:latin typeface="Museo Sans 500" panose="02000000000000000000" pitchFamily="50" charset="0"/>
            </a:endParaRPr>
          </a:p>
          <a:p>
            <a:r>
              <a:rPr lang="nl-NL" sz="1050" dirty="0">
                <a:latin typeface="Museo Sans 500" panose="02000000000000000000" pitchFamily="50" charset="0"/>
              </a:rPr>
              <a:t>Bijvoorbeeld: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valutamarkt of de aardappelmarkt</a:t>
            </a:r>
          </a:p>
        </p:txBody>
      </p:sp>
      <p:sp>
        <p:nvSpPr>
          <p:cNvPr id="69" name="Google Shape;4562;p45">
            <a:extLst>
              <a:ext uri="{FF2B5EF4-FFF2-40B4-BE49-F238E27FC236}">
                <a16:creationId xmlns:a16="http://schemas.microsoft.com/office/drawing/2014/main" id="{406F8577-3E1C-48A8-9FD1-8FB4A6B5420D}"/>
              </a:ext>
            </a:extLst>
          </p:cNvPr>
          <p:cNvSpPr/>
          <p:nvPr/>
        </p:nvSpPr>
        <p:spPr>
          <a:xfrm>
            <a:off x="185257" y="445455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0" name="Google Shape;4508;p45">
            <a:extLst>
              <a:ext uri="{FF2B5EF4-FFF2-40B4-BE49-F238E27FC236}">
                <a16:creationId xmlns:a16="http://schemas.microsoft.com/office/drawing/2014/main" id="{2480A354-59BA-4C27-AC59-DA00825F2A53}"/>
              </a:ext>
            </a:extLst>
          </p:cNvPr>
          <p:cNvGrpSpPr/>
          <p:nvPr/>
        </p:nvGrpSpPr>
        <p:grpSpPr>
          <a:xfrm>
            <a:off x="3575945" y="5774388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11" name="Google Shape;4509;p45">
              <a:extLst>
                <a:ext uri="{FF2B5EF4-FFF2-40B4-BE49-F238E27FC236}">
                  <a16:creationId xmlns:a16="http://schemas.microsoft.com/office/drawing/2014/main" id="{9F893190-AF5F-47D6-8386-9F0ACACE4D47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510;p45">
              <a:extLst>
                <a:ext uri="{FF2B5EF4-FFF2-40B4-BE49-F238E27FC236}">
                  <a16:creationId xmlns:a16="http://schemas.microsoft.com/office/drawing/2014/main" id="{EFCB625E-8C32-4067-8903-ACA909730C82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Tekstvak 112">
            <a:extLst>
              <a:ext uri="{FF2B5EF4-FFF2-40B4-BE49-F238E27FC236}">
                <a16:creationId xmlns:a16="http://schemas.microsoft.com/office/drawing/2014/main" id="{80DC2C4A-D5CD-4F10-AE4F-F3FD75C2EE85}"/>
              </a:ext>
            </a:extLst>
          </p:cNvPr>
          <p:cNvSpPr txBox="1"/>
          <p:nvPr/>
        </p:nvSpPr>
        <p:spPr>
          <a:xfrm>
            <a:off x="3818345" y="5710543"/>
            <a:ext cx="2999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beschrijft markt van volkomen concurrentie</a:t>
            </a:r>
          </a:p>
          <a:p>
            <a:pPr>
              <a:spcBef>
                <a:spcPts val="1200"/>
              </a:spcBef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 err="1">
                <a:latin typeface="Museo Sans 500" panose="02000000000000000000" pitchFamily="50" charset="0"/>
              </a:rPr>
              <a:t>Q</a:t>
            </a:r>
            <a:r>
              <a:rPr lang="nl-NL" sz="1050" baseline="-25000" dirty="0" err="1">
                <a:latin typeface="Museo Sans 500" panose="02000000000000000000" pitchFamily="50" charset="0"/>
              </a:rPr>
              <a:t>v</a:t>
            </a:r>
            <a:r>
              <a:rPr lang="nl-NL" sz="1050" dirty="0">
                <a:latin typeface="Museo Sans 500" panose="02000000000000000000" pitchFamily="50" charset="0"/>
              </a:rPr>
              <a:t> = – 2P + 100   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 err="1">
                <a:latin typeface="Museo Sans 500" panose="02000000000000000000" pitchFamily="50" charset="0"/>
              </a:rPr>
              <a:t>Q</a:t>
            </a:r>
            <a:r>
              <a:rPr lang="nl-NL" sz="1050" baseline="-25000" dirty="0" err="1">
                <a:latin typeface="Museo Sans 500" panose="02000000000000000000" pitchFamily="50" charset="0"/>
              </a:rPr>
              <a:t>a</a:t>
            </a:r>
            <a:r>
              <a:rPr lang="nl-NL" sz="1050" dirty="0">
                <a:latin typeface="Museo Sans 500" panose="02000000000000000000" pitchFamily="50" charset="0"/>
              </a:rPr>
              <a:t> = 2P – 20</a:t>
            </a: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A995A756-E16D-406D-A5B0-9B6880018F9F}"/>
              </a:ext>
            </a:extLst>
          </p:cNvPr>
          <p:cNvSpPr txBox="1"/>
          <p:nvPr/>
        </p:nvSpPr>
        <p:spPr>
          <a:xfrm>
            <a:off x="3402000" y="101508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Marktvormen</a:t>
            </a:r>
          </a:p>
        </p:txBody>
      </p:sp>
      <p:sp>
        <p:nvSpPr>
          <p:cNvPr id="130" name="Tekstvak 129">
            <a:extLst>
              <a:ext uri="{FF2B5EF4-FFF2-40B4-BE49-F238E27FC236}">
                <a16:creationId xmlns:a16="http://schemas.microsoft.com/office/drawing/2014/main" id="{7BF1B9FE-5E94-4B08-8910-66DD7A90F009}"/>
              </a:ext>
            </a:extLst>
          </p:cNvPr>
          <p:cNvSpPr txBox="1"/>
          <p:nvPr/>
        </p:nvSpPr>
        <p:spPr>
          <a:xfrm>
            <a:off x="3401999" y="258320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Constante kosten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131" name="Tekstvak 130">
            <a:extLst>
              <a:ext uri="{FF2B5EF4-FFF2-40B4-BE49-F238E27FC236}">
                <a16:creationId xmlns:a16="http://schemas.microsoft.com/office/drawing/2014/main" id="{347F16B9-6202-496D-A079-FEF77230241A}"/>
              </a:ext>
            </a:extLst>
          </p:cNvPr>
          <p:cNvSpPr txBox="1"/>
          <p:nvPr/>
        </p:nvSpPr>
        <p:spPr>
          <a:xfrm>
            <a:off x="3401999" y="5028756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Marktmodel</a:t>
            </a:r>
          </a:p>
        </p:txBody>
      </p:sp>
      <p:sp>
        <p:nvSpPr>
          <p:cNvPr id="132" name="Tekstvak 131">
            <a:extLst>
              <a:ext uri="{FF2B5EF4-FFF2-40B4-BE49-F238E27FC236}">
                <a16:creationId xmlns:a16="http://schemas.microsoft.com/office/drawing/2014/main" id="{33DAF9E4-2429-49BE-A160-6DEF020D547B}"/>
              </a:ext>
            </a:extLst>
          </p:cNvPr>
          <p:cNvSpPr txBox="1"/>
          <p:nvPr/>
        </p:nvSpPr>
        <p:spPr>
          <a:xfrm>
            <a:off x="3402473" y="7473591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Consumentensurplus</a:t>
            </a:r>
          </a:p>
        </p:txBody>
      </p:sp>
      <p:sp>
        <p:nvSpPr>
          <p:cNvPr id="133" name="Tekstvak 132">
            <a:extLst>
              <a:ext uri="{FF2B5EF4-FFF2-40B4-BE49-F238E27FC236}">
                <a16:creationId xmlns:a16="http://schemas.microsoft.com/office/drawing/2014/main" id="{C38F9F1C-BE4E-4702-85E4-49A7C10CE355}"/>
              </a:ext>
            </a:extLst>
          </p:cNvPr>
          <p:cNvSpPr txBox="1"/>
          <p:nvPr/>
        </p:nvSpPr>
        <p:spPr>
          <a:xfrm>
            <a:off x="629701" y="117980"/>
            <a:ext cx="2252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Volkomen concurrentie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134" name="Tekstvak 133">
            <a:extLst>
              <a:ext uri="{FF2B5EF4-FFF2-40B4-BE49-F238E27FC236}">
                <a16:creationId xmlns:a16="http://schemas.microsoft.com/office/drawing/2014/main" id="{67517B7D-893B-452D-A44C-1E41D40DB52D}"/>
              </a:ext>
            </a:extLst>
          </p:cNvPr>
          <p:cNvSpPr txBox="1"/>
          <p:nvPr/>
        </p:nvSpPr>
        <p:spPr>
          <a:xfrm>
            <a:off x="984120" y="2595381"/>
            <a:ext cx="1543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Variabel kosten</a:t>
            </a: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F24F2C8D-E5A2-48AE-85D7-936A8603B08E}"/>
              </a:ext>
            </a:extLst>
          </p:cNvPr>
          <p:cNvSpPr txBox="1"/>
          <p:nvPr/>
        </p:nvSpPr>
        <p:spPr>
          <a:xfrm>
            <a:off x="64094" y="502204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Betalingsbereidheid</a:t>
            </a:r>
          </a:p>
        </p:txBody>
      </p:sp>
      <p:sp>
        <p:nvSpPr>
          <p:cNvPr id="136" name="Tekstvak 135">
            <a:extLst>
              <a:ext uri="{FF2B5EF4-FFF2-40B4-BE49-F238E27FC236}">
                <a16:creationId xmlns:a16="http://schemas.microsoft.com/office/drawing/2014/main" id="{64CA4598-40BF-43B9-89C3-921C632131F5}"/>
              </a:ext>
            </a:extLst>
          </p:cNvPr>
          <p:cNvSpPr txBox="1"/>
          <p:nvPr/>
        </p:nvSpPr>
        <p:spPr>
          <a:xfrm>
            <a:off x="64094" y="7478176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Pareto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-optimaal</a:t>
            </a:r>
          </a:p>
        </p:txBody>
      </p:sp>
      <p:grpSp>
        <p:nvGrpSpPr>
          <p:cNvPr id="137" name="Google Shape;4668;p45">
            <a:extLst>
              <a:ext uri="{FF2B5EF4-FFF2-40B4-BE49-F238E27FC236}">
                <a16:creationId xmlns:a16="http://schemas.microsoft.com/office/drawing/2014/main" id="{E0F629F6-B135-4A5F-8278-CF5A212AAE8A}"/>
              </a:ext>
            </a:extLst>
          </p:cNvPr>
          <p:cNvGrpSpPr/>
          <p:nvPr/>
        </p:nvGrpSpPr>
        <p:grpSpPr>
          <a:xfrm>
            <a:off x="198757" y="176879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8" name="Google Shape;4669;p45">
              <a:extLst>
                <a:ext uri="{FF2B5EF4-FFF2-40B4-BE49-F238E27FC236}">
                  <a16:creationId xmlns:a16="http://schemas.microsoft.com/office/drawing/2014/main" id="{59F3E55D-D13C-4C57-AE13-C5A6CE9447B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0;p45">
              <a:extLst>
                <a:ext uri="{FF2B5EF4-FFF2-40B4-BE49-F238E27FC236}">
                  <a16:creationId xmlns:a16="http://schemas.microsoft.com/office/drawing/2014/main" id="{71DD8790-0E5E-47FD-97AB-8978EDD498C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1;p45">
              <a:extLst>
                <a:ext uri="{FF2B5EF4-FFF2-40B4-BE49-F238E27FC236}">
                  <a16:creationId xmlns:a16="http://schemas.microsoft.com/office/drawing/2014/main" id="{6A737738-6B2A-44D1-A54A-269CD8F4204B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2;p45">
              <a:extLst>
                <a:ext uri="{FF2B5EF4-FFF2-40B4-BE49-F238E27FC236}">
                  <a16:creationId xmlns:a16="http://schemas.microsoft.com/office/drawing/2014/main" id="{E1443647-EC60-48AB-84FD-66EBD3691AB6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73;p45">
              <a:extLst>
                <a:ext uri="{FF2B5EF4-FFF2-40B4-BE49-F238E27FC236}">
                  <a16:creationId xmlns:a16="http://schemas.microsoft.com/office/drawing/2014/main" id="{CAB7D341-EFB5-4F3A-8BC4-5589B14F9D7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74;p45">
              <a:extLst>
                <a:ext uri="{FF2B5EF4-FFF2-40B4-BE49-F238E27FC236}">
                  <a16:creationId xmlns:a16="http://schemas.microsoft.com/office/drawing/2014/main" id="{197B7687-DE14-43AC-A0FD-120FAABC42A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5;p45">
              <a:extLst>
                <a:ext uri="{FF2B5EF4-FFF2-40B4-BE49-F238E27FC236}">
                  <a16:creationId xmlns:a16="http://schemas.microsoft.com/office/drawing/2014/main" id="{DE144690-245D-47B3-871C-3F562766E35F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676;p45">
              <a:extLst>
                <a:ext uri="{FF2B5EF4-FFF2-40B4-BE49-F238E27FC236}">
                  <a16:creationId xmlns:a16="http://schemas.microsoft.com/office/drawing/2014/main" id="{3391C19C-3D2F-45A5-9CE4-7741F26588E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4668;p45">
            <a:extLst>
              <a:ext uri="{FF2B5EF4-FFF2-40B4-BE49-F238E27FC236}">
                <a16:creationId xmlns:a16="http://schemas.microsoft.com/office/drawing/2014/main" id="{CF8F9294-1177-429D-BE26-B84A227C4C71}"/>
              </a:ext>
            </a:extLst>
          </p:cNvPr>
          <p:cNvGrpSpPr/>
          <p:nvPr/>
        </p:nvGrpSpPr>
        <p:grpSpPr>
          <a:xfrm>
            <a:off x="3565338" y="84108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47" name="Google Shape;4669;p45">
              <a:extLst>
                <a:ext uri="{FF2B5EF4-FFF2-40B4-BE49-F238E27FC236}">
                  <a16:creationId xmlns:a16="http://schemas.microsoft.com/office/drawing/2014/main" id="{5BE18201-1B12-4687-AA23-610E59027B61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670;p45">
              <a:extLst>
                <a:ext uri="{FF2B5EF4-FFF2-40B4-BE49-F238E27FC236}">
                  <a16:creationId xmlns:a16="http://schemas.microsoft.com/office/drawing/2014/main" id="{60FE2F1D-D35A-4969-AD04-47835B72FE7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671;p45">
              <a:extLst>
                <a:ext uri="{FF2B5EF4-FFF2-40B4-BE49-F238E27FC236}">
                  <a16:creationId xmlns:a16="http://schemas.microsoft.com/office/drawing/2014/main" id="{E5A32AC8-4E0D-4ACB-95AE-F037EF80315A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672;p45">
              <a:extLst>
                <a:ext uri="{FF2B5EF4-FFF2-40B4-BE49-F238E27FC236}">
                  <a16:creationId xmlns:a16="http://schemas.microsoft.com/office/drawing/2014/main" id="{D122AC4C-770C-4220-AB8A-4462B202446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673;p45">
              <a:extLst>
                <a:ext uri="{FF2B5EF4-FFF2-40B4-BE49-F238E27FC236}">
                  <a16:creationId xmlns:a16="http://schemas.microsoft.com/office/drawing/2014/main" id="{F01D0FFE-DAA3-4B43-92B4-922B14EDFF92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674;p45">
              <a:extLst>
                <a:ext uri="{FF2B5EF4-FFF2-40B4-BE49-F238E27FC236}">
                  <a16:creationId xmlns:a16="http://schemas.microsoft.com/office/drawing/2014/main" id="{A69471FC-3A25-404D-9236-06C0442EBC9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675;p45">
              <a:extLst>
                <a:ext uri="{FF2B5EF4-FFF2-40B4-BE49-F238E27FC236}">
                  <a16:creationId xmlns:a16="http://schemas.microsoft.com/office/drawing/2014/main" id="{27CECED3-6E48-4C44-8A06-2A3262639523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676;p45">
              <a:extLst>
                <a:ext uri="{FF2B5EF4-FFF2-40B4-BE49-F238E27FC236}">
                  <a16:creationId xmlns:a16="http://schemas.microsoft.com/office/drawing/2014/main" id="{26FBD015-E247-4EB8-B9FB-53EA84F0DCB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" name="Tekstvak 154">
            <a:extLst>
              <a:ext uri="{FF2B5EF4-FFF2-40B4-BE49-F238E27FC236}">
                <a16:creationId xmlns:a16="http://schemas.microsoft.com/office/drawing/2014/main" id="{81F55C4E-2D38-4A72-BD11-D81458B0E389}"/>
              </a:ext>
            </a:extLst>
          </p:cNvPr>
          <p:cNvSpPr txBox="1"/>
          <p:nvPr/>
        </p:nvSpPr>
        <p:spPr>
          <a:xfrm>
            <a:off x="3807738" y="434221"/>
            <a:ext cx="2999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geheel van omstandigheden waaronder de concurrentie plaats vindt.</a:t>
            </a:r>
          </a:p>
          <a:p>
            <a:r>
              <a:rPr lang="nl-NL" sz="1050" dirty="0">
                <a:latin typeface="Museo Sans 500" panose="02000000000000000000" pitchFamily="50" charset="0"/>
              </a:rPr>
              <a:t>In volgorde van invloed op de prijs: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l-NL" sz="1050" dirty="0">
                <a:latin typeface="Museo Sans 500" panose="02000000000000000000" pitchFamily="50" charset="0"/>
              </a:rPr>
              <a:t>Monopolie (1 aanbieder)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l-NL" sz="1050" dirty="0">
                <a:latin typeface="Museo Sans 500" panose="02000000000000000000" pitchFamily="50" charset="0"/>
              </a:rPr>
              <a:t>Oligopolie (enkele aanbieders)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l-NL" sz="1050" dirty="0" err="1">
                <a:latin typeface="Museo Sans 500" panose="02000000000000000000" pitchFamily="50" charset="0"/>
              </a:rPr>
              <a:t>Oligopolistische</a:t>
            </a:r>
            <a:r>
              <a:rPr lang="nl-NL" sz="1050" dirty="0">
                <a:latin typeface="Museo Sans 500" panose="02000000000000000000" pitchFamily="50" charset="0"/>
              </a:rPr>
              <a:t> concurrentie (veel aanbieders met een heterogeen product)</a:t>
            </a:r>
            <a:br>
              <a:rPr lang="nl-NL" sz="1050" dirty="0">
                <a:latin typeface="Museo Sans 500" panose="02000000000000000000" pitchFamily="50" charset="0"/>
              </a:rPr>
            </a:br>
            <a:endParaRPr lang="nl-NL" sz="1050" dirty="0">
              <a:latin typeface="Museo Sans 500" panose="02000000000000000000" pitchFamily="50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l-NL" sz="1050" dirty="0">
                <a:latin typeface="Museo Sans 500" panose="02000000000000000000" pitchFamily="50" charset="0"/>
              </a:rPr>
              <a:t>Volkomen concurrentie (veel aanbieders met een homogeen product)</a:t>
            </a:r>
          </a:p>
        </p:txBody>
      </p:sp>
      <p:sp>
        <p:nvSpPr>
          <p:cNvPr id="156" name="Google Shape;4562;p45">
            <a:extLst>
              <a:ext uri="{FF2B5EF4-FFF2-40B4-BE49-F238E27FC236}">
                <a16:creationId xmlns:a16="http://schemas.microsoft.com/office/drawing/2014/main" id="{C3E5BDB5-5866-4C3B-90B9-A3D436F0903E}"/>
              </a:ext>
            </a:extLst>
          </p:cNvPr>
          <p:cNvSpPr/>
          <p:nvPr/>
        </p:nvSpPr>
        <p:spPr>
          <a:xfrm>
            <a:off x="3565338" y="475991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7" name="Google Shape;4668;p45">
            <a:extLst>
              <a:ext uri="{FF2B5EF4-FFF2-40B4-BE49-F238E27FC236}">
                <a16:creationId xmlns:a16="http://schemas.microsoft.com/office/drawing/2014/main" id="{C6023D5A-88E1-40BA-9650-3D1CDA4C065F}"/>
              </a:ext>
            </a:extLst>
          </p:cNvPr>
          <p:cNvGrpSpPr/>
          <p:nvPr/>
        </p:nvGrpSpPr>
        <p:grpSpPr>
          <a:xfrm>
            <a:off x="3565338" y="327225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8" name="Google Shape;4669;p45">
              <a:extLst>
                <a:ext uri="{FF2B5EF4-FFF2-40B4-BE49-F238E27FC236}">
                  <a16:creationId xmlns:a16="http://schemas.microsoft.com/office/drawing/2014/main" id="{54C3C4ED-74EA-43A5-9A05-8B7EAFAB56BD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670;p45">
              <a:extLst>
                <a:ext uri="{FF2B5EF4-FFF2-40B4-BE49-F238E27FC236}">
                  <a16:creationId xmlns:a16="http://schemas.microsoft.com/office/drawing/2014/main" id="{68656430-E063-416F-9F35-2E5863A88D1A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671;p45">
              <a:extLst>
                <a:ext uri="{FF2B5EF4-FFF2-40B4-BE49-F238E27FC236}">
                  <a16:creationId xmlns:a16="http://schemas.microsoft.com/office/drawing/2014/main" id="{58B513BB-2F08-4805-9BBC-E3D58569FD85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672;p45">
              <a:extLst>
                <a:ext uri="{FF2B5EF4-FFF2-40B4-BE49-F238E27FC236}">
                  <a16:creationId xmlns:a16="http://schemas.microsoft.com/office/drawing/2014/main" id="{CA1FABC9-0FB5-4251-8D3C-B9ABFD08FB99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673;p45">
              <a:extLst>
                <a:ext uri="{FF2B5EF4-FFF2-40B4-BE49-F238E27FC236}">
                  <a16:creationId xmlns:a16="http://schemas.microsoft.com/office/drawing/2014/main" id="{7CA0C7F3-85F2-43F0-8A2E-7ED6B75D6D4C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674;p45">
              <a:extLst>
                <a:ext uri="{FF2B5EF4-FFF2-40B4-BE49-F238E27FC236}">
                  <a16:creationId xmlns:a16="http://schemas.microsoft.com/office/drawing/2014/main" id="{FAC3B003-9C5E-4F3C-B43B-EFF133AFA85F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675;p45">
              <a:extLst>
                <a:ext uri="{FF2B5EF4-FFF2-40B4-BE49-F238E27FC236}">
                  <a16:creationId xmlns:a16="http://schemas.microsoft.com/office/drawing/2014/main" id="{A2A27A36-E116-4872-BD3A-DEAE12B03803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676;p45">
              <a:extLst>
                <a:ext uri="{FF2B5EF4-FFF2-40B4-BE49-F238E27FC236}">
                  <a16:creationId xmlns:a16="http://schemas.microsoft.com/office/drawing/2014/main" id="{979452E6-56F0-4DFB-A98C-CAC1C6E4B3C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6" name="Tekstvak 165">
            <a:extLst>
              <a:ext uri="{FF2B5EF4-FFF2-40B4-BE49-F238E27FC236}">
                <a16:creationId xmlns:a16="http://schemas.microsoft.com/office/drawing/2014/main" id="{35AB674E-3C2E-43D4-81D4-11481859C7FF}"/>
              </a:ext>
            </a:extLst>
          </p:cNvPr>
          <p:cNvSpPr txBox="1"/>
          <p:nvPr/>
        </p:nvSpPr>
        <p:spPr>
          <a:xfrm>
            <a:off x="3807738" y="2865384"/>
            <a:ext cx="299963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kosten waarvan het </a:t>
            </a:r>
            <a:r>
              <a:rPr lang="nl-NL" sz="1050" b="1" dirty="0">
                <a:latin typeface="Museo Sans 500" panose="02000000000000000000" pitchFamily="50" charset="0"/>
              </a:rPr>
              <a:t>totale bedrag</a:t>
            </a:r>
            <a:r>
              <a:rPr lang="nl-NL" sz="1050" dirty="0">
                <a:latin typeface="Museo Sans 500" panose="02000000000000000000" pitchFamily="50" charset="0"/>
              </a:rPr>
              <a:t> niet afhankelijk is van de productieomvang.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 huur, afschrijving &amp; rentelasten</a:t>
            </a:r>
          </a:p>
        </p:txBody>
      </p:sp>
      <p:sp>
        <p:nvSpPr>
          <p:cNvPr id="167" name="Google Shape;4562;p45">
            <a:extLst>
              <a:ext uri="{FF2B5EF4-FFF2-40B4-BE49-F238E27FC236}">
                <a16:creationId xmlns:a16="http://schemas.microsoft.com/office/drawing/2014/main" id="{99C6914A-3C3C-4AE6-9D5D-E90D325018A6}"/>
              </a:ext>
            </a:extLst>
          </p:cNvPr>
          <p:cNvSpPr/>
          <p:nvPr/>
        </p:nvSpPr>
        <p:spPr>
          <a:xfrm>
            <a:off x="3565338" y="290715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1D3B3D-4099-4104-868B-A47B3D572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72" y="3527213"/>
            <a:ext cx="1484891" cy="1332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3A74EB-91B1-4A91-ADC4-08FFE727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516" y="3527213"/>
            <a:ext cx="1412519" cy="1332000"/>
          </a:xfrm>
          <a:prstGeom prst="rect">
            <a:avLst/>
          </a:prstGeom>
        </p:spPr>
      </p:pic>
      <p:grpSp>
        <p:nvGrpSpPr>
          <p:cNvPr id="168" name="Google Shape;4668;p45">
            <a:extLst>
              <a:ext uri="{FF2B5EF4-FFF2-40B4-BE49-F238E27FC236}">
                <a16:creationId xmlns:a16="http://schemas.microsoft.com/office/drawing/2014/main" id="{CA1F99C1-B57E-43AA-873A-462C06C58F4A}"/>
              </a:ext>
            </a:extLst>
          </p:cNvPr>
          <p:cNvGrpSpPr/>
          <p:nvPr/>
        </p:nvGrpSpPr>
        <p:grpSpPr>
          <a:xfrm>
            <a:off x="185257" y="328630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69" name="Google Shape;4669;p45">
              <a:extLst>
                <a:ext uri="{FF2B5EF4-FFF2-40B4-BE49-F238E27FC236}">
                  <a16:creationId xmlns:a16="http://schemas.microsoft.com/office/drawing/2014/main" id="{F6967F46-303C-4748-920B-B8B9778EC9F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670;p45">
              <a:extLst>
                <a:ext uri="{FF2B5EF4-FFF2-40B4-BE49-F238E27FC236}">
                  <a16:creationId xmlns:a16="http://schemas.microsoft.com/office/drawing/2014/main" id="{3440E714-0F4C-4974-8CA2-DBEFC50A70B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671;p45">
              <a:extLst>
                <a:ext uri="{FF2B5EF4-FFF2-40B4-BE49-F238E27FC236}">
                  <a16:creationId xmlns:a16="http://schemas.microsoft.com/office/drawing/2014/main" id="{9D5FD960-F4CF-41FA-B1ED-858D2D2F75CE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672;p45">
              <a:extLst>
                <a:ext uri="{FF2B5EF4-FFF2-40B4-BE49-F238E27FC236}">
                  <a16:creationId xmlns:a16="http://schemas.microsoft.com/office/drawing/2014/main" id="{DE768498-1511-4505-BB23-99C065C1C5E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673;p45">
              <a:extLst>
                <a:ext uri="{FF2B5EF4-FFF2-40B4-BE49-F238E27FC236}">
                  <a16:creationId xmlns:a16="http://schemas.microsoft.com/office/drawing/2014/main" id="{5569EA64-5EB7-4510-87B5-12D90074201B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674;p45">
              <a:extLst>
                <a:ext uri="{FF2B5EF4-FFF2-40B4-BE49-F238E27FC236}">
                  <a16:creationId xmlns:a16="http://schemas.microsoft.com/office/drawing/2014/main" id="{76B8F69E-2D51-40D7-88E6-8C2F7A63ECC5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4675;p45">
              <a:extLst>
                <a:ext uri="{FF2B5EF4-FFF2-40B4-BE49-F238E27FC236}">
                  <a16:creationId xmlns:a16="http://schemas.microsoft.com/office/drawing/2014/main" id="{F2BE50D2-BEAA-4781-A1D8-F6EF7C6E0F0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4676;p45">
              <a:extLst>
                <a:ext uri="{FF2B5EF4-FFF2-40B4-BE49-F238E27FC236}">
                  <a16:creationId xmlns:a16="http://schemas.microsoft.com/office/drawing/2014/main" id="{182DD3B4-849A-485B-BA02-1C1CC658E77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Tekstvak 176">
            <a:extLst>
              <a:ext uri="{FF2B5EF4-FFF2-40B4-BE49-F238E27FC236}">
                <a16:creationId xmlns:a16="http://schemas.microsoft.com/office/drawing/2014/main" id="{1FC1EE5D-44DD-4372-80FD-119C9318A7E1}"/>
              </a:ext>
            </a:extLst>
          </p:cNvPr>
          <p:cNvSpPr txBox="1"/>
          <p:nvPr/>
        </p:nvSpPr>
        <p:spPr>
          <a:xfrm>
            <a:off x="427657" y="2879433"/>
            <a:ext cx="299963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kosten waarvan het </a:t>
            </a:r>
            <a:r>
              <a:rPr lang="nl-NL" sz="1050" b="1" dirty="0">
                <a:latin typeface="Museo Sans 500" panose="02000000000000000000" pitchFamily="50" charset="0"/>
              </a:rPr>
              <a:t>totale bedrag</a:t>
            </a:r>
            <a:r>
              <a:rPr lang="nl-NL" sz="1050" dirty="0">
                <a:latin typeface="Museo Sans 500" panose="02000000000000000000" pitchFamily="50" charset="0"/>
              </a:rPr>
              <a:t> wél afhankelijk is van de productieomvang.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 grondstoffen &amp; loon</a:t>
            </a:r>
          </a:p>
        </p:txBody>
      </p:sp>
      <p:sp>
        <p:nvSpPr>
          <p:cNvPr id="178" name="Google Shape;4562;p45">
            <a:extLst>
              <a:ext uri="{FF2B5EF4-FFF2-40B4-BE49-F238E27FC236}">
                <a16:creationId xmlns:a16="http://schemas.microsoft.com/office/drawing/2014/main" id="{B09F5A9A-4341-47DE-B113-8993F40D5FC0}"/>
              </a:ext>
            </a:extLst>
          </p:cNvPr>
          <p:cNvSpPr/>
          <p:nvPr/>
        </p:nvSpPr>
        <p:spPr>
          <a:xfrm>
            <a:off x="185257" y="292120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8B2B0D-FB1E-42BD-B6F0-FC74D1507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878" y="3527213"/>
            <a:ext cx="1412518" cy="13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149B116-CD91-4734-95DE-A546BD4DF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15" y="3527213"/>
            <a:ext cx="1484890" cy="1332000"/>
          </a:xfrm>
          <a:prstGeom prst="rect">
            <a:avLst/>
          </a:prstGeom>
        </p:spPr>
      </p:pic>
      <p:sp>
        <p:nvSpPr>
          <p:cNvPr id="179" name="Tekstvak 178">
            <a:extLst>
              <a:ext uri="{FF2B5EF4-FFF2-40B4-BE49-F238E27FC236}">
                <a16:creationId xmlns:a16="http://schemas.microsoft.com/office/drawing/2014/main" id="{ED09BFAC-58D0-4451-80AF-B898F8B28CAC}"/>
              </a:ext>
            </a:extLst>
          </p:cNvPr>
          <p:cNvSpPr txBox="1"/>
          <p:nvPr/>
        </p:nvSpPr>
        <p:spPr>
          <a:xfrm>
            <a:off x="3825886" y="5310216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geheel van vraag naar- en aanbod van een bepaald product.</a:t>
            </a:r>
          </a:p>
        </p:txBody>
      </p:sp>
      <p:sp>
        <p:nvSpPr>
          <p:cNvPr id="180" name="Google Shape;4562;p45">
            <a:extLst>
              <a:ext uri="{FF2B5EF4-FFF2-40B4-BE49-F238E27FC236}">
                <a16:creationId xmlns:a16="http://schemas.microsoft.com/office/drawing/2014/main" id="{2D0E39F7-C615-48CF-BBF0-27A929BB212A}"/>
              </a:ext>
            </a:extLst>
          </p:cNvPr>
          <p:cNvSpPr/>
          <p:nvPr/>
        </p:nvSpPr>
        <p:spPr>
          <a:xfrm>
            <a:off x="3583486" y="5351986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" name="Google Shape;4668;p45">
            <a:extLst>
              <a:ext uri="{FF2B5EF4-FFF2-40B4-BE49-F238E27FC236}">
                <a16:creationId xmlns:a16="http://schemas.microsoft.com/office/drawing/2014/main" id="{8EB2F096-EC6B-4DE0-BA43-41CE33D2E735}"/>
              </a:ext>
            </a:extLst>
          </p:cNvPr>
          <p:cNvGrpSpPr/>
          <p:nvPr/>
        </p:nvGrpSpPr>
        <p:grpSpPr>
          <a:xfrm>
            <a:off x="3583486" y="604470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82" name="Google Shape;4669;p45">
              <a:extLst>
                <a:ext uri="{FF2B5EF4-FFF2-40B4-BE49-F238E27FC236}">
                  <a16:creationId xmlns:a16="http://schemas.microsoft.com/office/drawing/2014/main" id="{9942205C-4D87-42D2-9C18-3679188D8CD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4670;p45">
              <a:extLst>
                <a:ext uri="{FF2B5EF4-FFF2-40B4-BE49-F238E27FC236}">
                  <a16:creationId xmlns:a16="http://schemas.microsoft.com/office/drawing/2014/main" id="{21CDDE65-F893-4A1B-B767-5057A5E07E1E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4671;p45">
              <a:extLst>
                <a:ext uri="{FF2B5EF4-FFF2-40B4-BE49-F238E27FC236}">
                  <a16:creationId xmlns:a16="http://schemas.microsoft.com/office/drawing/2014/main" id="{2C545074-7B3D-42AD-AE50-A61CC745DA32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4672;p45">
              <a:extLst>
                <a:ext uri="{FF2B5EF4-FFF2-40B4-BE49-F238E27FC236}">
                  <a16:creationId xmlns:a16="http://schemas.microsoft.com/office/drawing/2014/main" id="{0827A3B1-5737-4EFE-BAF0-B465FCE510DC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4673;p45">
              <a:extLst>
                <a:ext uri="{FF2B5EF4-FFF2-40B4-BE49-F238E27FC236}">
                  <a16:creationId xmlns:a16="http://schemas.microsoft.com/office/drawing/2014/main" id="{CAB08646-C320-45D4-9D6D-7F33C2D7A74F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4674;p45">
              <a:extLst>
                <a:ext uri="{FF2B5EF4-FFF2-40B4-BE49-F238E27FC236}">
                  <a16:creationId xmlns:a16="http://schemas.microsoft.com/office/drawing/2014/main" id="{D8C790A4-F11A-4024-A104-619F12BCA18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4675;p45">
              <a:extLst>
                <a:ext uri="{FF2B5EF4-FFF2-40B4-BE49-F238E27FC236}">
                  <a16:creationId xmlns:a16="http://schemas.microsoft.com/office/drawing/2014/main" id="{49D7773A-9DB1-4D40-9112-60617BDD98C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4676;p45">
              <a:extLst>
                <a:ext uri="{FF2B5EF4-FFF2-40B4-BE49-F238E27FC236}">
                  <a16:creationId xmlns:a16="http://schemas.microsoft.com/office/drawing/2014/main" id="{EEF233F6-7FED-4477-9447-6680E802689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3B05C69-402F-4FA6-BE43-0A9A04449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896" y="6028651"/>
            <a:ext cx="1304877" cy="1260000"/>
          </a:xfrm>
          <a:prstGeom prst="rect">
            <a:avLst/>
          </a:prstGeom>
        </p:spPr>
      </p:pic>
      <p:sp>
        <p:nvSpPr>
          <p:cNvPr id="190" name="Tekstvak 189">
            <a:extLst>
              <a:ext uri="{FF2B5EF4-FFF2-40B4-BE49-F238E27FC236}">
                <a16:creationId xmlns:a16="http://schemas.microsoft.com/office/drawing/2014/main" id="{05DAFE82-9243-4448-8649-AD38316DE1E4}"/>
              </a:ext>
            </a:extLst>
          </p:cNvPr>
          <p:cNvSpPr txBox="1"/>
          <p:nvPr/>
        </p:nvSpPr>
        <p:spPr>
          <a:xfrm>
            <a:off x="429364" y="5301543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bedrag dat iemand maximaal bereid is om uit te geven aan een bepaald product.</a:t>
            </a:r>
          </a:p>
        </p:txBody>
      </p:sp>
      <p:sp>
        <p:nvSpPr>
          <p:cNvPr id="191" name="Google Shape;4562;p45">
            <a:extLst>
              <a:ext uri="{FF2B5EF4-FFF2-40B4-BE49-F238E27FC236}">
                <a16:creationId xmlns:a16="http://schemas.microsoft.com/office/drawing/2014/main" id="{8515D1D5-7895-4177-9042-1F5F96BB2A92}"/>
              </a:ext>
            </a:extLst>
          </p:cNvPr>
          <p:cNvSpPr/>
          <p:nvPr/>
        </p:nvSpPr>
        <p:spPr>
          <a:xfrm>
            <a:off x="186964" y="534331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2" name="Google Shape;4508;p45">
            <a:extLst>
              <a:ext uri="{FF2B5EF4-FFF2-40B4-BE49-F238E27FC236}">
                <a16:creationId xmlns:a16="http://schemas.microsoft.com/office/drawing/2014/main" id="{035B3567-BE7B-467E-BEBA-4D020DEF9EEC}"/>
              </a:ext>
            </a:extLst>
          </p:cNvPr>
          <p:cNvGrpSpPr/>
          <p:nvPr/>
        </p:nvGrpSpPr>
        <p:grpSpPr>
          <a:xfrm>
            <a:off x="184133" y="5777225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93" name="Google Shape;4509;p45">
              <a:extLst>
                <a:ext uri="{FF2B5EF4-FFF2-40B4-BE49-F238E27FC236}">
                  <a16:creationId xmlns:a16="http://schemas.microsoft.com/office/drawing/2014/main" id="{1481CF7D-5030-4ABA-9636-4F250872041A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4510;p45">
              <a:extLst>
                <a:ext uri="{FF2B5EF4-FFF2-40B4-BE49-F238E27FC236}">
                  <a16:creationId xmlns:a16="http://schemas.microsoft.com/office/drawing/2014/main" id="{70E2E44B-7304-48F3-ADAD-1E759B6A6E9B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" name="Tekstvak 194">
            <a:extLst>
              <a:ext uri="{FF2B5EF4-FFF2-40B4-BE49-F238E27FC236}">
                <a16:creationId xmlns:a16="http://schemas.microsoft.com/office/drawing/2014/main" id="{1C957C3A-E466-4191-9861-AAB524DAF070}"/>
              </a:ext>
            </a:extLst>
          </p:cNvPr>
          <p:cNvSpPr txBox="1"/>
          <p:nvPr/>
        </p:nvSpPr>
        <p:spPr>
          <a:xfrm>
            <a:off x="426533" y="5713380"/>
            <a:ext cx="2999636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Beschreven door collectieve vraaglijn</a:t>
            </a:r>
          </a:p>
          <a:p>
            <a:pPr>
              <a:spcBef>
                <a:spcPts val="1200"/>
              </a:spcBef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 err="1">
                <a:latin typeface="Museo Sans 500" panose="02000000000000000000" pitchFamily="50" charset="0"/>
              </a:rPr>
              <a:t>Q</a:t>
            </a:r>
            <a:r>
              <a:rPr lang="nl-NL" sz="1050" baseline="-25000" dirty="0" err="1">
                <a:latin typeface="Museo Sans 500" panose="02000000000000000000" pitchFamily="50" charset="0"/>
              </a:rPr>
              <a:t>v</a:t>
            </a:r>
            <a:r>
              <a:rPr lang="nl-NL" sz="1050" dirty="0">
                <a:latin typeface="Museo Sans 500" panose="02000000000000000000" pitchFamily="50" charset="0"/>
              </a:rPr>
              <a:t> = – 2P + 100</a:t>
            </a:r>
          </a:p>
        </p:txBody>
      </p:sp>
      <p:grpSp>
        <p:nvGrpSpPr>
          <p:cNvPr id="196" name="Google Shape;4668;p45">
            <a:extLst>
              <a:ext uri="{FF2B5EF4-FFF2-40B4-BE49-F238E27FC236}">
                <a16:creationId xmlns:a16="http://schemas.microsoft.com/office/drawing/2014/main" id="{CE163935-FC6B-4A25-B667-D7C735CFD25A}"/>
              </a:ext>
            </a:extLst>
          </p:cNvPr>
          <p:cNvGrpSpPr/>
          <p:nvPr/>
        </p:nvGrpSpPr>
        <p:grpSpPr>
          <a:xfrm>
            <a:off x="191674" y="604753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97" name="Google Shape;4669;p45">
              <a:extLst>
                <a:ext uri="{FF2B5EF4-FFF2-40B4-BE49-F238E27FC236}">
                  <a16:creationId xmlns:a16="http://schemas.microsoft.com/office/drawing/2014/main" id="{CFA2FBBC-0C15-4DB2-B399-51D7C566F9F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4670;p45">
              <a:extLst>
                <a:ext uri="{FF2B5EF4-FFF2-40B4-BE49-F238E27FC236}">
                  <a16:creationId xmlns:a16="http://schemas.microsoft.com/office/drawing/2014/main" id="{592EA24C-0C21-4CB0-B8F6-E60C1B5198E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4671;p45">
              <a:extLst>
                <a:ext uri="{FF2B5EF4-FFF2-40B4-BE49-F238E27FC236}">
                  <a16:creationId xmlns:a16="http://schemas.microsoft.com/office/drawing/2014/main" id="{38EE6704-D2C8-419D-AC5A-770C0BC4600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4672;p45">
              <a:extLst>
                <a:ext uri="{FF2B5EF4-FFF2-40B4-BE49-F238E27FC236}">
                  <a16:creationId xmlns:a16="http://schemas.microsoft.com/office/drawing/2014/main" id="{A396F0EC-86C4-4AC5-B14B-6F4543DF672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673;p45">
              <a:extLst>
                <a:ext uri="{FF2B5EF4-FFF2-40B4-BE49-F238E27FC236}">
                  <a16:creationId xmlns:a16="http://schemas.microsoft.com/office/drawing/2014/main" id="{91493C5F-60A4-4C50-B5C0-CD6B1A16611B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674;p45">
              <a:extLst>
                <a:ext uri="{FF2B5EF4-FFF2-40B4-BE49-F238E27FC236}">
                  <a16:creationId xmlns:a16="http://schemas.microsoft.com/office/drawing/2014/main" id="{E94218FA-F310-4D82-9479-6806C749094C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675;p45">
              <a:extLst>
                <a:ext uri="{FF2B5EF4-FFF2-40B4-BE49-F238E27FC236}">
                  <a16:creationId xmlns:a16="http://schemas.microsoft.com/office/drawing/2014/main" id="{490C5038-AC37-4B52-B1FF-377A5EEAABC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676;p45">
              <a:extLst>
                <a:ext uri="{FF2B5EF4-FFF2-40B4-BE49-F238E27FC236}">
                  <a16:creationId xmlns:a16="http://schemas.microsoft.com/office/drawing/2014/main" id="{EDAAC8D6-400B-4816-B099-753C65A6BD6F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32488CE-E099-4BAF-908E-20BB56090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8953" y="6028651"/>
            <a:ext cx="1304877" cy="1260000"/>
          </a:xfrm>
          <a:prstGeom prst="rect">
            <a:avLst/>
          </a:prstGeom>
        </p:spPr>
      </p:pic>
      <p:sp>
        <p:nvSpPr>
          <p:cNvPr id="205" name="Google Shape;4562;p45">
            <a:extLst>
              <a:ext uri="{FF2B5EF4-FFF2-40B4-BE49-F238E27FC236}">
                <a16:creationId xmlns:a16="http://schemas.microsoft.com/office/drawing/2014/main" id="{DE104BDA-235A-4283-8AA9-F5444B79591A}"/>
              </a:ext>
            </a:extLst>
          </p:cNvPr>
          <p:cNvSpPr/>
          <p:nvPr/>
        </p:nvSpPr>
        <p:spPr>
          <a:xfrm>
            <a:off x="179236" y="7835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Tekstvak 205">
            <a:extLst>
              <a:ext uri="{FF2B5EF4-FFF2-40B4-BE49-F238E27FC236}">
                <a16:creationId xmlns:a16="http://schemas.microsoft.com/office/drawing/2014/main" id="{8B808C1A-C82E-4F79-BE74-3FD83448706E}"/>
              </a:ext>
            </a:extLst>
          </p:cNvPr>
          <p:cNvSpPr txBox="1"/>
          <p:nvPr/>
        </p:nvSpPr>
        <p:spPr>
          <a:xfrm>
            <a:off x="417582" y="7808308"/>
            <a:ext cx="30179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1 - situatie waarbij niemand erop vooruit kan gaan, zonder dat iemand anders erop achteruit gaat.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2 - situatie waarbij de som van consumenten- en </a:t>
            </a:r>
            <a:r>
              <a:rPr lang="nl-NL" sz="1050" dirty="0" err="1">
                <a:latin typeface="Museo Sans 500" panose="02000000000000000000" pitchFamily="50" charset="0"/>
              </a:rPr>
              <a:t>producentensurplus</a:t>
            </a:r>
            <a:r>
              <a:rPr lang="nl-NL" sz="1050" dirty="0">
                <a:latin typeface="Museo Sans 500" panose="02000000000000000000" pitchFamily="50" charset="0"/>
              </a:rPr>
              <a:t> maximaal is.</a:t>
            </a:r>
          </a:p>
        </p:txBody>
      </p:sp>
      <p:grpSp>
        <p:nvGrpSpPr>
          <p:cNvPr id="207" name="Google Shape;4508;p45">
            <a:extLst>
              <a:ext uri="{FF2B5EF4-FFF2-40B4-BE49-F238E27FC236}">
                <a16:creationId xmlns:a16="http://schemas.microsoft.com/office/drawing/2014/main" id="{213F00BE-BB6C-461E-8325-8870AD2CF7F8}"/>
              </a:ext>
            </a:extLst>
          </p:cNvPr>
          <p:cNvGrpSpPr/>
          <p:nvPr/>
        </p:nvGrpSpPr>
        <p:grpSpPr>
          <a:xfrm>
            <a:off x="193532" y="8772578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208" name="Google Shape;4509;p45">
              <a:extLst>
                <a:ext uri="{FF2B5EF4-FFF2-40B4-BE49-F238E27FC236}">
                  <a16:creationId xmlns:a16="http://schemas.microsoft.com/office/drawing/2014/main" id="{38352704-29AA-4489-A935-9B8FEB4E7F4F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4510;p45">
              <a:extLst>
                <a:ext uri="{FF2B5EF4-FFF2-40B4-BE49-F238E27FC236}">
                  <a16:creationId xmlns:a16="http://schemas.microsoft.com/office/drawing/2014/main" id="{A2B49370-B092-48B7-A35B-DD9CA0FD4CAB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0" name="Tekstvak 209">
            <a:extLst>
              <a:ext uri="{FF2B5EF4-FFF2-40B4-BE49-F238E27FC236}">
                <a16:creationId xmlns:a16="http://schemas.microsoft.com/office/drawing/2014/main" id="{7C47E845-8971-48AF-AB79-E6B9E135A666}"/>
              </a:ext>
            </a:extLst>
          </p:cNvPr>
          <p:cNvSpPr txBox="1"/>
          <p:nvPr/>
        </p:nvSpPr>
        <p:spPr>
          <a:xfrm>
            <a:off x="435932" y="8708733"/>
            <a:ext cx="2999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marktevenwicht bij volkomen concurrentie</a:t>
            </a:r>
          </a:p>
          <a:p>
            <a:pPr>
              <a:spcBef>
                <a:spcPts val="1200"/>
              </a:spcBef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 err="1">
                <a:latin typeface="Museo Sans 500" panose="02000000000000000000" pitchFamily="50" charset="0"/>
              </a:rPr>
              <a:t>Q</a:t>
            </a:r>
            <a:r>
              <a:rPr lang="nl-NL" sz="1050" baseline="-25000" dirty="0" err="1">
                <a:latin typeface="Museo Sans 500" panose="02000000000000000000" pitchFamily="50" charset="0"/>
              </a:rPr>
              <a:t>v</a:t>
            </a:r>
            <a:r>
              <a:rPr lang="nl-NL" sz="1050" dirty="0">
                <a:latin typeface="Museo Sans 500" panose="02000000000000000000" pitchFamily="50" charset="0"/>
              </a:rPr>
              <a:t> = – 2P + 100   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 err="1">
                <a:latin typeface="Museo Sans 500" panose="02000000000000000000" pitchFamily="50" charset="0"/>
              </a:rPr>
              <a:t>Q</a:t>
            </a:r>
            <a:r>
              <a:rPr lang="nl-NL" sz="1050" baseline="-25000" dirty="0" err="1">
                <a:latin typeface="Museo Sans 500" panose="02000000000000000000" pitchFamily="50" charset="0"/>
              </a:rPr>
              <a:t>a</a:t>
            </a:r>
            <a:r>
              <a:rPr lang="nl-NL" sz="1050" dirty="0">
                <a:latin typeface="Museo Sans 500" panose="02000000000000000000" pitchFamily="50" charset="0"/>
              </a:rPr>
              <a:t> = 2P – 20</a:t>
            </a:r>
          </a:p>
        </p:txBody>
      </p:sp>
      <p:grpSp>
        <p:nvGrpSpPr>
          <p:cNvPr id="211" name="Google Shape;4668;p45">
            <a:extLst>
              <a:ext uri="{FF2B5EF4-FFF2-40B4-BE49-F238E27FC236}">
                <a16:creationId xmlns:a16="http://schemas.microsoft.com/office/drawing/2014/main" id="{6683EECA-CDC5-4B8E-A049-6E5DB42B4191}"/>
              </a:ext>
            </a:extLst>
          </p:cNvPr>
          <p:cNvGrpSpPr/>
          <p:nvPr/>
        </p:nvGrpSpPr>
        <p:grpSpPr>
          <a:xfrm>
            <a:off x="201073" y="903336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212" name="Google Shape;4669;p45">
              <a:extLst>
                <a:ext uri="{FF2B5EF4-FFF2-40B4-BE49-F238E27FC236}">
                  <a16:creationId xmlns:a16="http://schemas.microsoft.com/office/drawing/2014/main" id="{342806CE-DE30-499C-8D82-AAC9099ECD0A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4670;p45">
              <a:extLst>
                <a:ext uri="{FF2B5EF4-FFF2-40B4-BE49-F238E27FC236}">
                  <a16:creationId xmlns:a16="http://schemas.microsoft.com/office/drawing/2014/main" id="{02FC16AD-6DD6-4312-9C9F-A3F3B3ECB7E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4671;p45">
              <a:extLst>
                <a:ext uri="{FF2B5EF4-FFF2-40B4-BE49-F238E27FC236}">
                  <a16:creationId xmlns:a16="http://schemas.microsoft.com/office/drawing/2014/main" id="{58C3E9EF-7EC4-471A-9D4D-16B61A58DAE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4672;p45">
              <a:extLst>
                <a:ext uri="{FF2B5EF4-FFF2-40B4-BE49-F238E27FC236}">
                  <a16:creationId xmlns:a16="http://schemas.microsoft.com/office/drawing/2014/main" id="{8D00C0EA-B032-4CA6-8802-7F66C9BD8F6F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4673;p45">
              <a:extLst>
                <a:ext uri="{FF2B5EF4-FFF2-40B4-BE49-F238E27FC236}">
                  <a16:creationId xmlns:a16="http://schemas.microsoft.com/office/drawing/2014/main" id="{FF410224-4B9B-4EEC-A305-560F3A455DF2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4674;p45">
              <a:extLst>
                <a:ext uri="{FF2B5EF4-FFF2-40B4-BE49-F238E27FC236}">
                  <a16:creationId xmlns:a16="http://schemas.microsoft.com/office/drawing/2014/main" id="{BDC4E998-0FF4-4F59-91AC-32B2FA626F43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4675;p45">
              <a:extLst>
                <a:ext uri="{FF2B5EF4-FFF2-40B4-BE49-F238E27FC236}">
                  <a16:creationId xmlns:a16="http://schemas.microsoft.com/office/drawing/2014/main" id="{723EE556-115B-4914-B423-4C1D1D33B0A8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4676;p45">
              <a:extLst>
                <a:ext uri="{FF2B5EF4-FFF2-40B4-BE49-F238E27FC236}">
                  <a16:creationId xmlns:a16="http://schemas.microsoft.com/office/drawing/2014/main" id="{8AC1665D-0F7B-4475-98CC-AF81673D52C5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17BC9C-3871-439C-9967-4B0351D85A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362" y="8930340"/>
            <a:ext cx="894775" cy="864000"/>
          </a:xfrm>
          <a:prstGeom prst="rect">
            <a:avLst/>
          </a:prstGeom>
        </p:spPr>
      </p:pic>
      <p:grpSp>
        <p:nvGrpSpPr>
          <p:cNvPr id="220" name="Google Shape;4668;p45">
            <a:extLst>
              <a:ext uri="{FF2B5EF4-FFF2-40B4-BE49-F238E27FC236}">
                <a16:creationId xmlns:a16="http://schemas.microsoft.com/office/drawing/2014/main" id="{68720618-C1EE-401E-9F9C-D43D1CF36ABA}"/>
              </a:ext>
            </a:extLst>
          </p:cNvPr>
          <p:cNvGrpSpPr/>
          <p:nvPr/>
        </p:nvGrpSpPr>
        <p:grpSpPr>
          <a:xfrm>
            <a:off x="3565700" y="856505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221" name="Google Shape;4669;p45">
              <a:extLst>
                <a:ext uri="{FF2B5EF4-FFF2-40B4-BE49-F238E27FC236}">
                  <a16:creationId xmlns:a16="http://schemas.microsoft.com/office/drawing/2014/main" id="{95E3436F-13D3-433D-A34B-B14FC5888D4F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4670;p45">
              <a:extLst>
                <a:ext uri="{FF2B5EF4-FFF2-40B4-BE49-F238E27FC236}">
                  <a16:creationId xmlns:a16="http://schemas.microsoft.com/office/drawing/2014/main" id="{A508F03A-89C5-427A-927A-EBE220EA11A5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4671;p45">
              <a:extLst>
                <a:ext uri="{FF2B5EF4-FFF2-40B4-BE49-F238E27FC236}">
                  <a16:creationId xmlns:a16="http://schemas.microsoft.com/office/drawing/2014/main" id="{6DD907B6-B3F1-434C-863F-CFE2D8F25AF5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4672;p45">
              <a:extLst>
                <a:ext uri="{FF2B5EF4-FFF2-40B4-BE49-F238E27FC236}">
                  <a16:creationId xmlns:a16="http://schemas.microsoft.com/office/drawing/2014/main" id="{20799B94-5F97-47DC-8D9B-A8246A073DF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4673;p45">
              <a:extLst>
                <a:ext uri="{FF2B5EF4-FFF2-40B4-BE49-F238E27FC236}">
                  <a16:creationId xmlns:a16="http://schemas.microsoft.com/office/drawing/2014/main" id="{28433B8E-05F9-425C-8892-597EF2A35E5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4674;p45">
              <a:extLst>
                <a:ext uri="{FF2B5EF4-FFF2-40B4-BE49-F238E27FC236}">
                  <a16:creationId xmlns:a16="http://schemas.microsoft.com/office/drawing/2014/main" id="{7F8E1D9C-5C7C-43E0-8842-663B918800D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4675;p45">
              <a:extLst>
                <a:ext uri="{FF2B5EF4-FFF2-40B4-BE49-F238E27FC236}">
                  <a16:creationId xmlns:a16="http://schemas.microsoft.com/office/drawing/2014/main" id="{3B182AFF-BED4-49FD-84D7-A380A9DF9443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4676;p45">
              <a:extLst>
                <a:ext uri="{FF2B5EF4-FFF2-40B4-BE49-F238E27FC236}">
                  <a16:creationId xmlns:a16="http://schemas.microsoft.com/office/drawing/2014/main" id="{8A6FBE8F-68C7-43DD-AE59-90F67552281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9" name="Tekstvak 228">
            <a:extLst>
              <a:ext uri="{FF2B5EF4-FFF2-40B4-BE49-F238E27FC236}">
                <a16:creationId xmlns:a16="http://schemas.microsoft.com/office/drawing/2014/main" id="{34645865-011C-4876-B9EE-A55600BCFC41}"/>
              </a:ext>
            </a:extLst>
          </p:cNvPr>
          <p:cNvSpPr txBox="1"/>
          <p:nvPr/>
        </p:nvSpPr>
        <p:spPr>
          <a:xfrm>
            <a:off x="3808100" y="7796235"/>
            <a:ext cx="2999636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bedrag dat consumenten bereid zijn om méér te betalen dan de geldende prijs.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(wanneer de betalingsbereidheid groter is dan de marktprijs)</a:t>
            </a:r>
          </a:p>
          <a:p>
            <a:pPr>
              <a:spcAft>
                <a:spcPts val="3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</a:p>
          <a:p>
            <a:pPr>
              <a:spcAft>
                <a:spcPts val="300"/>
              </a:spcAft>
            </a:pPr>
            <a:r>
              <a:rPr lang="nl-NL" sz="1050" dirty="0" err="1">
                <a:latin typeface="Museo Sans 500" panose="02000000000000000000" pitchFamily="50" charset="0"/>
              </a:rPr>
              <a:t>Q</a:t>
            </a:r>
            <a:r>
              <a:rPr lang="nl-NL" sz="1050" baseline="-25000" dirty="0" err="1">
                <a:latin typeface="Museo Sans 500" panose="02000000000000000000" pitchFamily="50" charset="0"/>
              </a:rPr>
              <a:t>v</a:t>
            </a:r>
            <a:r>
              <a:rPr lang="nl-NL" sz="1050" dirty="0">
                <a:latin typeface="Museo Sans 500" panose="02000000000000000000" pitchFamily="50" charset="0"/>
              </a:rPr>
              <a:t> = – 2P + 100</a:t>
            </a:r>
          </a:p>
          <a:p>
            <a:pPr>
              <a:spcAft>
                <a:spcPts val="3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Prijs = € 30</a:t>
            </a:r>
          </a:p>
        </p:txBody>
      </p:sp>
      <p:sp>
        <p:nvSpPr>
          <p:cNvPr id="230" name="Google Shape;4562;p45">
            <a:extLst>
              <a:ext uri="{FF2B5EF4-FFF2-40B4-BE49-F238E27FC236}">
                <a16:creationId xmlns:a16="http://schemas.microsoft.com/office/drawing/2014/main" id="{B9CF69BA-F407-4B31-B815-FA94AEE0E580}"/>
              </a:ext>
            </a:extLst>
          </p:cNvPr>
          <p:cNvSpPr/>
          <p:nvPr/>
        </p:nvSpPr>
        <p:spPr>
          <a:xfrm>
            <a:off x="3565700" y="7838005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17FF3D81-9248-4A94-8EB3-3FD636C133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2873" y="8383026"/>
            <a:ext cx="1444952" cy="13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1A407D0-2777-4123-A723-467F568CD1FA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Substitutiegoederen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C3572B-1095-4F42-BAA8-9B6515967F49}"/>
              </a:ext>
            </a:extLst>
          </p:cNvPr>
          <p:cNvSpPr txBox="1"/>
          <p:nvPr/>
        </p:nvSpPr>
        <p:spPr>
          <a:xfrm>
            <a:off x="3885646" y="946667"/>
            <a:ext cx="2510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Prijselasticiteit 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sz="2400" dirty="0">
                <a:latin typeface="Museo Sans 900" panose="02000000000000000000" pitchFamily="50" charset="0"/>
              </a:rPr>
              <a:t>van de vraag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6CD5D1-0C54-48E1-90A0-B69D85637D26}"/>
              </a:ext>
            </a:extLst>
          </p:cNvPr>
          <p:cNvSpPr txBox="1"/>
          <p:nvPr/>
        </p:nvSpPr>
        <p:spPr>
          <a:xfrm>
            <a:off x="-5603" y="3360725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Marginale kosten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700" panose="02000000000000000000" pitchFamily="50" charset="0"/>
              </a:rPr>
              <a:t>(MK)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F61D4DD-42F3-4153-ADC5-B6F5E7587C72}"/>
              </a:ext>
            </a:extLst>
          </p:cNvPr>
          <p:cNvSpPr txBox="1"/>
          <p:nvPr/>
        </p:nvSpPr>
        <p:spPr>
          <a:xfrm>
            <a:off x="3789456" y="3317996"/>
            <a:ext cx="270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Complementaire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sz="2400" dirty="0">
                <a:latin typeface="Museo Sans 900" panose="02000000000000000000" pitchFamily="50" charset="0"/>
              </a:rPr>
              <a:t>goederen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77B83A-72E3-4B68-AC62-EAAC1C1427A3}"/>
              </a:ext>
            </a:extLst>
          </p:cNvPr>
          <p:cNvSpPr txBox="1"/>
          <p:nvPr/>
        </p:nvSpPr>
        <p:spPr>
          <a:xfrm>
            <a:off x="-5603" y="594405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Externe effecten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59DF5EF-BCEC-4F73-8E6C-D4142961FB29}"/>
              </a:ext>
            </a:extLst>
          </p:cNvPr>
          <p:cNvSpPr txBox="1"/>
          <p:nvPr/>
        </p:nvSpPr>
        <p:spPr>
          <a:xfrm>
            <a:off x="3448948" y="5950935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Drempelinkomen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53299BA-F4EA-4D4D-8041-A21E74188BAC}"/>
              </a:ext>
            </a:extLst>
          </p:cNvPr>
          <p:cNvSpPr txBox="1"/>
          <p:nvPr/>
        </p:nvSpPr>
        <p:spPr>
          <a:xfrm>
            <a:off x="19923" y="8388894"/>
            <a:ext cx="3456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 dirty="0">
                <a:latin typeface="Museo Sans 900" panose="02000000000000000000" pitchFamily="50" charset="0"/>
              </a:rPr>
              <a:t>Afwentelingspercentage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E7CE12B-151F-4B7C-B39D-D0F0F8B8D41D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latin typeface="Museo Sans 900" panose="02000000000000000000" pitchFamily="50" charset="0"/>
              </a:rPr>
              <a:t>Producentensurplus</a:t>
            </a:r>
            <a:endParaRPr lang="nl-NL" sz="2400" dirty="0">
              <a:latin typeface="Museo Sans 9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4668;p45">
            <a:extLst>
              <a:ext uri="{FF2B5EF4-FFF2-40B4-BE49-F238E27FC236}">
                <a16:creationId xmlns:a16="http://schemas.microsoft.com/office/drawing/2014/main" id="{DDEA0848-97A6-4F3E-A2B6-EB1B66837447}"/>
              </a:ext>
            </a:extLst>
          </p:cNvPr>
          <p:cNvGrpSpPr/>
          <p:nvPr/>
        </p:nvGrpSpPr>
        <p:grpSpPr>
          <a:xfrm>
            <a:off x="3550106" y="608778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31" name="Google Shape;4669;p45">
              <a:extLst>
                <a:ext uri="{FF2B5EF4-FFF2-40B4-BE49-F238E27FC236}">
                  <a16:creationId xmlns:a16="http://schemas.microsoft.com/office/drawing/2014/main" id="{44217031-9CE1-442A-99C2-E0B65EDA6E2F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670;p45">
              <a:extLst>
                <a:ext uri="{FF2B5EF4-FFF2-40B4-BE49-F238E27FC236}">
                  <a16:creationId xmlns:a16="http://schemas.microsoft.com/office/drawing/2014/main" id="{9F1AC742-559C-4DDA-92CA-477AF9CD0BC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671;p45">
              <a:extLst>
                <a:ext uri="{FF2B5EF4-FFF2-40B4-BE49-F238E27FC236}">
                  <a16:creationId xmlns:a16="http://schemas.microsoft.com/office/drawing/2014/main" id="{471FC1C8-775C-47E4-B3B4-6BD7417BC604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672;p45">
              <a:extLst>
                <a:ext uri="{FF2B5EF4-FFF2-40B4-BE49-F238E27FC236}">
                  <a16:creationId xmlns:a16="http://schemas.microsoft.com/office/drawing/2014/main" id="{A198653C-B51B-48EC-8EA3-A59D4142F7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673;p45">
              <a:extLst>
                <a:ext uri="{FF2B5EF4-FFF2-40B4-BE49-F238E27FC236}">
                  <a16:creationId xmlns:a16="http://schemas.microsoft.com/office/drawing/2014/main" id="{430B79CE-D390-451D-B082-C7528E0121D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674;p45">
              <a:extLst>
                <a:ext uri="{FF2B5EF4-FFF2-40B4-BE49-F238E27FC236}">
                  <a16:creationId xmlns:a16="http://schemas.microsoft.com/office/drawing/2014/main" id="{DB1C9A42-AF1B-40D8-B28B-8EF733E82A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675;p45">
              <a:extLst>
                <a:ext uri="{FF2B5EF4-FFF2-40B4-BE49-F238E27FC236}">
                  <a16:creationId xmlns:a16="http://schemas.microsoft.com/office/drawing/2014/main" id="{184D9C02-0EDB-4936-9086-E9AF14FA8662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676;p45">
              <a:extLst>
                <a:ext uri="{FF2B5EF4-FFF2-40B4-BE49-F238E27FC236}">
                  <a16:creationId xmlns:a16="http://schemas.microsoft.com/office/drawing/2014/main" id="{3EB3A975-19E9-4167-B1E6-8BB7F35FF61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kstvak 49">
            <a:extLst>
              <a:ext uri="{FF2B5EF4-FFF2-40B4-BE49-F238E27FC236}">
                <a16:creationId xmlns:a16="http://schemas.microsoft.com/office/drawing/2014/main" id="{1B10630F-2E99-41CB-B504-694E954452D1}"/>
              </a:ext>
            </a:extLst>
          </p:cNvPr>
          <p:cNvSpPr txBox="1"/>
          <p:nvPr/>
        </p:nvSpPr>
        <p:spPr>
          <a:xfrm>
            <a:off x="3376475" y="102604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Substitutiegoederen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67616E83-B97A-410D-8B21-4F11E44ED660}"/>
              </a:ext>
            </a:extLst>
          </p:cNvPr>
          <p:cNvSpPr txBox="1"/>
          <p:nvPr/>
        </p:nvSpPr>
        <p:spPr>
          <a:xfrm>
            <a:off x="3376474" y="258430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Marginale kosten  (MK)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6A121B21-DE2F-4413-8B07-85C0A596A64B}"/>
              </a:ext>
            </a:extLst>
          </p:cNvPr>
          <p:cNvSpPr txBox="1"/>
          <p:nvPr/>
        </p:nvSpPr>
        <p:spPr>
          <a:xfrm>
            <a:off x="3376474" y="5029852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Externe effecten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58615D9-92D4-48B2-9274-FFEDB5B417E5}"/>
              </a:ext>
            </a:extLst>
          </p:cNvPr>
          <p:cNvSpPr txBox="1"/>
          <p:nvPr/>
        </p:nvSpPr>
        <p:spPr>
          <a:xfrm>
            <a:off x="3402000" y="7474687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Afwentelingspercentage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A804AED-657D-487F-A87D-6188F216165A}"/>
              </a:ext>
            </a:extLst>
          </p:cNvPr>
          <p:cNvSpPr txBox="1"/>
          <p:nvPr/>
        </p:nvSpPr>
        <p:spPr>
          <a:xfrm>
            <a:off x="421096" y="107616"/>
            <a:ext cx="2646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Prijselasticiteit van de vraag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A51DC71-50E3-454D-B1D1-0863E7BF8912}"/>
              </a:ext>
            </a:extLst>
          </p:cNvPr>
          <p:cNvSpPr txBox="1"/>
          <p:nvPr/>
        </p:nvSpPr>
        <p:spPr>
          <a:xfrm>
            <a:off x="480397" y="2579153"/>
            <a:ext cx="252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Complementaire goederen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B1A778B2-99B9-4B7D-8C68-4A62D05A2B97}"/>
              </a:ext>
            </a:extLst>
          </p:cNvPr>
          <p:cNvSpPr txBox="1"/>
          <p:nvPr/>
        </p:nvSpPr>
        <p:spPr>
          <a:xfrm>
            <a:off x="52526" y="502420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Drempelinkomen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28A5BB63-AFCD-43F6-A47F-00CE9E691136}"/>
              </a:ext>
            </a:extLst>
          </p:cNvPr>
          <p:cNvSpPr txBox="1"/>
          <p:nvPr/>
        </p:nvSpPr>
        <p:spPr>
          <a:xfrm>
            <a:off x="52526" y="7480338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Producentensurplus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58" name="Google Shape;4562;p45">
            <a:extLst>
              <a:ext uri="{FF2B5EF4-FFF2-40B4-BE49-F238E27FC236}">
                <a16:creationId xmlns:a16="http://schemas.microsoft.com/office/drawing/2014/main" id="{23B93070-266E-4437-87E1-E084D84DDF2E}"/>
              </a:ext>
            </a:extLst>
          </p:cNvPr>
          <p:cNvSpPr/>
          <p:nvPr/>
        </p:nvSpPr>
        <p:spPr>
          <a:xfrm>
            <a:off x="3550106" y="5395476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0955CC57-CDC8-4722-92A9-674C4E42BB78}"/>
              </a:ext>
            </a:extLst>
          </p:cNvPr>
          <p:cNvSpPr txBox="1"/>
          <p:nvPr/>
        </p:nvSpPr>
        <p:spPr>
          <a:xfrm>
            <a:off x="3780786" y="5343279"/>
            <a:ext cx="299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onbedoelde bijwerking van productie of consumptie die de welvaart van een anderen dan de veroorzaker (positief / negatief) beïnvloedt en niet in de prijs is opgenomen.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B0D6C8BD-FDFB-4B40-9963-5FD312E0BD27}"/>
              </a:ext>
            </a:extLst>
          </p:cNvPr>
          <p:cNvSpPr txBox="1"/>
          <p:nvPr/>
        </p:nvSpPr>
        <p:spPr>
          <a:xfrm>
            <a:off x="3780786" y="6076237"/>
            <a:ext cx="1372837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l-NL" sz="1050" dirty="0">
                <a:latin typeface="Museo Sans 500" panose="02000000000000000000" pitchFamily="50" charset="0"/>
              </a:rPr>
              <a:t>Een (</a:t>
            </a:r>
            <a:r>
              <a:rPr lang="nl-NL" sz="1050" dirty="0">
                <a:solidFill>
                  <a:srgbClr val="7030A0"/>
                </a:solidFill>
                <a:latin typeface="Museo Sans 500" panose="02000000000000000000" pitchFamily="50" charset="0"/>
              </a:rPr>
              <a:t>NEE</a:t>
            </a:r>
            <a:r>
              <a:rPr lang="nl-NL" sz="1050" dirty="0">
                <a:latin typeface="Museo Sans 500" panose="02000000000000000000" pitchFamily="50" charset="0"/>
              </a:rPr>
              <a:t>) negatief extern effect zorgt voor verborgen (maatschappelijke) kosten: hogere </a:t>
            </a:r>
            <a:r>
              <a:rPr lang="nl-NL" sz="1050" dirty="0" err="1">
                <a:latin typeface="Museo Sans 500" panose="02000000000000000000" pitchFamily="50" charset="0"/>
              </a:rPr>
              <a:t>Qa</a:t>
            </a:r>
            <a:r>
              <a:rPr lang="nl-NL" sz="1050" dirty="0">
                <a:latin typeface="Museo Sans 500" panose="02000000000000000000" pitchFamily="50" charset="0"/>
              </a:rPr>
              <a:t>-lijn dan verkoopbereidheid</a:t>
            </a:r>
          </a:p>
        </p:txBody>
      </p: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294C95ED-13B9-4459-9343-B1A142E1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04" y="6053419"/>
            <a:ext cx="1250942" cy="1271282"/>
          </a:xfrm>
          <a:prstGeom prst="rect">
            <a:avLst/>
          </a:prstGeom>
        </p:spPr>
      </p:pic>
      <p:sp>
        <p:nvSpPr>
          <p:cNvPr id="63" name="Google Shape;4562;p45">
            <a:extLst>
              <a:ext uri="{FF2B5EF4-FFF2-40B4-BE49-F238E27FC236}">
                <a16:creationId xmlns:a16="http://schemas.microsoft.com/office/drawing/2014/main" id="{CEC2F611-A930-48C1-B562-C8457302CC62}"/>
              </a:ext>
            </a:extLst>
          </p:cNvPr>
          <p:cNvSpPr/>
          <p:nvPr/>
        </p:nvSpPr>
        <p:spPr>
          <a:xfrm>
            <a:off x="173632" y="5384335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99BECD8B-62AB-46D1-BAF9-B8DB645BDE13}"/>
              </a:ext>
            </a:extLst>
          </p:cNvPr>
          <p:cNvSpPr txBox="1"/>
          <p:nvPr/>
        </p:nvSpPr>
        <p:spPr>
          <a:xfrm>
            <a:off x="404312" y="5332138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vanaf dit inkomen gaat/kan iemand een product kopen.</a:t>
            </a:r>
          </a:p>
        </p:txBody>
      </p:sp>
      <p:pic>
        <p:nvPicPr>
          <p:cNvPr id="65" name="Afbeelding 64">
            <a:extLst>
              <a:ext uri="{FF2B5EF4-FFF2-40B4-BE49-F238E27FC236}">
                <a16:creationId xmlns:a16="http://schemas.microsoft.com/office/drawing/2014/main" id="{A1966B7A-AC0D-4D53-A58B-6907C55A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4" y="5775499"/>
            <a:ext cx="2325164" cy="1485275"/>
          </a:xfrm>
          <a:prstGeom prst="rect">
            <a:avLst/>
          </a:prstGeom>
        </p:spPr>
      </p:pic>
      <p:grpSp>
        <p:nvGrpSpPr>
          <p:cNvPr id="66" name="Google Shape;4668;p45">
            <a:extLst>
              <a:ext uri="{FF2B5EF4-FFF2-40B4-BE49-F238E27FC236}">
                <a16:creationId xmlns:a16="http://schemas.microsoft.com/office/drawing/2014/main" id="{C255E7BB-389D-4143-AF3D-93575DBD5DE5}"/>
              </a:ext>
            </a:extLst>
          </p:cNvPr>
          <p:cNvGrpSpPr/>
          <p:nvPr/>
        </p:nvGrpSpPr>
        <p:grpSpPr>
          <a:xfrm>
            <a:off x="169018" y="578966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7" name="Google Shape;4669;p45">
              <a:extLst>
                <a:ext uri="{FF2B5EF4-FFF2-40B4-BE49-F238E27FC236}">
                  <a16:creationId xmlns:a16="http://schemas.microsoft.com/office/drawing/2014/main" id="{15F408F4-B595-4A6C-9D22-7D25F2D04468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670;p45">
              <a:extLst>
                <a:ext uri="{FF2B5EF4-FFF2-40B4-BE49-F238E27FC236}">
                  <a16:creationId xmlns:a16="http://schemas.microsoft.com/office/drawing/2014/main" id="{730D4840-CAEC-49C4-B5BA-48F2978313F8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1;p45">
              <a:extLst>
                <a:ext uri="{FF2B5EF4-FFF2-40B4-BE49-F238E27FC236}">
                  <a16:creationId xmlns:a16="http://schemas.microsoft.com/office/drawing/2014/main" id="{481295EB-FCFA-4098-8580-0583A8A025DC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2;p45">
              <a:extLst>
                <a:ext uri="{FF2B5EF4-FFF2-40B4-BE49-F238E27FC236}">
                  <a16:creationId xmlns:a16="http://schemas.microsoft.com/office/drawing/2014/main" id="{16A70DDE-BB3E-4F2D-97A3-25B35F069D8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3;p45">
              <a:extLst>
                <a:ext uri="{FF2B5EF4-FFF2-40B4-BE49-F238E27FC236}">
                  <a16:creationId xmlns:a16="http://schemas.microsoft.com/office/drawing/2014/main" id="{AF377C0E-CDB7-47DC-ABF9-110D0B116AC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4;p45">
              <a:extLst>
                <a:ext uri="{FF2B5EF4-FFF2-40B4-BE49-F238E27FC236}">
                  <a16:creationId xmlns:a16="http://schemas.microsoft.com/office/drawing/2014/main" id="{E8775588-39DD-4D5D-BB5D-0E4E4E904A5C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5;p45">
              <a:extLst>
                <a:ext uri="{FF2B5EF4-FFF2-40B4-BE49-F238E27FC236}">
                  <a16:creationId xmlns:a16="http://schemas.microsoft.com/office/drawing/2014/main" id="{9CFA5ABB-D36E-4067-A9C8-B6468084EEB3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6;p45">
              <a:extLst>
                <a:ext uri="{FF2B5EF4-FFF2-40B4-BE49-F238E27FC236}">
                  <a16:creationId xmlns:a16="http://schemas.microsoft.com/office/drawing/2014/main" id="{D01EBF55-292A-4EAC-9512-67841C0FA10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5" name="Afbeelding 74">
            <a:extLst>
              <a:ext uri="{FF2B5EF4-FFF2-40B4-BE49-F238E27FC236}">
                <a16:creationId xmlns:a16="http://schemas.microsoft.com/office/drawing/2014/main" id="{AA8B3F80-0281-42DE-9011-C0F5C1E4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41" y="1053105"/>
            <a:ext cx="2813999" cy="493175"/>
          </a:xfrm>
          <a:prstGeom prst="rect">
            <a:avLst/>
          </a:prstGeom>
        </p:spPr>
      </p:pic>
      <p:grpSp>
        <p:nvGrpSpPr>
          <p:cNvPr id="76" name="Google Shape;4668;p45">
            <a:extLst>
              <a:ext uri="{FF2B5EF4-FFF2-40B4-BE49-F238E27FC236}">
                <a16:creationId xmlns:a16="http://schemas.microsoft.com/office/drawing/2014/main" id="{51CE0782-08DE-47AB-A1C8-ACB1DD2F3DD5}"/>
              </a:ext>
            </a:extLst>
          </p:cNvPr>
          <p:cNvGrpSpPr/>
          <p:nvPr/>
        </p:nvGrpSpPr>
        <p:grpSpPr>
          <a:xfrm>
            <a:off x="169018" y="118173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77" name="Google Shape;4669;p45">
              <a:extLst>
                <a:ext uri="{FF2B5EF4-FFF2-40B4-BE49-F238E27FC236}">
                  <a16:creationId xmlns:a16="http://schemas.microsoft.com/office/drawing/2014/main" id="{1A200A68-5A0D-4941-B020-E4A2A2B937FF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70;p45">
              <a:extLst>
                <a:ext uri="{FF2B5EF4-FFF2-40B4-BE49-F238E27FC236}">
                  <a16:creationId xmlns:a16="http://schemas.microsoft.com/office/drawing/2014/main" id="{CF185B0A-B048-4982-8C44-1232A90F9E1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671;p45">
              <a:extLst>
                <a:ext uri="{FF2B5EF4-FFF2-40B4-BE49-F238E27FC236}">
                  <a16:creationId xmlns:a16="http://schemas.microsoft.com/office/drawing/2014/main" id="{E5ACBA01-A664-4AEB-A177-3EC76D41CF5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672;p45">
              <a:extLst>
                <a:ext uri="{FF2B5EF4-FFF2-40B4-BE49-F238E27FC236}">
                  <a16:creationId xmlns:a16="http://schemas.microsoft.com/office/drawing/2014/main" id="{63152CE1-7157-48BE-82F0-4473C7720DD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673;p45">
              <a:extLst>
                <a:ext uri="{FF2B5EF4-FFF2-40B4-BE49-F238E27FC236}">
                  <a16:creationId xmlns:a16="http://schemas.microsoft.com/office/drawing/2014/main" id="{17C6982C-F285-4E81-9F4E-8A80C0E74982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74;p45">
              <a:extLst>
                <a:ext uri="{FF2B5EF4-FFF2-40B4-BE49-F238E27FC236}">
                  <a16:creationId xmlns:a16="http://schemas.microsoft.com/office/drawing/2014/main" id="{B90D544C-0CF4-4860-AECB-D188B270C1E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675;p45">
              <a:extLst>
                <a:ext uri="{FF2B5EF4-FFF2-40B4-BE49-F238E27FC236}">
                  <a16:creationId xmlns:a16="http://schemas.microsoft.com/office/drawing/2014/main" id="{680218B8-87AF-485A-8E7B-AFF2B9AF3353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676;p45">
              <a:extLst>
                <a:ext uri="{FF2B5EF4-FFF2-40B4-BE49-F238E27FC236}">
                  <a16:creationId xmlns:a16="http://schemas.microsoft.com/office/drawing/2014/main" id="{54470C51-76DE-4F90-ABB2-AB9D430C1A5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4562;p45">
            <a:extLst>
              <a:ext uri="{FF2B5EF4-FFF2-40B4-BE49-F238E27FC236}">
                <a16:creationId xmlns:a16="http://schemas.microsoft.com/office/drawing/2014/main" id="{84EBDBAA-BB40-4BF2-B751-40950CFC803B}"/>
              </a:ext>
            </a:extLst>
          </p:cNvPr>
          <p:cNvSpPr/>
          <p:nvPr/>
        </p:nvSpPr>
        <p:spPr>
          <a:xfrm>
            <a:off x="190416" y="425256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3CB7F07A-0128-44BB-BEEE-71CE4A2E7B04}"/>
              </a:ext>
            </a:extLst>
          </p:cNvPr>
          <p:cNvSpPr txBox="1"/>
          <p:nvPr/>
        </p:nvSpPr>
        <p:spPr>
          <a:xfrm>
            <a:off x="421096" y="373059"/>
            <a:ext cx="299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een vermenigvuldigingsfactor die aangeeft in welke mate de vraag naar een bepaald product reageert op een relatieve prijsverandering van dat product.</a:t>
            </a:r>
          </a:p>
        </p:txBody>
      </p:sp>
      <p:pic>
        <p:nvPicPr>
          <p:cNvPr id="88" name="Afbeelding 87">
            <a:extLst>
              <a:ext uri="{FF2B5EF4-FFF2-40B4-BE49-F238E27FC236}">
                <a16:creationId xmlns:a16="http://schemas.microsoft.com/office/drawing/2014/main" id="{A01E02B9-0832-4DBF-AE0F-539E57859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88" y="1541672"/>
            <a:ext cx="2623051" cy="804359"/>
          </a:xfrm>
          <a:prstGeom prst="rect">
            <a:avLst/>
          </a:prstGeom>
        </p:spPr>
      </p:pic>
      <p:sp>
        <p:nvSpPr>
          <p:cNvPr id="107" name="Google Shape;4562;p45">
            <a:extLst>
              <a:ext uri="{FF2B5EF4-FFF2-40B4-BE49-F238E27FC236}">
                <a16:creationId xmlns:a16="http://schemas.microsoft.com/office/drawing/2014/main" id="{39F083FE-6EAA-4E38-A7CD-33D67DDC221D}"/>
              </a:ext>
            </a:extLst>
          </p:cNvPr>
          <p:cNvSpPr/>
          <p:nvPr/>
        </p:nvSpPr>
        <p:spPr>
          <a:xfrm>
            <a:off x="3551131" y="42708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12F2B62D-F463-4980-BA14-E556E266AE99}"/>
              </a:ext>
            </a:extLst>
          </p:cNvPr>
          <p:cNvSpPr txBox="1"/>
          <p:nvPr/>
        </p:nvSpPr>
        <p:spPr>
          <a:xfrm>
            <a:off x="3781811" y="374887"/>
            <a:ext cx="29996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goederen die in het gebruik elkaar kunnen vervangen, zoals koffie en thee.</a:t>
            </a:r>
          </a:p>
          <a:p>
            <a:pPr>
              <a:spcBef>
                <a:spcPts val="600"/>
              </a:spcBef>
            </a:pPr>
            <a:r>
              <a:rPr lang="nl-NL" sz="1050" dirty="0">
                <a:latin typeface="Museo Sans 500" panose="02000000000000000000" pitchFamily="50" charset="0"/>
              </a:rPr>
              <a:t>Deze goederen hebben een positieve kruiselingse elasticiteit:</a:t>
            </a:r>
          </a:p>
        </p:txBody>
      </p:sp>
      <p:grpSp>
        <p:nvGrpSpPr>
          <p:cNvPr id="109" name="Google Shape;4668;p45">
            <a:extLst>
              <a:ext uri="{FF2B5EF4-FFF2-40B4-BE49-F238E27FC236}">
                <a16:creationId xmlns:a16="http://schemas.microsoft.com/office/drawing/2014/main" id="{2013A5EB-9FF8-43DD-9BDA-95F649F7C342}"/>
              </a:ext>
            </a:extLst>
          </p:cNvPr>
          <p:cNvGrpSpPr/>
          <p:nvPr/>
        </p:nvGrpSpPr>
        <p:grpSpPr>
          <a:xfrm>
            <a:off x="3548468" y="96236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0" name="Google Shape;4669;p45">
              <a:extLst>
                <a:ext uri="{FF2B5EF4-FFF2-40B4-BE49-F238E27FC236}">
                  <a16:creationId xmlns:a16="http://schemas.microsoft.com/office/drawing/2014/main" id="{63BCD8B1-B66B-401F-8672-73276D88D11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70;p45">
              <a:extLst>
                <a:ext uri="{FF2B5EF4-FFF2-40B4-BE49-F238E27FC236}">
                  <a16:creationId xmlns:a16="http://schemas.microsoft.com/office/drawing/2014/main" id="{B8CB3BE2-23D1-48AC-849F-63959F561B53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71;p45">
              <a:extLst>
                <a:ext uri="{FF2B5EF4-FFF2-40B4-BE49-F238E27FC236}">
                  <a16:creationId xmlns:a16="http://schemas.microsoft.com/office/drawing/2014/main" id="{F8DE7A67-909D-427D-ABF0-C1722CB1E54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72;p45">
              <a:extLst>
                <a:ext uri="{FF2B5EF4-FFF2-40B4-BE49-F238E27FC236}">
                  <a16:creationId xmlns:a16="http://schemas.microsoft.com/office/drawing/2014/main" id="{36E267C7-CA2D-4AA4-AFBE-8DD82C129C9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73;p45">
              <a:extLst>
                <a:ext uri="{FF2B5EF4-FFF2-40B4-BE49-F238E27FC236}">
                  <a16:creationId xmlns:a16="http://schemas.microsoft.com/office/drawing/2014/main" id="{39C07ED6-2AE2-48F6-93FF-48EA7B42EC9F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74;p45">
              <a:extLst>
                <a:ext uri="{FF2B5EF4-FFF2-40B4-BE49-F238E27FC236}">
                  <a16:creationId xmlns:a16="http://schemas.microsoft.com/office/drawing/2014/main" id="{155324C0-8348-4A60-BD57-638647896098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75;p45">
              <a:extLst>
                <a:ext uri="{FF2B5EF4-FFF2-40B4-BE49-F238E27FC236}">
                  <a16:creationId xmlns:a16="http://schemas.microsoft.com/office/drawing/2014/main" id="{D8DA2DBD-3EE8-41B6-A962-F0E9A5E2AD3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76;p45">
              <a:extLst>
                <a:ext uri="{FF2B5EF4-FFF2-40B4-BE49-F238E27FC236}">
                  <a16:creationId xmlns:a16="http://schemas.microsoft.com/office/drawing/2014/main" id="{265E29E3-6913-4E72-BA6E-C30FD6537FE3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7" name="Afbeelding 126">
            <a:extLst>
              <a:ext uri="{FF2B5EF4-FFF2-40B4-BE49-F238E27FC236}">
                <a16:creationId xmlns:a16="http://schemas.microsoft.com/office/drawing/2014/main" id="{B22D2F27-FA0D-439F-AEE2-5D182E582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71" y="1280047"/>
            <a:ext cx="3091258" cy="342376"/>
          </a:xfrm>
          <a:prstGeom prst="rect">
            <a:avLst/>
          </a:prstGeom>
        </p:spPr>
      </p:pic>
      <p:sp>
        <p:nvSpPr>
          <p:cNvPr id="128" name="Google Shape;4562;p45">
            <a:extLst>
              <a:ext uri="{FF2B5EF4-FFF2-40B4-BE49-F238E27FC236}">
                <a16:creationId xmlns:a16="http://schemas.microsoft.com/office/drawing/2014/main" id="{0F14930F-DB30-469F-A6EE-6E4A23FE6449}"/>
              </a:ext>
            </a:extLst>
          </p:cNvPr>
          <p:cNvSpPr/>
          <p:nvPr/>
        </p:nvSpPr>
        <p:spPr>
          <a:xfrm>
            <a:off x="203786" y="2934172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B0AA01BC-D712-4F96-91D3-AFF8FB08F34A}"/>
              </a:ext>
            </a:extLst>
          </p:cNvPr>
          <p:cNvSpPr txBox="1"/>
          <p:nvPr/>
        </p:nvSpPr>
        <p:spPr>
          <a:xfrm>
            <a:off x="434466" y="2881975"/>
            <a:ext cx="29996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goederen die in het gebruik elkaar kunnen aanvullen, zoals koffie en koffiemelk.</a:t>
            </a:r>
          </a:p>
          <a:p>
            <a:pPr>
              <a:spcBef>
                <a:spcPts val="600"/>
              </a:spcBef>
            </a:pPr>
            <a:r>
              <a:rPr lang="nl-NL" sz="1050" dirty="0">
                <a:latin typeface="Museo Sans 500" panose="02000000000000000000" pitchFamily="50" charset="0"/>
              </a:rPr>
              <a:t>Deze goederen hebben een negatieve kruiselingse elasticiteit:</a:t>
            </a:r>
          </a:p>
        </p:txBody>
      </p:sp>
      <p:grpSp>
        <p:nvGrpSpPr>
          <p:cNvPr id="130" name="Google Shape;4668;p45">
            <a:extLst>
              <a:ext uri="{FF2B5EF4-FFF2-40B4-BE49-F238E27FC236}">
                <a16:creationId xmlns:a16="http://schemas.microsoft.com/office/drawing/2014/main" id="{A6371A70-C129-436A-8745-FBB2FB584BD5}"/>
              </a:ext>
            </a:extLst>
          </p:cNvPr>
          <p:cNvGrpSpPr/>
          <p:nvPr/>
        </p:nvGrpSpPr>
        <p:grpSpPr>
          <a:xfrm>
            <a:off x="201123" y="346944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1" name="Google Shape;4669;p45">
              <a:extLst>
                <a:ext uri="{FF2B5EF4-FFF2-40B4-BE49-F238E27FC236}">
                  <a16:creationId xmlns:a16="http://schemas.microsoft.com/office/drawing/2014/main" id="{EDA820CF-0E6F-4EB7-AB3C-5E783EA58BDF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0;p45">
              <a:extLst>
                <a:ext uri="{FF2B5EF4-FFF2-40B4-BE49-F238E27FC236}">
                  <a16:creationId xmlns:a16="http://schemas.microsoft.com/office/drawing/2014/main" id="{997DBE01-CD95-4544-885E-3AE184E29CE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1;p45">
              <a:extLst>
                <a:ext uri="{FF2B5EF4-FFF2-40B4-BE49-F238E27FC236}">
                  <a16:creationId xmlns:a16="http://schemas.microsoft.com/office/drawing/2014/main" id="{34F147CE-DF28-4279-9BB4-0F75171FB11B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72;p45">
              <a:extLst>
                <a:ext uri="{FF2B5EF4-FFF2-40B4-BE49-F238E27FC236}">
                  <a16:creationId xmlns:a16="http://schemas.microsoft.com/office/drawing/2014/main" id="{C714697C-56AD-4952-B6EF-C80474FF9FB2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73;p45">
              <a:extLst>
                <a:ext uri="{FF2B5EF4-FFF2-40B4-BE49-F238E27FC236}">
                  <a16:creationId xmlns:a16="http://schemas.microsoft.com/office/drawing/2014/main" id="{A08D5EF9-9A39-4557-8A29-3D0A14302B2E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674;p45">
              <a:extLst>
                <a:ext uri="{FF2B5EF4-FFF2-40B4-BE49-F238E27FC236}">
                  <a16:creationId xmlns:a16="http://schemas.microsoft.com/office/drawing/2014/main" id="{C59B83E2-E354-44A3-926F-58465E53228E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675;p45">
              <a:extLst>
                <a:ext uri="{FF2B5EF4-FFF2-40B4-BE49-F238E27FC236}">
                  <a16:creationId xmlns:a16="http://schemas.microsoft.com/office/drawing/2014/main" id="{2BAD584E-7226-402C-BBC3-33B6DA0A8D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6;p45">
              <a:extLst>
                <a:ext uri="{FF2B5EF4-FFF2-40B4-BE49-F238E27FC236}">
                  <a16:creationId xmlns:a16="http://schemas.microsoft.com/office/drawing/2014/main" id="{16F23D99-BF05-472A-9266-3623D4718131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9" name="Afbeelding 138">
            <a:extLst>
              <a:ext uri="{FF2B5EF4-FFF2-40B4-BE49-F238E27FC236}">
                <a16:creationId xmlns:a16="http://schemas.microsoft.com/office/drawing/2014/main" id="{C34E5ADB-4A2C-4C0C-8892-3B07A8E62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26" y="3787135"/>
            <a:ext cx="3091258" cy="342376"/>
          </a:xfrm>
          <a:prstGeom prst="rect">
            <a:avLst/>
          </a:prstGeom>
        </p:spPr>
      </p:pic>
      <p:sp>
        <p:nvSpPr>
          <p:cNvPr id="140" name="Google Shape;4562;p45">
            <a:extLst>
              <a:ext uri="{FF2B5EF4-FFF2-40B4-BE49-F238E27FC236}">
                <a16:creationId xmlns:a16="http://schemas.microsoft.com/office/drawing/2014/main" id="{D54E9B0B-EA40-458A-9B9D-1BC5DBDF2348}"/>
              </a:ext>
            </a:extLst>
          </p:cNvPr>
          <p:cNvSpPr/>
          <p:nvPr/>
        </p:nvSpPr>
        <p:spPr>
          <a:xfrm>
            <a:off x="3561627" y="293442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" name="Tekstvak 140">
            <a:extLst>
              <a:ext uri="{FF2B5EF4-FFF2-40B4-BE49-F238E27FC236}">
                <a16:creationId xmlns:a16="http://schemas.microsoft.com/office/drawing/2014/main" id="{A9D58DAB-2D7C-4730-9E80-5A9BAA45146B}"/>
              </a:ext>
            </a:extLst>
          </p:cNvPr>
          <p:cNvSpPr txBox="1"/>
          <p:nvPr/>
        </p:nvSpPr>
        <p:spPr>
          <a:xfrm>
            <a:off x="3792307" y="2882227"/>
            <a:ext cx="2999636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stijging van de (totale) kosten als er één extra product geproduceerd wordt.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MK = helling TK of TVK (differentiëren)</a:t>
            </a:r>
          </a:p>
        </p:txBody>
      </p:sp>
      <p:grpSp>
        <p:nvGrpSpPr>
          <p:cNvPr id="142" name="Google Shape;4668;p45">
            <a:extLst>
              <a:ext uri="{FF2B5EF4-FFF2-40B4-BE49-F238E27FC236}">
                <a16:creationId xmlns:a16="http://schemas.microsoft.com/office/drawing/2014/main" id="{47EEE141-7FC7-491A-ACBE-E097522C5E53}"/>
              </a:ext>
            </a:extLst>
          </p:cNvPr>
          <p:cNvGrpSpPr/>
          <p:nvPr/>
        </p:nvGrpSpPr>
        <p:grpSpPr>
          <a:xfrm>
            <a:off x="3558964" y="335696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43" name="Google Shape;4669;p45">
              <a:extLst>
                <a:ext uri="{FF2B5EF4-FFF2-40B4-BE49-F238E27FC236}">
                  <a16:creationId xmlns:a16="http://schemas.microsoft.com/office/drawing/2014/main" id="{FF951A22-D485-4352-81B4-ECBA29F9C5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0;p45">
              <a:extLst>
                <a:ext uri="{FF2B5EF4-FFF2-40B4-BE49-F238E27FC236}">
                  <a16:creationId xmlns:a16="http://schemas.microsoft.com/office/drawing/2014/main" id="{672E6D56-147D-472C-B8C7-088D95D1F928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671;p45">
              <a:extLst>
                <a:ext uri="{FF2B5EF4-FFF2-40B4-BE49-F238E27FC236}">
                  <a16:creationId xmlns:a16="http://schemas.microsoft.com/office/drawing/2014/main" id="{DF9C3916-47A1-4C88-84D6-466C9B26047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672;p45">
              <a:extLst>
                <a:ext uri="{FF2B5EF4-FFF2-40B4-BE49-F238E27FC236}">
                  <a16:creationId xmlns:a16="http://schemas.microsoft.com/office/drawing/2014/main" id="{148611C6-8B3A-46C9-8209-E64233A8B13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673;p45">
              <a:extLst>
                <a:ext uri="{FF2B5EF4-FFF2-40B4-BE49-F238E27FC236}">
                  <a16:creationId xmlns:a16="http://schemas.microsoft.com/office/drawing/2014/main" id="{ADA58C51-B543-4B28-B0A5-55C8D10CF35D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674;p45">
              <a:extLst>
                <a:ext uri="{FF2B5EF4-FFF2-40B4-BE49-F238E27FC236}">
                  <a16:creationId xmlns:a16="http://schemas.microsoft.com/office/drawing/2014/main" id="{B8C54E48-B938-4B68-BF9B-EE6FC29AD6C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675;p45">
              <a:extLst>
                <a:ext uri="{FF2B5EF4-FFF2-40B4-BE49-F238E27FC236}">
                  <a16:creationId xmlns:a16="http://schemas.microsoft.com/office/drawing/2014/main" id="{55408768-F1A0-4A14-ADEE-B40585AB2A21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676;p45">
              <a:extLst>
                <a:ext uri="{FF2B5EF4-FFF2-40B4-BE49-F238E27FC236}">
                  <a16:creationId xmlns:a16="http://schemas.microsoft.com/office/drawing/2014/main" id="{31536419-C4F7-4213-8F23-45B0488F53F9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4668;p45">
            <a:extLst>
              <a:ext uri="{FF2B5EF4-FFF2-40B4-BE49-F238E27FC236}">
                <a16:creationId xmlns:a16="http://schemas.microsoft.com/office/drawing/2014/main" id="{926B9403-D984-4946-875A-DF07A814BFE1}"/>
              </a:ext>
            </a:extLst>
          </p:cNvPr>
          <p:cNvGrpSpPr/>
          <p:nvPr/>
        </p:nvGrpSpPr>
        <p:grpSpPr>
          <a:xfrm>
            <a:off x="178696" y="837983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2" name="Google Shape;4669;p45">
              <a:extLst>
                <a:ext uri="{FF2B5EF4-FFF2-40B4-BE49-F238E27FC236}">
                  <a16:creationId xmlns:a16="http://schemas.microsoft.com/office/drawing/2014/main" id="{9D429A3A-469C-4F9F-9EF7-811D631961B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670;p45">
              <a:extLst>
                <a:ext uri="{FF2B5EF4-FFF2-40B4-BE49-F238E27FC236}">
                  <a16:creationId xmlns:a16="http://schemas.microsoft.com/office/drawing/2014/main" id="{A36A7D38-2F2A-428F-904B-9906B703DD1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671;p45">
              <a:extLst>
                <a:ext uri="{FF2B5EF4-FFF2-40B4-BE49-F238E27FC236}">
                  <a16:creationId xmlns:a16="http://schemas.microsoft.com/office/drawing/2014/main" id="{ED35C761-8C18-407B-9D60-3B908A995FC1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672;p45">
              <a:extLst>
                <a:ext uri="{FF2B5EF4-FFF2-40B4-BE49-F238E27FC236}">
                  <a16:creationId xmlns:a16="http://schemas.microsoft.com/office/drawing/2014/main" id="{5DD883E9-E42E-422B-AB3E-0643358C4A0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673;p45">
              <a:extLst>
                <a:ext uri="{FF2B5EF4-FFF2-40B4-BE49-F238E27FC236}">
                  <a16:creationId xmlns:a16="http://schemas.microsoft.com/office/drawing/2014/main" id="{1541B1C2-E4DC-4B4A-90DC-2540A2C2D55A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674;p45">
              <a:extLst>
                <a:ext uri="{FF2B5EF4-FFF2-40B4-BE49-F238E27FC236}">
                  <a16:creationId xmlns:a16="http://schemas.microsoft.com/office/drawing/2014/main" id="{967FDDAD-73F0-41DF-9B1A-1F6858BC28A9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675;p45">
              <a:extLst>
                <a:ext uri="{FF2B5EF4-FFF2-40B4-BE49-F238E27FC236}">
                  <a16:creationId xmlns:a16="http://schemas.microsoft.com/office/drawing/2014/main" id="{665EB2CC-0841-493E-B14E-9CFB11846E9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676;p45">
              <a:extLst>
                <a:ext uri="{FF2B5EF4-FFF2-40B4-BE49-F238E27FC236}">
                  <a16:creationId xmlns:a16="http://schemas.microsoft.com/office/drawing/2014/main" id="{31CA1C4C-44AD-402B-8B23-A1AE0BCE573F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0" name="Tekstvak 159">
            <a:extLst>
              <a:ext uri="{FF2B5EF4-FFF2-40B4-BE49-F238E27FC236}">
                <a16:creationId xmlns:a16="http://schemas.microsoft.com/office/drawing/2014/main" id="{5DF8AD1B-522E-4AAD-9A51-C5CA1ED01EF5}"/>
              </a:ext>
            </a:extLst>
          </p:cNvPr>
          <p:cNvSpPr txBox="1"/>
          <p:nvPr/>
        </p:nvSpPr>
        <p:spPr>
          <a:xfrm>
            <a:off x="421096" y="7782464"/>
            <a:ext cx="29996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ontstaat wanneer producenten bereid zijn het product te leveren voor minder dan de geldende marktprijs.</a:t>
            </a:r>
          </a:p>
          <a:p>
            <a:pPr>
              <a:spcAft>
                <a:spcPts val="3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</a:p>
          <a:p>
            <a:pPr>
              <a:spcAft>
                <a:spcPts val="300"/>
              </a:spcAft>
            </a:pPr>
            <a:r>
              <a:rPr lang="nl-NL" sz="1050" dirty="0" err="1">
                <a:latin typeface="Museo Sans 500" panose="02000000000000000000" pitchFamily="50" charset="0"/>
              </a:rPr>
              <a:t>Q</a:t>
            </a:r>
            <a:r>
              <a:rPr lang="nl-NL" sz="1050" baseline="-25000" dirty="0" err="1">
                <a:latin typeface="Museo Sans 500" panose="02000000000000000000" pitchFamily="50" charset="0"/>
              </a:rPr>
              <a:t>a</a:t>
            </a:r>
            <a:r>
              <a:rPr lang="nl-NL" sz="1050" dirty="0">
                <a:latin typeface="Museo Sans 500" panose="02000000000000000000" pitchFamily="50" charset="0"/>
              </a:rPr>
              <a:t> = 2P – 20 </a:t>
            </a:r>
          </a:p>
          <a:p>
            <a:pPr>
              <a:spcAft>
                <a:spcPts val="3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Prijs = € 30</a:t>
            </a:r>
          </a:p>
        </p:txBody>
      </p:sp>
      <p:sp>
        <p:nvSpPr>
          <p:cNvPr id="161" name="Google Shape;4562;p45">
            <a:extLst>
              <a:ext uri="{FF2B5EF4-FFF2-40B4-BE49-F238E27FC236}">
                <a16:creationId xmlns:a16="http://schemas.microsoft.com/office/drawing/2014/main" id="{BB03A074-BEAE-4208-9666-D6E76C797353}"/>
              </a:ext>
            </a:extLst>
          </p:cNvPr>
          <p:cNvSpPr/>
          <p:nvPr/>
        </p:nvSpPr>
        <p:spPr>
          <a:xfrm>
            <a:off x="178696" y="782423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2" name="Afbeelding 161">
            <a:extLst>
              <a:ext uri="{FF2B5EF4-FFF2-40B4-BE49-F238E27FC236}">
                <a16:creationId xmlns:a16="http://schemas.microsoft.com/office/drawing/2014/main" id="{8B1C86BE-30A2-4E89-80B7-37BE26845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125" y="8364328"/>
            <a:ext cx="1470314" cy="1419748"/>
          </a:xfrm>
          <a:prstGeom prst="rect">
            <a:avLst/>
          </a:prstGeom>
        </p:spPr>
      </p:pic>
      <p:pic>
        <p:nvPicPr>
          <p:cNvPr id="163" name="Afbeelding 162">
            <a:extLst>
              <a:ext uri="{FF2B5EF4-FFF2-40B4-BE49-F238E27FC236}">
                <a16:creationId xmlns:a16="http://schemas.microsoft.com/office/drawing/2014/main" id="{7D6E4FC4-D75F-4549-BD59-A040BB490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823" y="8276018"/>
            <a:ext cx="1492806" cy="1508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kstvak 163">
                <a:extLst>
                  <a:ext uri="{FF2B5EF4-FFF2-40B4-BE49-F238E27FC236}">
                    <a16:creationId xmlns:a16="http://schemas.microsoft.com/office/drawing/2014/main" id="{700AACF9-2D9D-4E16-803A-0C6D1A7062CA}"/>
                  </a:ext>
                </a:extLst>
              </p:cNvPr>
              <p:cNvSpPr txBox="1"/>
              <p:nvPr/>
            </p:nvSpPr>
            <p:spPr>
              <a:xfrm>
                <a:off x="3780786" y="7756469"/>
                <a:ext cx="2999636" cy="192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geeft aan hoeveel procent van een heffing wordt afgewenteld op de consument.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Bijvoorbeeld:</a:t>
                </a:r>
              </a:p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Heffing = (P</a:t>
                </a:r>
                <a:r>
                  <a:rPr lang="nl-NL" sz="1050" baseline="-25000" dirty="0">
                    <a:latin typeface="Museo Sans 500" panose="02000000000000000000" pitchFamily="50" charset="0"/>
                  </a:rPr>
                  <a:t>c</a:t>
                </a:r>
                <a:r>
                  <a:rPr lang="nl-NL" sz="1050" dirty="0">
                    <a:latin typeface="Museo Sans 500" panose="02000000000000000000" pitchFamily="50" charset="0"/>
                  </a:rPr>
                  <a:t> – P</a:t>
                </a:r>
                <a:r>
                  <a:rPr lang="nl-NL" sz="1050" baseline="-25000" dirty="0">
                    <a:latin typeface="Museo Sans 500" panose="02000000000000000000" pitchFamily="50" charset="0"/>
                  </a:rPr>
                  <a:t>p</a:t>
                </a:r>
                <a:r>
                  <a:rPr lang="nl-NL" sz="1050" dirty="0">
                    <a:latin typeface="Museo Sans 500" panose="02000000000000000000" pitchFamily="50" charset="0"/>
                  </a:rPr>
                  <a:t>)</a:t>
                </a:r>
              </a:p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Consumentenprijs</a:t>
                </a:r>
                <a:br>
                  <a:rPr lang="nl-NL" sz="1050" dirty="0">
                    <a:latin typeface="Museo Sans 500" panose="02000000000000000000" pitchFamily="50" charset="0"/>
                  </a:rPr>
                </a:br>
                <a:r>
                  <a:rPr lang="nl-NL" sz="1050" dirty="0">
                    <a:latin typeface="Museo Sans 500" panose="02000000000000000000" pitchFamily="50" charset="0"/>
                  </a:rPr>
                  <a:t>stijging = (P</a:t>
                </a:r>
                <a:r>
                  <a:rPr lang="nl-NL" sz="1050" baseline="-25000" dirty="0">
                    <a:latin typeface="Museo Sans 500" panose="02000000000000000000" pitchFamily="50" charset="0"/>
                  </a:rPr>
                  <a:t>c</a:t>
                </a:r>
                <a:r>
                  <a:rPr lang="nl-NL" sz="1050" dirty="0">
                    <a:latin typeface="Museo Sans 500" panose="02000000000000000000" pitchFamily="50" charset="0"/>
                  </a:rPr>
                  <a:t> – P</a:t>
                </a:r>
                <a:r>
                  <a:rPr lang="nl-NL" sz="1050" baseline="-25000" dirty="0">
                    <a:latin typeface="Museo Sans 500" panose="02000000000000000000" pitchFamily="50" charset="0"/>
                  </a:rPr>
                  <a:t>0</a:t>
                </a:r>
                <a:r>
                  <a:rPr lang="nl-NL" sz="1050" dirty="0">
                    <a:latin typeface="Museo Sans 500" panose="02000000000000000000" pitchFamily="50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900" dirty="0">
                    <a:latin typeface="Museo Sans 500" panose="02000000000000000000" pitchFamily="50" charset="0"/>
                  </a:rPr>
                  <a:t>Afwentelingspercentage</a:t>
                </a:r>
                <a:br>
                  <a:rPr lang="nl-NL" sz="900" dirty="0">
                    <a:latin typeface="Museo Sans 500" panose="02000000000000000000" pitchFamily="50" charset="0"/>
                  </a:rPr>
                </a:br>
                <a:r>
                  <a:rPr lang="nl-NL" sz="900" dirty="0">
                    <a:latin typeface="Museo Sans 500" panose="02000000000000000000" pitchFamily="50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Pc</m:t>
                        </m:r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nl-NL" sz="900" baseline="-25000" dirty="0">
                            <a:latin typeface="Museo Sans 500" panose="02000000000000000000" pitchFamily="50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Pc</m:t>
                        </m:r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Pp</m:t>
                        </m:r>
                        <m:r>
                          <m:rPr>
                            <m:nor/>
                          </m:rPr>
                          <a:rPr lang="nl-NL" sz="900" dirty="0">
                            <a:latin typeface="Museo Sans 500" panose="02000000000000000000" pitchFamily="50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NL" sz="1050" dirty="0">
                    <a:latin typeface="Museo Sans 500" panose="02000000000000000000" pitchFamily="50" charset="0"/>
                  </a:rPr>
                  <a:t> </a:t>
                </a:r>
                <a:r>
                  <a:rPr lang="nl-NL" sz="900" dirty="0">
                    <a:latin typeface="Museo Sans 500" panose="02000000000000000000" pitchFamily="50" charset="0"/>
                  </a:rPr>
                  <a:t>× 100%</a:t>
                </a:r>
                <a:endParaRPr lang="nl-NL" sz="1050" dirty="0">
                  <a:latin typeface="Museo Sans 500" panose="02000000000000000000" pitchFamily="50" charset="0"/>
                </a:endParaRPr>
              </a:p>
            </p:txBody>
          </p:sp>
        </mc:Choice>
        <mc:Fallback xmlns="">
          <p:sp>
            <p:nvSpPr>
              <p:cNvPr id="164" name="Tekstvak 163">
                <a:extLst>
                  <a:ext uri="{FF2B5EF4-FFF2-40B4-BE49-F238E27FC236}">
                    <a16:creationId xmlns:a16="http://schemas.microsoft.com/office/drawing/2014/main" id="{700AACF9-2D9D-4E16-803A-0C6D1A706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786" y="7756469"/>
                <a:ext cx="2999636" cy="19266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Google Shape;4562;p45">
            <a:extLst>
              <a:ext uri="{FF2B5EF4-FFF2-40B4-BE49-F238E27FC236}">
                <a16:creationId xmlns:a16="http://schemas.microsoft.com/office/drawing/2014/main" id="{177C8DF4-539D-4C7F-8601-AA02E19C40C4}"/>
              </a:ext>
            </a:extLst>
          </p:cNvPr>
          <p:cNvSpPr/>
          <p:nvPr/>
        </p:nvSpPr>
        <p:spPr>
          <a:xfrm>
            <a:off x="3538386" y="779823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6" name="Google Shape;4668;p45">
            <a:extLst>
              <a:ext uri="{FF2B5EF4-FFF2-40B4-BE49-F238E27FC236}">
                <a16:creationId xmlns:a16="http://schemas.microsoft.com/office/drawing/2014/main" id="{9925C9EC-FC93-4B78-A038-4FAFD76876CE}"/>
              </a:ext>
            </a:extLst>
          </p:cNvPr>
          <p:cNvGrpSpPr/>
          <p:nvPr/>
        </p:nvGrpSpPr>
        <p:grpSpPr>
          <a:xfrm>
            <a:off x="3540924" y="831692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67" name="Google Shape;4669;p45">
              <a:extLst>
                <a:ext uri="{FF2B5EF4-FFF2-40B4-BE49-F238E27FC236}">
                  <a16:creationId xmlns:a16="http://schemas.microsoft.com/office/drawing/2014/main" id="{16F1E6E0-DDE2-46D3-A172-AADF81F78FA8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70;p45">
              <a:extLst>
                <a:ext uri="{FF2B5EF4-FFF2-40B4-BE49-F238E27FC236}">
                  <a16:creationId xmlns:a16="http://schemas.microsoft.com/office/drawing/2014/main" id="{B85DD28A-6BBA-4B81-884A-4CE3DA1E549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671;p45">
              <a:extLst>
                <a:ext uri="{FF2B5EF4-FFF2-40B4-BE49-F238E27FC236}">
                  <a16:creationId xmlns:a16="http://schemas.microsoft.com/office/drawing/2014/main" id="{EFD31F3C-1911-4780-AC35-9475D9EB851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672;p45">
              <a:extLst>
                <a:ext uri="{FF2B5EF4-FFF2-40B4-BE49-F238E27FC236}">
                  <a16:creationId xmlns:a16="http://schemas.microsoft.com/office/drawing/2014/main" id="{9933B9B5-989C-4B3B-ADE2-34F642870128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673;p45">
              <a:extLst>
                <a:ext uri="{FF2B5EF4-FFF2-40B4-BE49-F238E27FC236}">
                  <a16:creationId xmlns:a16="http://schemas.microsoft.com/office/drawing/2014/main" id="{3088CB1A-EE37-4986-8CFA-EA0D9F994351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674;p45">
              <a:extLst>
                <a:ext uri="{FF2B5EF4-FFF2-40B4-BE49-F238E27FC236}">
                  <a16:creationId xmlns:a16="http://schemas.microsoft.com/office/drawing/2014/main" id="{267224EB-30EB-4F27-B0F3-61C49DB585D0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675;p45">
              <a:extLst>
                <a:ext uri="{FF2B5EF4-FFF2-40B4-BE49-F238E27FC236}">
                  <a16:creationId xmlns:a16="http://schemas.microsoft.com/office/drawing/2014/main" id="{1CDC75E5-C545-4D39-ACFA-EF331528183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676;p45">
              <a:extLst>
                <a:ext uri="{FF2B5EF4-FFF2-40B4-BE49-F238E27FC236}">
                  <a16:creationId xmlns:a16="http://schemas.microsoft.com/office/drawing/2014/main" id="{DAF4C00B-1C9C-481C-B479-F674BBF46F99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08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C4152-8317-46B2-B3C8-15D4850A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5" y="1054388"/>
            <a:ext cx="3247090" cy="461665"/>
          </a:xfrm>
        </p:spPr>
        <p:txBody>
          <a:bodyPr/>
          <a:lstStyle/>
          <a:p>
            <a:r>
              <a:rPr lang="nl-NL" dirty="0"/>
              <a:t>Inkomenselasticiteit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687347E-673E-4E1C-927E-A653FE988154}"/>
              </a:ext>
            </a:extLst>
          </p:cNvPr>
          <p:cNvSpPr txBox="1">
            <a:spLocks/>
          </p:cNvSpPr>
          <p:nvPr/>
        </p:nvSpPr>
        <p:spPr>
          <a:xfrm>
            <a:off x="126305" y="3467388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2100" dirty="0"/>
              <a:t>Kruiselingse elasticiteit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DCC9019-29B7-4E57-9C86-8A365CD39ECF}"/>
              </a:ext>
            </a:extLst>
          </p:cNvPr>
          <p:cNvSpPr txBox="1">
            <a:spLocks/>
          </p:cNvSpPr>
          <p:nvPr/>
        </p:nvSpPr>
        <p:spPr>
          <a:xfrm>
            <a:off x="3484605" y="1054388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Omzet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CF0AA38-CE67-481E-A2B4-DA430C2D0AC1}"/>
              </a:ext>
            </a:extLst>
          </p:cNvPr>
          <p:cNvSpPr txBox="1">
            <a:spLocks/>
          </p:cNvSpPr>
          <p:nvPr/>
        </p:nvSpPr>
        <p:spPr>
          <a:xfrm>
            <a:off x="3429000" y="3467388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Heffing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F32FA3B-EED3-427A-8FC8-7C1BB04560FA}"/>
              </a:ext>
            </a:extLst>
          </p:cNvPr>
          <p:cNvSpPr txBox="1">
            <a:spLocks/>
          </p:cNvSpPr>
          <p:nvPr/>
        </p:nvSpPr>
        <p:spPr>
          <a:xfrm>
            <a:off x="126305" y="5976948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Allocatie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1DC0204-6338-4F6F-BE30-71A6AFD213E9}"/>
              </a:ext>
            </a:extLst>
          </p:cNvPr>
          <p:cNvSpPr txBox="1">
            <a:spLocks/>
          </p:cNvSpPr>
          <p:nvPr/>
        </p:nvSpPr>
        <p:spPr>
          <a:xfrm>
            <a:off x="3484605" y="5976947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Transactiekosten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0D47AD0-8B4B-4062-A7B8-272163DA4D3D}"/>
              </a:ext>
            </a:extLst>
          </p:cNvPr>
          <p:cNvSpPr txBox="1"/>
          <p:nvPr/>
        </p:nvSpPr>
        <p:spPr>
          <a:xfrm>
            <a:off x="425697" y="8325367"/>
            <a:ext cx="2603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Elastische vraag</a:t>
            </a:r>
            <a:br>
              <a:rPr lang="nl-NL" sz="20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700" panose="02000000000000000000" pitchFamily="50" charset="0"/>
              </a:rPr>
              <a:t>&amp;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700" panose="02000000000000000000" pitchFamily="50" charset="0"/>
              </a:rPr>
              <a:t>inelastische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700" panose="02000000000000000000" pitchFamily="50" charset="0"/>
              </a:rPr>
              <a:t> vraag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3D93072-09B2-45E9-A433-98DF1BEA74FB}"/>
              </a:ext>
            </a:extLst>
          </p:cNvPr>
          <p:cNvSpPr txBox="1">
            <a:spLocks/>
          </p:cNvSpPr>
          <p:nvPr/>
        </p:nvSpPr>
        <p:spPr>
          <a:xfrm>
            <a:off x="3484605" y="8389947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Maximale winst</a:t>
            </a:r>
          </a:p>
        </p:txBody>
      </p:sp>
    </p:spTree>
    <p:extLst>
      <p:ext uri="{BB962C8B-B14F-4D97-AF65-F5344CB8AC3E}">
        <p14:creationId xmlns:p14="http://schemas.microsoft.com/office/powerpoint/2010/main" val="43967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8AA59-B802-4D5D-A1CB-36FC13744468}"/>
              </a:ext>
            </a:extLst>
          </p:cNvPr>
          <p:cNvSpPr txBox="1">
            <a:spLocks/>
          </p:cNvSpPr>
          <p:nvPr/>
        </p:nvSpPr>
        <p:spPr>
          <a:xfrm>
            <a:off x="131805" y="108317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Omzet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27159C3-0C17-4341-B4CF-7827985FF8E2}"/>
              </a:ext>
            </a:extLst>
          </p:cNvPr>
          <p:cNvSpPr txBox="1">
            <a:spLocks/>
          </p:cNvSpPr>
          <p:nvPr/>
        </p:nvSpPr>
        <p:spPr>
          <a:xfrm>
            <a:off x="76200" y="2597517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Heffing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C556587-8D26-40A1-8047-52A64C1BFB39}"/>
              </a:ext>
            </a:extLst>
          </p:cNvPr>
          <p:cNvSpPr txBox="1">
            <a:spLocks/>
          </p:cNvSpPr>
          <p:nvPr/>
        </p:nvSpPr>
        <p:spPr>
          <a:xfrm>
            <a:off x="131805" y="5043576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Transactiekosten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B6A5DFD-1A83-414A-B0D7-91AC59966798}"/>
              </a:ext>
            </a:extLst>
          </p:cNvPr>
          <p:cNvSpPr txBox="1">
            <a:spLocks/>
          </p:cNvSpPr>
          <p:nvPr/>
        </p:nvSpPr>
        <p:spPr>
          <a:xfrm>
            <a:off x="131805" y="7480300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Maximale</a:t>
            </a:r>
            <a:r>
              <a:rPr lang="nl-NL" sz="1400" dirty="0"/>
              <a:t> 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winst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DEEDFA-6229-4EE5-9934-B82605C438EA}"/>
              </a:ext>
            </a:extLst>
          </p:cNvPr>
          <p:cNvSpPr txBox="1">
            <a:spLocks/>
          </p:cNvSpPr>
          <p:nvPr/>
        </p:nvSpPr>
        <p:spPr>
          <a:xfrm>
            <a:off x="3509312" y="114588"/>
            <a:ext cx="3247090" cy="309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  <a:ea typeface="+mn-ea"/>
                <a:cs typeface="+mn-cs"/>
              </a:rPr>
              <a:t>Inkomenselasticiteit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A3F2E01-A95D-4D39-88CD-8E9CC3FE07D4}"/>
              </a:ext>
            </a:extLst>
          </p:cNvPr>
          <p:cNvSpPr txBox="1">
            <a:spLocks/>
          </p:cNvSpPr>
          <p:nvPr/>
        </p:nvSpPr>
        <p:spPr>
          <a:xfrm>
            <a:off x="3509312" y="2578388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Kruiselingse elasticiteit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0541599-8340-4E53-8221-65432D8F9D5F}"/>
              </a:ext>
            </a:extLst>
          </p:cNvPr>
          <p:cNvSpPr txBox="1">
            <a:spLocks/>
          </p:cNvSpPr>
          <p:nvPr/>
        </p:nvSpPr>
        <p:spPr>
          <a:xfrm>
            <a:off x="3509312" y="5037148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Allocatie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FB84FEA-AA93-4329-9702-9E9DAB2D4BF9}"/>
              </a:ext>
            </a:extLst>
          </p:cNvPr>
          <p:cNvSpPr txBox="1"/>
          <p:nvPr/>
        </p:nvSpPr>
        <p:spPr>
          <a:xfrm>
            <a:off x="3557032" y="7461766"/>
            <a:ext cx="3106940" cy="309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Elastische – &amp;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inelastische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 vraag</a:t>
            </a:r>
          </a:p>
        </p:txBody>
      </p:sp>
      <p:grpSp>
        <p:nvGrpSpPr>
          <p:cNvPr id="10" name="Google Shape;4508;p45">
            <a:extLst>
              <a:ext uri="{FF2B5EF4-FFF2-40B4-BE49-F238E27FC236}">
                <a16:creationId xmlns:a16="http://schemas.microsoft.com/office/drawing/2014/main" id="{A633964F-5506-47D7-9D3D-DDAA600DD559}"/>
              </a:ext>
            </a:extLst>
          </p:cNvPr>
          <p:cNvGrpSpPr/>
          <p:nvPr/>
        </p:nvGrpSpPr>
        <p:grpSpPr>
          <a:xfrm>
            <a:off x="3574105" y="8163714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1" name="Google Shape;4509;p45">
              <a:extLst>
                <a:ext uri="{FF2B5EF4-FFF2-40B4-BE49-F238E27FC236}">
                  <a16:creationId xmlns:a16="http://schemas.microsoft.com/office/drawing/2014/main" id="{E6108381-7FFE-486B-8A82-AC4EE8830173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510;p45">
              <a:extLst>
                <a:ext uri="{FF2B5EF4-FFF2-40B4-BE49-F238E27FC236}">
                  <a16:creationId xmlns:a16="http://schemas.microsoft.com/office/drawing/2014/main" id="{89F19D42-22FC-49D0-8AA2-E45BBD338DB3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CEA90DD4-38A8-461A-A905-505E13FB9D62}"/>
              </a:ext>
            </a:extLst>
          </p:cNvPr>
          <p:cNvSpPr txBox="1"/>
          <p:nvPr/>
        </p:nvSpPr>
        <p:spPr>
          <a:xfrm>
            <a:off x="443756" y="7787445"/>
            <a:ext cx="2999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 de productieomvang waar geldt</a:t>
            </a:r>
            <a:r>
              <a:rPr lang="nl-NL" sz="1050" b="1" dirty="0">
                <a:latin typeface="Museo Sans 500" panose="02000000000000000000" pitchFamily="50" charset="0"/>
              </a:rPr>
              <a:t>: MO=MK.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(als MO &gt; MK blijft bij de productiecapaciteit)</a:t>
            </a:r>
          </a:p>
        </p:txBody>
      </p:sp>
      <p:sp>
        <p:nvSpPr>
          <p:cNvPr id="14" name="Google Shape;4562;p45">
            <a:extLst>
              <a:ext uri="{FF2B5EF4-FFF2-40B4-BE49-F238E27FC236}">
                <a16:creationId xmlns:a16="http://schemas.microsoft.com/office/drawing/2014/main" id="{F11C05DE-B1FE-46A5-8886-FD46965D8FD6}"/>
              </a:ext>
            </a:extLst>
          </p:cNvPr>
          <p:cNvSpPr/>
          <p:nvPr/>
        </p:nvSpPr>
        <p:spPr>
          <a:xfrm>
            <a:off x="201356" y="780416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4668;p45">
            <a:extLst>
              <a:ext uri="{FF2B5EF4-FFF2-40B4-BE49-F238E27FC236}">
                <a16:creationId xmlns:a16="http://schemas.microsoft.com/office/drawing/2014/main" id="{F4344151-6423-47A3-97FE-C60A4849E87F}"/>
              </a:ext>
            </a:extLst>
          </p:cNvPr>
          <p:cNvGrpSpPr/>
          <p:nvPr/>
        </p:nvGrpSpPr>
        <p:grpSpPr>
          <a:xfrm>
            <a:off x="186964" y="593866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6" name="Google Shape;4669;p45">
              <a:extLst>
                <a:ext uri="{FF2B5EF4-FFF2-40B4-BE49-F238E27FC236}">
                  <a16:creationId xmlns:a16="http://schemas.microsoft.com/office/drawing/2014/main" id="{DFCB008C-82CD-474D-8458-6F84159486B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0;p45">
              <a:extLst>
                <a:ext uri="{FF2B5EF4-FFF2-40B4-BE49-F238E27FC236}">
                  <a16:creationId xmlns:a16="http://schemas.microsoft.com/office/drawing/2014/main" id="{B3478AEA-AE0B-459E-A6AC-4AA5552C488A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1;p45">
              <a:extLst>
                <a:ext uri="{FF2B5EF4-FFF2-40B4-BE49-F238E27FC236}">
                  <a16:creationId xmlns:a16="http://schemas.microsoft.com/office/drawing/2014/main" id="{12960333-C8F8-4A9B-8D43-652CE6491A6B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2;p45">
              <a:extLst>
                <a:ext uri="{FF2B5EF4-FFF2-40B4-BE49-F238E27FC236}">
                  <a16:creationId xmlns:a16="http://schemas.microsoft.com/office/drawing/2014/main" id="{4469D344-048A-49AF-B501-7D04AC9C50C9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3;p45">
              <a:extLst>
                <a:ext uri="{FF2B5EF4-FFF2-40B4-BE49-F238E27FC236}">
                  <a16:creationId xmlns:a16="http://schemas.microsoft.com/office/drawing/2014/main" id="{1EFC894B-4ED3-44CA-A6C9-261427085FA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4;p45">
              <a:extLst>
                <a:ext uri="{FF2B5EF4-FFF2-40B4-BE49-F238E27FC236}">
                  <a16:creationId xmlns:a16="http://schemas.microsoft.com/office/drawing/2014/main" id="{12D1A87E-068B-4139-875F-9ECAA0BAD77D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5;p45">
              <a:extLst>
                <a:ext uri="{FF2B5EF4-FFF2-40B4-BE49-F238E27FC236}">
                  <a16:creationId xmlns:a16="http://schemas.microsoft.com/office/drawing/2014/main" id="{A0F50168-C47A-4B8F-BB84-209A2A459792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676;p45">
              <a:extLst>
                <a:ext uri="{FF2B5EF4-FFF2-40B4-BE49-F238E27FC236}">
                  <a16:creationId xmlns:a16="http://schemas.microsoft.com/office/drawing/2014/main" id="{C41B31CC-4DA7-4397-A697-D969C131930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E821F700-3460-41DE-A7BE-1BBF91DD2D63}"/>
              </a:ext>
            </a:extLst>
          </p:cNvPr>
          <p:cNvSpPr txBox="1"/>
          <p:nvPr/>
        </p:nvSpPr>
        <p:spPr>
          <a:xfrm>
            <a:off x="429364" y="365367"/>
            <a:ext cx="299963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totale waarde (totale opbrengst) van de verkopen (afzet) in een bepaalde periode.</a:t>
            </a:r>
          </a:p>
          <a:p>
            <a:pPr>
              <a:spcBef>
                <a:spcPts val="900"/>
              </a:spcBef>
              <a:spcAft>
                <a:spcPts val="600"/>
              </a:spcAft>
              <a:tabLst>
                <a:tab pos="1524000" algn="l"/>
              </a:tabLst>
            </a:pPr>
            <a:r>
              <a:rPr lang="nl-NL" sz="1050" dirty="0">
                <a:latin typeface="Museo Sans 500" panose="02000000000000000000" pitchFamily="50" charset="0"/>
              </a:rPr>
              <a:t>Bij volkomen	Bij monopolist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concurrentie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	</a:t>
            </a:r>
            <a:r>
              <a:rPr lang="nl-NL" sz="1050" dirty="0" err="1">
                <a:latin typeface="Museo Sans 500" panose="02000000000000000000" pitchFamily="50" charset="0"/>
              </a:rPr>
              <a:t>Q</a:t>
            </a:r>
            <a:r>
              <a:rPr lang="nl-NL" sz="1050" baseline="-25000" dirty="0" err="1">
                <a:latin typeface="Museo Sans 500" panose="02000000000000000000" pitchFamily="50" charset="0"/>
              </a:rPr>
              <a:t>v</a:t>
            </a:r>
            <a:r>
              <a:rPr lang="nl-NL" sz="1050" dirty="0">
                <a:latin typeface="Museo Sans 500" panose="02000000000000000000" pitchFamily="50" charset="0"/>
              </a:rPr>
              <a:t> = – 2P + 100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	P = -½Q + 50</a:t>
            </a:r>
            <a:br>
              <a:rPr lang="nl-NL" sz="1050" dirty="0">
                <a:latin typeface="Museo Sans 500" panose="02000000000000000000" pitchFamily="50" charset="0"/>
              </a:rPr>
            </a:b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	TO = P × Q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	TO = -½Q</a:t>
            </a:r>
            <a:r>
              <a:rPr lang="nl-NL" sz="1050" baseline="30000" dirty="0">
                <a:latin typeface="Museo Sans 500" panose="02000000000000000000" pitchFamily="50" charset="0"/>
              </a:rPr>
              <a:t>2</a:t>
            </a:r>
            <a:r>
              <a:rPr lang="nl-NL" sz="1050" dirty="0">
                <a:latin typeface="Museo Sans 500" panose="02000000000000000000" pitchFamily="50" charset="0"/>
              </a:rPr>
              <a:t> + 50Q</a:t>
            </a:r>
          </a:p>
        </p:txBody>
      </p:sp>
      <p:sp>
        <p:nvSpPr>
          <p:cNvPr id="28" name="Google Shape;4562;p45">
            <a:extLst>
              <a:ext uri="{FF2B5EF4-FFF2-40B4-BE49-F238E27FC236}">
                <a16:creationId xmlns:a16="http://schemas.microsoft.com/office/drawing/2014/main" id="{7C360255-2BF6-4DC7-B019-E407486C7A60}"/>
              </a:ext>
            </a:extLst>
          </p:cNvPr>
          <p:cNvSpPr/>
          <p:nvPr/>
        </p:nvSpPr>
        <p:spPr>
          <a:xfrm>
            <a:off x="186964" y="40713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9" name="Google Shape;4668;p45">
            <a:extLst>
              <a:ext uri="{FF2B5EF4-FFF2-40B4-BE49-F238E27FC236}">
                <a16:creationId xmlns:a16="http://schemas.microsoft.com/office/drawing/2014/main" id="{760F94DC-83BF-4A6B-B1D8-737AC643EDC7}"/>
              </a:ext>
            </a:extLst>
          </p:cNvPr>
          <p:cNvGrpSpPr/>
          <p:nvPr/>
        </p:nvGrpSpPr>
        <p:grpSpPr>
          <a:xfrm>
            <a:off x="186964" y="87125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30" name="Google Shape;4669;p45">
              <a:extLst>
                <a:ext uri="{FF2B5EF4-FFF2-40B4-BE49-F238E27FC236}">
                  <a16:creationId xmlns:a16="http://schemas.microsoft.com/office/drawing/2014/main" id="{D4FC84E0-E808-4F64-8119-3AA361A8E940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670;p45">
              <a:extLst>
                <a:ext uri="{FF2B5EF4-FFF2-40B4-BE49-F238E27FC236}">
                  <a16:creationId xmlns:a16="http://schemas.microsoft.com/office/drawing/2014/main" id="{409BBE45-F0A9-4700-A552-F9562F2E9687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671;p45">
              <a:extLst>
                <a:ext uri="{FF2B5EF4-FFF2-40B4-BE49-F238E27FC236}">
                  <a16:creationId xmlns:a16="http://schemas.microsoft.com/office/drawing/2014/main" id="{ACFD53EB-6A67-429F-8CC9-F0030FDA626F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672;p45">
              <a:extLst>
                <a:ext uri="{FF2B5EF4-FFF2-40B4-BE49-F238E27FC236}">
                  <a16:creationId xmlns:a16="http://schemas.microsoft.com/office/drawing/2014/main" id="{1F55FBCA-A0AC-4BA9-AEFD-17FB34DBAB35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673;p45">
              <a:extLst>
                <a:ext uri="{FF2B5EF4-FFF2-40B4-BE49-F238E27FC236}">
                  <a16:creationId xmlns:a16="http://schemas.microsoft.com/office/drawing/2014/main" id="{0A577EC4-AE5B-4F90-B1A2-557EB233CB3B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674;p45">
              <a:extLst>
                <a:ext uri="{FF2B5EF4-FFF2-40B4-BE49-F238E27FC236}">
                  <a16:creationId xmlns:a16="http://schemas.microsoft.com/office/drawing/2014/main" id="{848DE973-66F7-4823-9FB7-E96D760CF86F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675;p45">
              <a:extLst>
                <a:ext uri="{FF2B5EF4-FFF2-40B4-BE49-F238E27FC236}">
                  <a16:creationId xmlns:a16="http://schemas.microsoft.com/office/drawing/2014/main" id="{26061415-F76E-4365-A603-51E82C58252D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676;p45">
              <a:extLst>
                <a:ext uri="{FF2B5EF4-FFF2-40B4-BE49-F238E27FC236}">
                  <a16:creationId xmlns:a16="http://schemas.microsoft.com/office/drawing/2014/main" id="{68A90FD0-6F5D-4C49-AA90-F3F65803583B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1EDAFFD0-F517-40B9-9B96-89881550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79" y="1294201"/>
            <a:ext cx="1150631" cy="1111060"/>
          </a:xfrm>
          <a:prstGeom prst="rect">
            <a:avLst/>
          </a:prstGeom>
        </p:spPr>
      </p:pic>
      <p:sp>
        <p:nvSpPr>
          <p:cNvPr id="39" name="Google Shape;4562;p45">
            <a:extLst>
              <a:ext uri="{FF2B5EF4-FFF2-40B4-BE49-F238E27FC236}">
                <a16:creationId xmlns:a16="http://schemas.microsoft.com/office/drawing/2014/main" id="{ED770BA3-C961-48B3-93C4-5BB668C32263}"/>
              </a:ext>
            </a:extLst>
          </p:cNvPr>
          <p:cNvSpPr/>
          <p:nvPr/>
        </p:nvSpPr>
        <p:spPr>
          <a:xfrm>
            <a:off x="3551131" y="294168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E0BFC06-82A9-4674-9865-B3459719DAD8}"/>
              </a:ext>
            </a:extLst>
          </p:cNvPr>
          <p:cNvSpPr txBox="1"/>
          <p:nvPr/>
        </p:nvSpPr>
        <p:spPr>
          <a:xfrm>
            <a:off x="3781811" y="2889487"/>
            <a:ext cx="299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vermenigvuldigingsfactor die aangeeft in welke mate de vraag naar een product reageert op een relatieve prijsverandering van een ander product.</a:t>
            </a:r>
          </a:p>
        </p:txBody>
      </p:sp>
      <p:grpSp>
        <p:nvGrpSpPr>
          <p:cNvPr id="41" name="Google Shape;4668;p45">
            <a:extLst>
              <a:ext uri="{FF2B5EF4-FFF2-40B4-BE49-F238E27FC236}">
                <a16:creationId xmlns:a16="http://schemas.microsoft.com/office/drawing/2014/main" id="{05BC87C7-5AA7-44DF-A378-F6F4509409D5}"/>
              </a:ext>
            </a:extLst>
          </p:cNvPr>
          <p:cNvGrpSpPr/>
          <p:nvPr/>
        </p:nvGrpSpPr>
        <p:grpSpPr>
          <a:xfrm>
            <a:off x="3548468" y="357856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42" name="Google Shape;4669;p45">
              <a:extLst>
                <a:ext uri="{FF2B5EF4-FFF2-40B4-BE49-F238E27FC236}">
                  <a16:creationId xmlns:a16="http://schemas.microsoft.com/office/drawing/2014/main" id="{E33DDFA8-789D-4A45-90C7-6A477265FE1D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670;p45">
              <a:extLst>
                <a:ext uri="{FF2B5EF4-FFF2-40B4-BE49-F238E27FC236}">
                  <a16:creationId xmlns:a16="http://schemas.microsoft.com/office/drawing/2014/main" id="{2524CF4E-0A3F-4959-988E-AF3CC98719A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671;p45">
              <a:extLst>
                <a:ext uri="{FF2B5EF4-FFF2-40B4-BE49-F238E27FC236}">
                  <a16:creationId xmlns:a16="http://schemas.microsoft.com/office/drawing/2014/main" id="{9A6B6449-F8D2-458E-ABB1-8EE2038030A2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672;p45">
              <a:extLst>
                <a:ext uri="{FF2B5EF4-FFF2-40B4-BE49-F238E27FC236}">
                  <a16:creationId xmlns:a16="http://schemas.microsoft.com/office/drawing/2014/main" id="{10477517-696C-4F8A-9B65-ED1DE3A2F5A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73;p45">
              <a:extLst>
                <a:ext uri="{FF2B5EF4-FFF2-40B4-BE49-F238E27FC236}">
                  <a16:creationId xmlns:a16="http://schemas.microsoft.com/office/drawing/2014/main" id="{8FDB745A-9309-460A-AEEE-815BFC5B4BC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674;p45">
              <a:extLst>
                <a:ext uri="{FF2B5EF4-FFF2-40B4-BE49-F238E27FC236}">
                  <a16:creationId xmlns:a16="http://schemas.microsoft.com/office/drawing/2014/main" id="{9F8FBCF8-FF2C-4CD6-AC2E-BECFFCD4864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675;p45">
              <a:extLst>
                <a:ext uri="{FF2B5EF4-FFF2-40B4-BE49-F238E27FC236}">
                  <a16:creationId xmlns:a16="http://schemas.microsoft.com/office/drawing/2014/main" id="{1C55F675-FAC9-4DBB-BB8D-39CF2442BA55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676;p45">
              <a:extLst>
                <a:ext uri="{FF2B5EF4-FFF2-40B4-BE49-F238E27FC236}">
                  <a16:creationId xmlns:a16="http://schemas.microsoft.com/office/drawing/2014/main" id="{3756F627-7010-43DB-9D52-E2BF853D054E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5CD79005-6DDF-44EA-AEAF-7A4A19A58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876" y="3718443"/>
            <a:ext cx="3091258" cy="342376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D01861E8-C8E3-4EC5-84AE-72B75C59C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312" y="4334661"/>
            <a:ext cx="3247090" cy="366244"/>
          </a:xfrm>
          <a:prstGeom prst="rect">
            <a:avLst/>
          </a:prstGeom>
        </p:spPr>
      </p:pic>
      <p:sp>
        <p:nvSpPr>
          <p:cNvPr id="52" name="Google Shape;4562;p45">
            <a:extLst>
              <a:ext uri="{FF2B5EF4-FFF2-40B4-BE49-F238E27FC236}">
                <a16:creationId xmlns:a16="http://schemas.microsoft.com/office/drawing/2014/main" id="{B626EA37-6BFA-4890-A6EF-60B0BF9C0843}"/>
              </a:ext>
            </a:extLst>
          </p:cNvPr>
          <p:cNvSpPr/>
          <p:nvPr/>
        </p:nvSpPr>
        <p:spPr>
          <a:xfrm>
            <a:off x="3576768" y="412651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75C4FF9-FCCF-49F8-B268-963CD8CE12E6}"/>
              </a:ext>
            </a:extLst>
          </p:cNvPr>
          <p:cNvSpPr txBox="1"/>
          <p:nvPr/>
        </p:nvSpPr>
        <p:spPr>
          <a:xfrm>
            <a:off x="3807448" y="360454"/>
            <a:ext cx="299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vermenigvuldigingsfactor die aangeeft in welke mate de uitgaven voor een bepaald product reageren op een relatieve inkomensverandering.</a:t>
            </a:r>
          </a:p>
        </p:txBody>
      </p:sp>
      <p:grpSp>
        <p:nvGrpSpPr>
          <p:cNvPr id="54" name="Google Shape;4668;p45">
            <a:extLst>
              <a:ext uri="{FF2B5EF4-FFF2-40B4-BE49-F238E27FC236}">
                <a16:creationId xmlns:a16="http://schemas.microsoft.com/office/drawing/2014/main" id="{2B541346-ABEE-4DC7-97AF-CFBF4EA162B7}"/>
              </a:ext>
            </a:extLst>
          </p:cNvPr>
          <p:cNvGrpSpPr/>
          <p:nvPr/>
        </p:nvGrpSpPr>
        <p:grpSpPr>
          <a:xfrm>
            <a:off x="3574105" y="111302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55" name="Google Shape;4669;p45">
              <a:extLst>
                <a:ext uri="{FF2B5EF4-FFF2-40B4-BE49-F238E27FC236}">
                  <a16:creationId xmlns:a16="http://schemas.microsoft.com/office/drawing/2014/main" id="{2D086B56-7CCD-47C1-BF2F-5A3FE0251E4E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670;p45">
              <a:extLst>
                <a:ext uri="{FF2B5EF4-FFF2-40B4-BE49-F238E27FC236}">
                  <a16:creationId xmlns:a16="http://schemas.microsoft.com/office/drawing/2014/main" id="{FA00F761-383C-484A-BA46-241E326175EA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671;p45">
              <a:extLst>
                <a:ext uri="{FF2B5EF4-FFF2-40B4-BE49-F238E27FC236}">
                  <a16:creationId xmlns:a16="http://schemas.microsoft.com/office/drawing/2014/main" id="{E8486513-5943-42CC-AAFF-4FC52102E809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672;p45">
              <a:extLst>
                <a:ext uri="{FF2B5EF4-FFF2-40B4-BE49-F238E27FC236}">
                  <a16:creationId xmlns:a16="http://schemas.microsoft.com/office/drawing/2014/main" id="{C791E4B7-0C4E-40C1-A4D3-8D1FE04963C3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673;p45">
              <a:extLst>
                <a:ext uri="{FF2B5EF4-FFF2-40B4-BE49-F238E27FC236}">
                  <a16:creationId xmlns:a16="http://schemas.microsoft.com/office/drawing/2014/main" id="{611128AC-A9A5-4A17-B516-C32713E604CB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674;p45">
              <a:extLst>
                <a:ext uri="{FF2B5EF4-FFF2-40B4-BE49-F238E27FC236}">
                  <a16:creationId xmlns:a16="http://schemas.microsoft.com/office/drawing/2014/main" id="{1239C6DF-459C-4F2B-A72C-BA97344E60F3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675;p45">
              <a:extLst>
                <a:ext uri="{FF2B5EF4-FFF2-40B4-BE49-F238E27FC236}">
                  <a16:creationId xmlns:a16="http://schemas.microsoft.com/office/drawing/2014/main" id="{91667565-D9A8-434B-8B02-6DFC7717A5FE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676;p45">
              <a:extLst>
                <a:ext uri="{FF2B5EF4-FFF2-40B4-BE49-F238E27FC236}">
                  <a16:creationId xmlns:a16="http://schemas.microsoft.com/office/drawing/2014/main" id="{A3CC7F6E-CF31-470A-8744-D35125C38ADB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3" name="Afbeelding 62">
            <a:extLst>
              <a:ext uri="{FF2B5EF4-FFF2-40B4-BE49-F238E27FC236}">
                <a16:creationId xmlns:a16="http://schemas.microsoft.com/office/drawing/2014/main" id="{2DEFEBFF-6267-47C3-9646-F03834D59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378" y="1139617"/>
            <a:ext cx="2906500" cy="381002"/>
          </a:xfrm>
          <a:prstGeom prst="rect">
            <a:avLst/>
          </a:prstGeom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D200966B-A7CC-4B90-8433-0C603AF41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633" y="1764128"/>
            <a:ext cx="3162424" cy="502348"/>
          </a:xfrm>
          <a:prstGeom prst="rect">
            <a:avLst/>
          </a:prstGeom>
        </p:spPr>
      </p:pic>
      <p:sp>
        <p:nvSpPr>
          <p:cNvPr id="65" name="Google Shape;4562;p45">
            <a:extLst>
              <a:ext uri="{FF2B5EF4-FFF2-40B4-BE49-F238E27FC236}">
                <a16:creationId xmlns:a16="http://schemas.microsoft.com/office/drawing/2014/main" id="{A8F10695-2B0B-4542-8C46-8A7538B5E45A}"/>
              </a:ext>
            </a:extLst>
          </p:cNvPr>
          <p:cNvSpPr/>
          <p:nvPr/>
        </p:nvSpPr>
        <p:spPr>
          <a:xfrm>
            <a:off x="198684" y="295713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B194FB20-3DAF-457C-978D-3BA7C9C48D1C}"/>
              </a:ext>
            </a:extLst>
          </p:cNvPr>
          <p:cNvSpPr txBox="1"/>
          <p:nvPr/>
        </p:nvSpPr>
        <p:spPr>
          <a:xfrm>
            <a:off x="429364" y="2904942"/>
            <a:ext cx="29996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door de overheid opgelegde betaling, als accijnzen (vast bedrag) of btw (percentage).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producent gaat een hoger bedrag vragen.</a:t>
            </a:r>
          </a:p>
          <a:p>
            <a:pPr>
              <a:spcAft>
                <a:spcPts val="1200"/>
              </a:spcAft>
              <a:tabLst>
                <a:tab pos="1616075" algn="l"/>
              </a:tabLst>
            </a:pPr>
            <a:r>
              <a:rPr lang="nl-NL" sz="1050" dirty="0">
                <a:latin typeface="Museo Sans 500" panose="02000000000000000000" pitchFamily="50" charset="0"/>
              </a:rPr>
              <a:t>VAST BEDRAG	PERCENTAGE</a:t>
            </a:r>
          </a:p>
        </p:txBody>
      </p:sp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FAE6BA8A-CDD4-40B0-8CCC-596DEF3CF725}"/>
              </a:ext>
            </a:extLst>
          </p:cNvPr>
          <p:cNvGrpSpPr/>
          <p:nvPr/>
        </p:nvGrpSpPr>
        <p:grpSpPr>
          <a:xfrm>
            <a:off x="200972" y="334713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805A1D56-0401-450A-BA0D-7262C02C3D2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BE9F817E-B521-4C02-B9EA-0CB1513B8B43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BC21BE53-30E8-4A0E-B9C6-3B7E755110A5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5EB0114F-E6CB-46DB-8CEC-09FF1AD85C2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A33FF945-3730-4301-9F58-1A0EC5EBD053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AC186723-D5A9-44C7-8176-7A2E6875598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0CD6D45A-1BA6-4CB7-8D0C-89EF03020F8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545634D9-138A-440E-8C6A-F11B4B62695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1517BBDB-69B3-44D4-97D9-E0F0868BD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17" y="3902337"/>
            <a:ext cx="961539" cy="93600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66EEA79-672C-4115-8213-2392E5243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1722" y="3902337"/>
            <a:ext cx="961539" cy="936000"/>
          </a:xfrm>
          <a:prstGeom prst="rect">
            <a:avLst/>
          </a:prstGeom>
        </p:spPr>
      </p:pic>
      <p:pic>
        <p:nvPicPr>
          <p:cNvPr id="85" name="Afbeelding 84">
            <a:extLst>
              <a:ext uri="{FF2B5EF4-FFF2-40B4-BE49-F238E27FC236}">
                <a16:creationId xmlns:a16="http://schemas.microsoft.com/office/drawing/2014/main" id="{38D693B1-22DB-44F1-8EFA-23D2C2E6CF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8260" y="8413184"/>
            <a:ext cx="3398012" cy="1042001"/>
          </a:xfrm>
          <a:prstGeom prst="rect">
            <a:avLst/>
          </a:prstGeom>
        </p:spPr>
      </p:pic>
      <p:sp>
        <p:nvSpPr>
          <p:cNvPr id="86" name="Google Shape;4562;p45">
            <a:extLst>
              <a:ext uri="{FF2B5EF4-FFF2-40B4-BE49-F238E27FC236}">
                <a16:creationId xmlns:a16="http://schemas.microsoft.com/office/drawing/2014/main" id="{6DEE9EFA-0557-487A-9427-2095F19CCF0B}"/>
              </a:ext>
            </a:extLst>
          </p:cNvPr>
          <p:cNvSpPr/>
          <p:nvPr/>
        </p:nvSpPr>
        <p:spPr>
          <a:xfrm>
            <a:off x="3557032" y="7827301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496870DA-EDCA-4602-BEF0-3AC11398EE60}"/>
              </a:ext>
            </a:extLst>
          </p:cNvPr>
          <p:cNvSpPr txBox="1"/>
          <p:nvPr/>
        </p:nvSpPr>
        <p:spPr>
          <a:xfrm>
            <a:off x="3787712" y="7775104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in welke mate de vraag reageert op een relatieve prijsverandering van dat product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(prijselasticiteit van de vraag).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B94C35A6-F1DB-4098-B36F-2E24910FFC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654" y="8269767"/>
            <a:ext cx="1316950" cy="1597153"/>
          </a:xfrm>
          <a:prstGeom prst="rect">
            <a:avLst/>
          </a:prstGeom>
        </p:spPr>
      </p:pic>
      <p:sp>
        <p:nvSpPr>
          <p:cNvPr id="88" name="Google Shape;4562;p45">
            <a:extLst>
              <a:ext uri="{FF2B5EF4-FFF2-40B4-BE49-F238E27FC236}">
                <a16:creationId xmlns:a16="http://schemas.microsoft.com/office/drawing/2014/main" id="{EB19A23C-248C-45AA-BD5C-116E3BF494E3}"/>
              </a:ext>
            </a:extLst>
          </p:cNvPr>
          <p:cNvSpPr/>
          <p:nvPr/>
        </p:nvSpPr>
        <p:spPr>
          <a:xfrm>
            <a:off x="199072" y="540096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8641931B-EBCA-4440-98C7-321A842EC453}"/>
              </a:ext>
            </a:extLst>
          </p:cNvPr>
          <p:cNvSpPr txBox="1"/>
          <p:nvPr/>
        </p:nvSpPr>
        <p:spPr>
          <a:xfrm>
            <a:off x="429752" y="5348772"/>
            <a:ext cx="299963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u="sng" dirty="0">
                <a:latin typeface="Museo Sans 500" panose="02000000000000000000" pitchFamily="50" charset="0"/>
              </a:rPr>
              <a:t>alle</a:t>
            </a:r>
            <a:r>
              <a:rPr lang="nl-NL" sz="1050" dirty="0">
                <a:latin typeface="Museo Sans 500" panose="02000000000000000000" pitchFamily="50" charset="0"/>
              </a:rPr>
              <a:t> kosten die in het economisch verkeer moeten worden gemaakt ten behoeve van het tot stand brengen van een transactie.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Denk daarbij ook aan de tijd om producten te vergelijken of te onderhandelen over de prijs.</a:t>
            </a:r>
          </a:p>
        </p:txBody>
      </p:sp>
      <p:sp>
        <p:nvSpPr>
          <p:cNvPr id="90" name="Google Shape;4562;p45">
            <a:extLst>
              <a:ext uri="{FF2B5EF4-FFF2-40B4-BE49-F238E27FC236}">
                <a16:creationId xmlns:a16="http://schemas.microsoft.com/office/drawing/2014/main" id="{9631F1CC-997E-4C29-9E9F-78DD210844A1}"/>
              </a:ext>
            </a:extLst>
          </p:cNvPr>
          <p:cNvSpPr/>
          <p:nvPr/>
        </p:nvSpPr>
        <p:spPr>
          <a:xfrm>
            <a:off x="3547055" y="540096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986AB3DF-21D5-43F4-BFA4-4B7398D2C5E1}"/>
              </a:ext>
            </a:extLst>
          </p:cNvPr>
          <p:cNvSpPr txBox="1"/>
          <p:nvPr/>
        </p:nvSpPr>
        <p:spPr>
          <a:xfrm>
            <a:off x="3777735" y="5348772"/>
            <a:ext cx="2999636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verdeling van de productiefactoren over de productiemogelijkheden.</a:t>
            </a:r>
          </a:p>
          <a:p>
            <a:r>
              <a:rPr lang="nl-NL" sz="1050" dirty="0">
                <a:latin typeface="Museo Sans 500" panose="02000000000000000000" pitchFamily="50" charset="0"/>
              </a:rPr>
              <a:t>Productiefactoren (primaire inkomen):</a:t>
            </a:r>
          </a:p>
          <a:p>
            <a:pPr marL="174625"/>
            <a:r>
              <a:rPr lang="nl-NL" sz="1050" b="1" dirty="0">
                <a:latin typeface="Museo Sans 500" panose="02000000000000000000" pitchFamily="50" charset="0"/>
              </a:rPr>
              <a:t>K</a:t>
            </a:r>
            <a:r>
              <a:rPr lang="nl-NL" sz="1050" dirty="0">
                <a:latin typeface="Museo Sans 500" panose="02000000000000000000" pitchFamily="50" charset="0"/>
              </a:rPr>
              <a:t>apitaal (rente/huur)</a:t>
            </a:r>
          </a:p>
          <a:p>
            <a:pPr marL="174625"/>
            <a:r>
              <a:rPr lang="nl-NL" sz="1050" b="1" dirty="0">
                <a:latin typeface="Museo Sans 500" panose="02000000000000000000" pitchFamily="50" charset="0"/>
              </a:rPr>
              <a:t>A</a:t>
            </a:r>
            <a:r>
              <a:rPr lang="nl-NL" sz="1050" dirty="0">
                <a:latin typeface="Museo Sans 500" panose="02000000000000000000" pitchFamily="50" charset="0"/>
              </a:rPr>
              <a:t>rbeid (loon)</a:t>
            </a:r>
          </a:p>
          <a:p>
            <a:pPr marL="174625"/>
            <a:r>
              <a:rPr lang="nl-NL" sz="1050" b="1" dirty="0">
                <a:latin typeface="Museo Sans 500" panose="02000000000000000000" pitchFamily="50" charset="0"/>
              </a:rPr>
              <a:t>N</a:t>
            </a:r>
            <a:r>
              <a:rPr lang="nl-NL" sz="1050" dirty="0">
                <a:latin typeface="Museo Sans 500" panose="02000000000000000000" pitchFamily="50" charset="0"/>
              </a:rPr>
              <a:t>atuur (pacht)</a:t>
            </a:r>
          </a:p>
          <a:p>
            <a:pPr marL="174625"/>
            <a:r>
              <a:rPr lang="nl-NL" sz="1050" b="1" dirty="0">
                <a:latin typeface="Museo Sans 500" panose="02000000000000000000" pitchFamily="50" charset="0"/>
              </a:rPr>
              <a:t>O</a:t>
            </a:r>
            <a:r>
              <a:rPr lang="nl-NL" sz="1050" dirty="0">
                <a:latin typeface="Museo Sans 500" panose="02000000000000000000" pitchFamily="50" charset="0"/>
              </a:rPr>
              <a:t>ndernemerschap (winst)</a:t>
            </a:r>
            <a:endParaRPr lang="nl-NL" sz="1050" b="1" dirty="0">
              <a:latin typeface="Museo Sans 500" panose="02000000000000000000" pitchFamily="50" charset="0"/>
            </a:endParaRPr>
          </a:p>
        </p:txBody>
      </p:sp>
      <p:grpSp>
        <p:nvGrpSpPr>
          <p:cNvPr id="101" name="Google Shape;4508;p45">
            <a:extLst>
              <a:ext uri="{FF2B5EF4-FFF2-40B4-BE49-F238E27FC236}">
                <a16:creationId xmlns:a16="http://schemas.microsoft.com/office/drawing/2014/main" id="{F6CE26B2-8B7D-4B21-AA67-29388B585622}"/>
              </a:ext>
            </a:extLst>
          </p:cNvPr>
          <p:cNvGrpSpPr/>
          <p:nvPr/>
        </p:nvGrpSpPr>
        <p:grpSpPr>
          <a:xfrm>
            <a:off x="3560439" y="5889859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02" name="Google Shape;4509;p45">
              <a:extLst>
                <a:ext uri="{FF2B5EF4-FFF2-40B4-BE49-F238E27FC236}">
                  <a16:creationId xmlns:a16="http://schemas.microsoft.com/office/drawing/2014/main" id="{6F77FE7C-EBF6-46E1-9D23-75E1802A547E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510;p45">
              <a:extLst>
                <a:ext uri="{FF2B5EF4-FFF2-40B4-BE49-F238E27FC236}">
                  <a16:creationId xmlns:a16="http://schemas.microsoft.com/office/drawing/2014/main" id="{ED626EF0-77F9-4DBA-8C81-78E9C54F335B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6E479665-7D92-4983-8F2F-FF3090912A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9846" y="6702802"/>
            <a:ext cx="211095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3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CBD7E-BA37-41F4-BF07-C3EB26B8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Maximale omzet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002CB2D-5F5A-439F-BC6B-79C7A29D3B6E}"/>
              </a:ext>
            </a:extLst>
          </p:cNvPr>
          <p:cNvSpPr txBox="1">
            <a:spLocks/>
          </p:cNvSpPr>
          <p:nvPr/>
        </p:nvSpPr>
        <p:spPr>
          <a:xfrm>
            <a:off x="3484607" y="1054387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Break-even-punt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E6CF426-3501-48D5-A91E-46E6C6CAA2A3}"/>
              </a:ext>
            </a:extLst>
          </p:cNvPr>
          <p:cNvSpPr txBox="1">
            <a:spLocks/>
          </p:cNvSpPr>
          <p:nvPr/>
        </p:nvSpPr>
        <p:spPr>
          <a:xfrm>
            <a:off x="126305" y="3518187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Minimumprijs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0EB106C-F0D0-4F67-AD67-875E30945EB9}"/>
              </a:ext>
            </a:extLst>
          </p:cNvPr>
          <p:cNvSpPr txBox="1">
            <a:spLocks/>
          </p:cNvSpPr>
          <p:nvPr/>
        </p:nvSpPr>
        <p:spPr>
          <a:xfrm>
            <a:off x="126305" y="8445785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Maximumprijs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1C4D374-03C2-433A-8628-BC59BB76BDE9}"/>
              </a:ext>
            </a:extLst>
          </p:cNvPr>
          <p:cNvSpPr txBox="1">
            <a:spLocks/>
          </p:cNvSpPr>
          <p:nvPr/>
        </p:nvSpPr>
        <p:spPr>
          <a:xfrm>
            <a:off x="126305" y="5981986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Consumentensubsidie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F908FCC-A698-49A2-9557-F18FFB5B7FDB}"/>
              </a:ext>
            </a:extLst>
          </p:cNvPr>
          <p:cNvSpPr txBox="1">
            <a:spLocks/>
          </p:cNvSpPr>
          <p:nvPr/>
        </p:nvSpPr>
        <p:spPr>
          <a:xfrm>
            <a:off x="3484605" y="5981986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…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9AC184A-FF65-45E4-9F54-91A2B410FC2B}"/>
              </a:ext>
            </a:extLst>
          </p:cNvPr>
          <p:cNvSpPr txBox="1">
            <a:spLocks/>
          </p:cNvSpPr>
          <p:nvPr/>
        </p:nvSpPr>
        <p:spPr>
          <a:xfrm>
            <a:off x="3484605" y="3518186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…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ECEB73F-0F5C-4489-BE75-F2D7495DD968}"/>
              </a:ext>
            </a:extLst>
          </p:cNvPr>
          <p:cNvSpPr txBox="1">
            <a:spLocks/>
          </p:cNvSpPr>
          <p:nvPr/>
        </p:nvSpPr>
        <p:spPr>
          <a:xfrm>
            <a:off x="3484605" y="8445785"/>
            <a:ext cx="324709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0084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FD10-6D93-41FE-88CE-96BEB6ABE312}"/>
              </a:ext>
            </a:extLst>
          </p:cNvPr>
          <p:cNvSpPr txBox="1">
            <a:spLocks/>
          </p:cNvSpPr>
          <p:nvPr/>
        </p:nvSpPr>
        <p:spPr>
          <a:xfrm>
            <a:off x="3509310" y="127288"/>
            <a:ext cx="3247090" cy="309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  <a:ea typeface="+mn-ea"/>
                <a:cs typeface="+mn-cs"/>
              </a:rPr>
              <a:t>Maximale omzet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29806ED-B0CF-48C5-BDCA-1EFBD05D6878}"/>
              </a:ext>
            </a:extLst>
          </p:cNvPr>
          <p:cNvSpPr txBox="1">
            <a:spLocks/>
          </p:cNvSpPr>
          <p:nvPr/>
        </p:nvSpPr>
        <p:spPr>
          <a:xfrm>
            <a:off x="3509310" y="2591087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Minimumprijs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3D09B8-B2A5-400C-BA2D-C3C70C84D53C}"/>
              </a:ext>
            </a:extLst>
          </p:cNvPr>
          <p:cNvSpPr txBox="1">
            <a:spLocks/>
          </p:cNvSpPr>
          <p:nvPr/>
        </p:nvSpPr>
        <p:spPr>
          <a:xfrm>
            <a:off x="3509310" y="7493285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Maximumprijs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0A95C76-0E73-41BA-BEE6-02E28410A756}"/>
              </a:ext>
            </a:extLst>
          </p:cNvPr>
          <p:cNvSpPr txBox="1">
            <a:spLocks/>
          </p:cNvSpPr>
          <p:nvPr/>
        </p:nvSpPr>
        <p:spPr>
          <a:xfrm>
            <a:off x="3509310" y="5054886"/>
            <a:ext cx="324709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Consumentensubsidie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F8174BC-35E6-4C9E-8623-5DF41C9C42FB}"/>
              </a:ext>
            </a:extLst>
          </p:cNvPr>
          <p:cNvSpPr txBox="1">
            <a:spLocks/>
          </p:cNvSpPr>
          <p:nvPr/>
        </p:nvSpPr>
        <p:spPr>
          <a:xfrm>
            <a:off x="114302" y="114588"/>
            <a:ext cx="331200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Break-even-punt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B111509-30A2-47D2-995A-5FB09E921D8C}"/>
              </a:ext>
            </a:extLst>
          </p:cNvPr>
          <p:cNvSpPr txBox="1">
            <a:spLocks/>
          </p:cNvSpPr>
          <p:nvPr/>
        </p:nvSpPr>
        <p:spPr>
          <a:xfrm>
            <a:off x="114300" y="5042187"/>
            <a:ext cx="331200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8B3829-595C-4367-B6BE-A435DB5144CD}"/>
              </a:ext>
            </a:extLst>
          </p:cNvPr>
          <p:cNvSpPr txBox="1">
            <a:spLocks/>
          </p:cNvSpPr>
          <p:nvPr/>
        </p:nvSpPr>
        <p:spPr>
          <a:xfrm>
            <a:off x="114300" y="2578387"/>
            <a:ext cx="331200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B17636-7235-4EAC-8D42-C49FDFA2110B}"/>
              </a:ext>
            </a:extLst>
          </p:cNvPr>
          <p:cNvSpPr txBox="1">
            <a:spLocks/>
          </p:cNvSpPr>
          <p:nvPr/>
        </p:nvSpPr>
        <p:spPr>
          <a:xfrm>
            <a:off x="114300" y="7493286"/>
            <a:ext cx="3312000" cy="3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31ECC17-70B5-4813-800C-4FBA385379E5}"/>
              </a:ext>
            </a:extLst>
          </p:cNvPr>
          <p:cNvSpPr txBox="1"/>
          <p:nvPr/>
        </p:nvSpPr>
        <p:spPr>
          <a:xfrm>
            <a:off x="426664" y="424187"/>
            <a:ext cx="2999636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productieomvang waarbij opbrengsten en kosten aan elkaar gelijk zijn.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Er wordt noch winst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gemaakt, noch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verlies geleden.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Voorbeeldafbeelding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monopolist</a:t>
            </a:r>
          </a:p>
        </p:txBody>
      </p:sp>
      <p:sp>
        <p:nvSpPr>
          <p:cNvPr id="14" name="Google Shape;4562;p45">
            <a:extLst>
              <a:ext uri="{FF2B5EF4-FFF2-40B4-BE49-F238E27FC236}">
                <a16:creationId xmlns:a16="http://schemas.microsoft.com/office/drawing/2014/main" id="{96081731-02BB-4DA0-AD28-F1AB57A1B1DB}"/>
              </a:ext>
            </a:extLst>
          </p:cNvPr>
          <p:cNvSpPr/>
          <p:nvPr/>
        </p:nvSpPr>
        <p:spPr>
          <a:xfrm>
            <a:off x="184264" y="46595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4668;p45">
            <a:extLst>
              <a:ext uri="{FF2B5EF4-FFF2-40B4-BE49-F238E27FC236}">
                <a16:creationId xmlns:a16="http://schemas.microsoft.com/office/drawing/2014/main" id="{673F6926-DC6D-462F-B8FA-4DF24EB8B4B6}"/>
              </a:ext>
            </a:extLst>
          </p:cNvPr>
          <p:cNvGrpSpPr/>
          <p:nvPr/>
        </p:nvGrpSpPr>
        <p:grpSpPr>
          <a:xfrm>
            <a:off x="3538646" y="342531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6" name="Google Shape;4669;p45">
              <a:extLst>
                <a:ext uri="{FF2B5EF4-FFF2-40B4-BE49-F238E27FC236}">
                  <a16:creationId xmlns:a16="http://schemas.microsoft.com/office/drawing/2014/main" id="{7B9D26E2-076D-45CB-BABC-4AAB05D707D1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0;p45">
              <a:extLst>
                <a:ext uri="{FF2B5EF4-FFF2-40B4-BE49-F238E27FC236}">
                  <a16:creationId xmlns:a16="http://schemas.microsoft.com/office/drawing/2014/main" id="{D3A9D492-DD40-4596-8194-C3BECBB69A0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1;p45">
              <a:extLst>
                <a:ext uri="{FF2B5EF4-FFF2-40B4-BE49-F238E27FC236}">
                  <a16:creationId xmlns:a16="http://schemas.microsoft.com/office/drawing/2014/main" id="{08564F38-BF6A-4FE1-A583-6B1A05E37D3A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2;p45">
              <a:extLst>
                <a:ext uri="{FF2B5EF4-FFF2-40B4-BE49-F238E27FC236}">
                  <a16:creationId xmlns:a16="http://schemas.microsoft.com/office/drawing/2014/main" id="{ABD68660-7C17-421D-86A2-F0A1378F9983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3;p45">
              <a:extLst>
                <a:ext uri="{FF2B5EF4-FFF2-40B4-BE49-F238E27FC236}">
                  <a16:creationId xmlns:a16="http://schemas.microsoft.com/office/drawing/2014/main" id="{1A930075-32F3-4BA0-9A35-5E8995081ACD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4;p45">
              <a:extLst>
                <a:ext uri="{FF2B5EF4-FFF2-40B4-BE49-F238E27FC236}">
                  <a16:creationId xmlns:a16="http://schemas.microsoft.com/office/drawing/2014/main" id="{48A1A5A2-FF28-4869-B495-C99C0D486DED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5;p45">
              <a:extLst>
                <a:ext uri="{FF2B5EF4-FFF2-40B4-BE49-F238E27FC236}">
                  <a16:creationId xmlns:a16="http://schemas.microsoft.com/office/drawing/2014/main" id="{FEA6E8B9-3710-4D68-88C2-6C394E89567E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676;p45">
              <a:extLst>
                <a:ext uri="{FF2B5EF4-FFF2-40B4-BE49-F238E27FC236}">
                  <a16:creationId xmlns:a16="http://schemas.microsoft.com/office/drawing/2014/main" id="{C64A43B1-D227-4919-9050-0DC2E423233C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0CFCA0B-D137-4362-BA32-5F28A08F8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8" b="12135"/>
          <a:stretch/>
        </p:blipFill>
        <p:spPr>
          <a:xfrm>
            <a:off x="1795352" y="847634"/>
            <a:ext cx="1517659" cy="156536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4141215-E157-456E-8A26-D779F0D6C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5"/>
          <a:stretch/>
        </p:blipFill>
        <p:spPr>
          <a:xfrm>
            <a:off x="5255964" y="841952"/>
            <a:ext cx="1476583" cy="156536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870173C-7B7A-4ABB-AE95-11D91BE05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197" y="3345391"/>
            <a:ext cx="1436901" cy="1512000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CFFAF782-02DE-4ADF-BA93-D3BB94FF5415}"/>
              </a:ext>
            </a:extLst>
          </p:cNvPr>
          <p:cNvSpPr txBox="1"/>
          <p:nvPr/>
        </p:nvSpPr>
        <p:spPr>
          <a:xfrm>
            <a:off x="3781816" y="2897318"/>
            <a:ext cx="29996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verhoging van de evenwichtsprijs om producenten te beschermen.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Er ontstaat een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aanbodoverschot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dat tegen de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minimumprijs zal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moeten worden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opgekocht.</a:t>
            </a:r>
          </a:p>
        </p:txBody>
      </p:sp>
      <p:sp>
        <p:nvSpPr>
          <p:cNvPr id="28" name="Google Shape;4562;p45">
            <a:extLst>
              <a:ext uri="{FF2B5EF4-FFF2-40B4-BE49-F238E27FC236}">
                <a16:creationId xmlns:a16="http://schemas.microsoft.com/office/drawing/2014/main" id="{6814FC61-509F-49B5-BE4A-A7AB6EBB0E55}"/>
              </a:ext>
            </a:extLst>
          </p:cNvPr>
          <p:cNvSpPr/>
          <p:nvPr/>
        </p:nvSpPr>
        <p:spPr>
          <a:xfrm>
            <a:off x="3539416" y="293908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8E90BF3B-596C-4C63-AEBA-1EF1ADAA9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645" y="8276622"/>
            <a:ext cx="1459453" cy="1512000"/>
          </a:xfrm>
          <a:prstGeom prst="rect">
            <a:avLst/>
          </a:prstGeom>
        </p:spPr>
      </p:pic>
      <p:grpSp>
        <p:nvGrpSpPr>
          <p:cNvPr id="30" name="Google Shape;4668;p45">
            <a:extLst>
              <a:ext uri="{FF2B5EF4-FFF2-40B4-BE49-F238E27FC236}">
                <a16:creationId xmlns:a16="http://schemas.microsoft.com/office/drawing/2014/main" id="{E067E0E5-7BA6-480C-9972-FB7B6069F071}"/>
              </a:ext>
            </a:extLst>
          </p:cNvPr>
          <p:cNvGrpSpPr/>
          <p:nvPr/>
        </p:nvGrpSpPr>
        <p:grpSpPr>
          <a:xfrm>
            <a:off x="3606654" y="836101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31" name="Google Shape;4669;p45">
              <a:extLst>
                <a:ext uri="{FF2B5EF4-FFF2-40B4-BE49-F238E27FC236}">
                  <a16:creationId xmlns:a16="http://schemas.microsoft.com/office/drawing/2014/main" id="{DABB8429-B7D2-4E9F-A936-23C88E318E0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670;p45">
              <a:extLst>
                <a:ext uri="{FF2B5EF4-FFF2-40B4-BE49-F238E27FC236}">
                  <a16:creationId xmlns:a16="http://schemas.microsoft.com/office/drawing/2014/main" id="{1236E50A-D611-4D9F-A003-626D40A090C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671;p45">
              <a:extLst>
                <a:ext uri="{FF2B5EF4-FFF2-40B4-BE49-F238E27FC236}">
                  <a16:creationId xmlns:a16="http://schemas.microsoft.com/office/drawing/2014/main" id="{2BA8868F-3468-4FF3-8D74-D948DC89C423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672;p45">
              <a:extLst>
                <a:ext uri="{FF2B5EF4-FFF2-40B4-BE49-F238E27FC236}">
                  <a16:creationId xmlns:a16="http://schemas.microsoft.com/office/drawing/2014/main" id="{77C60A83-A873-45C6-849C-BDA51DC55418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673;p45">
              <a:extLst>
                <a:ext uri="{FF2B5EF4-FFF2-40B4-BE49-F238E27FC236}">
                  <a16:creationId xmlns:a16="http://schemas.microsoft.com/office/drawing/2014/main" id="{39FF03FD-84CD-461F-82CC-8CB92A611531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674;p45">
              <a:extLst>
                <a:ext uri="{FF2B5EF4-FFF2-40B4-BE49-F238E27FC236}">
                  <a16:creationId xmlns:a16="http://schemas.microsoft.com/office/drawing/2014/main" id="{C29D4626-5294-4B38-B1A5-56E327C50C6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675;p45">
              <a:extLst>
                <a:ext uri="{FF2B5EF4-FFF2-40B4-BE49-F238E27FC236}">
                  <a16:creationId xmlns:a16="http://schemas.microsoft.com/office/drawing/2014/main" id="{B274C723-E934-4A4C-9009-A2439B6F307D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676;p45">
              <a:extLst>
                <a:ext uri="{FF2B5EF4-FFF2-40B4-BE49-F238E27FC236}">
                  <a16:creationId xmlns:a16="http://schemas.microsoft.com/office/drawing/2014/main" id="{C9B52857-D00B-4FCE-BE70-7A0ACCAF052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E7FB8A00-77F0-44AE-8454-86BF0251151F}"/>
              </a:ext>
            </a:extLst>
          </p:cNvPr>
          <p:cNvSpPr txBox="1"/>
          <p:nvPr/>
        </p:nvSpPr>
        <p:spPr>
          <a:xfrm>
            <a:off x="3849824" y="7833022"/>
            <a:ext cx="29996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verlaging van de evenwichtsprijs om consumenten te beschermen.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Er ontstaat een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tekort aan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producten.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Bijvoorbeeld bij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huurwoningen of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medicijnen.</a:t>
            </a:r>
          </a:p>
        </p:txBody>
      </p:sp>
      <p:sp>
        <p:nvSpPr>
          <p:cNvPr id="40" name="Google Shape;4562;p45">
            <a:extLst>
              <a:ext uri="{FF2B5EF4-FFF2-40B4-BE49-F238E27FC236}">
                <a16:creationId xmlns:a16="http://schemas.microsoft.com/office/drawing/2014/main" id="{0870C720-F902-4D2E-A190-B885D424D7C5}"/>
              </a:ext>
            </a:extLst>
          </p:cNvPr>
          <p:cNvSpPr/>
          <p:nvPr/>
        </p:nvSpPr>
        <p:spPr>
          <a:xfrm>
            <a:off x="3607424" y="7874792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1" name="Google Shape;4668;p45">
            <a:extLst>
              <a:ext uri="{FF2B5EF4-FFF2-40B4-BE49-F238E27FC236}">
                <a16:creationId xmlns:a16="http://schemas.microsoft.com/office/drawing/2014/main" id="{FEBDAA89-914B-4ABE-B862-A4ACBFB2B35C}"/>
              </a:ext>
            </a:extLst>
          </p:cNvPr>
          <p:cNvGrpSpPr/>
          <p:nvPr/>
        </p:nvGrpSpPr>
        <p:grpSpPr>
          <a:xfrm>
            <a:off x="184264" y="140890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42" name="Google Shape;4669;p45">
              <a:extLst>
                <a:ext uri="{FF2B5EF4-FFF2-40B4-BE49-F238E27FC236}">
                  <a16:creationId xmlns:a16="http://schemas.microsoft.com/office/drawing/2014/main" id="{3BFBB692-6F3B-4281-ACEF-DD292CD076F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670;p45">
              <a:extLst>
                <a:ext uri="{FF2B5EF4-FFF2-40B4-BE49-F238E27FC236}">
                  <a16:creationId xmlns:a16="http://schemas.microsoft.com/office/drawing/2014/main" id="{DDE4CF66-BAFC-4F42-82A6-42E7FD7528AB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671;p45">
              <a:extLst>
                <a:ext uri="{FF2B5EF4-FFF2-40B4-BE49-F238E27FC236}">
                  <a16:creationId xmlns:a16="http://schemas.microsoft.com/office/drawing/2014/main" id="{D02732F0-9B0E-4BAF-95AB-CADE64191EC1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672;p45">
              <a:extLst>
                <a:ext uri="{FF2B5EF4-FFF2-40B4-BE49-F238E27FC236}">
                  <a16:creationId xmlns:a16="http://schemas.microsoft.com/office/drawing/2014/main" id="{29160DB2-1AA8-42A0-8BD0-E9E4F4572B9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73;p45">
              <a:extLst>
                <a:ext uri="{FF2B5EF4-FFF2-40B4-BE49-F238E27FC236}">
                  <a16:creationId xmlns:a16="http://schemas.microsoft.com/office/drawing/2014/main" id="{5CB607B8-7454-4020-A249-219F4DCC4BDD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674;p45">
              <a:extLst>
                <a:ext uri="{FF2B5EF4-FFF2-40B4-BE49-F238E27FC236}">
                  <a16:creationId xmlns:a16="http://schemas.microsoft.com/office/drawing/2014/main" id="{E6D35FAE-4410-4D9D-ADAC-C8922D88D3A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675;p45">
              <a:extLst>
                <a:ext uri="{FF2B5EF4-FFF2-40B4-BE49-F238E27FC236}">
                  <a16:creationId xmlns:a16="http://schemas.microsoft.com/office/drawing/2014/main" id="{7862A0DE-5891-442B-B008-F0988506B38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676;p45">
              <a:extLst>
                <a:ext uri="{FF2B5EF4-FFF2-40B4-BE49-F238E27FC236}">
                  <a16:creationId xmlns:a16="http://schemas.microsoft.com/office/drawing/2014/main" id="{E11AA032-6F4A-4179-80BC-753C9CFD17A5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Tekstvak 49">
            <a:extLst>
              <a:ext uri="{FF2B5EF4-FFF2-40B4-BE49-F238E27FC236}">
                <a16:creationId xmlns:a16="http://schemas.microsoft.com/office/drawing/2014/main" id="{B8E375BF-D3B0-4A3A-977D-3A3396D0F2A4}"/>
              </a:ext>
            </a:extLst>
          </p:cNvPr>
          <p:cNvSpPr txBox="1"/>
          <p:nvPr/>
        </p:nvSpPr>
        <p:spPr>
          <a:xfrm>
            <a:off x="3803521" y="424653"/>
            <a:ext cx="29996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Productieomvang waar TO maximaal is.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 volkomen concurrentie is dat bij de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productiecapaciteit.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Voorbeeldafbeelding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monopolist: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 err="1">
                <a:latin typeface="Museo Sans 500" panose="02000000000000000000" pitchFamily="50" charset="0"/>
              </a:rPr>
              <a:t>TO</a:t>
            </a:r>
            <a:r>
              <a:rPr lang="nl-NL" sz="1050" baseline="-25000" dirty="0" err="1">
                <a:latin typeface="Museo Sans 500" panose="02000000000000000000" pitchFamily="50" charset="0"/>
              </a:rPr>
              <a:t>max</a:t>
            </a:r>
            <a:r>
              <a:rPr lang="nl-NL" sz="1050" dirty="0">
                <a:latin typeface="Museo Sans 500" panose="02000000000000000000" pitchFamily="50" charset="0"/>
              </a:rPr>
              <a:t> als MO = 0</a:t>
            </a:r>
          </a:p>
        </p:txBody>
      </p:sp>
      <p:sp>
        <p:nvSpPr>
          <p:cNvPr id="51" name="Google Shape;4562;p45">
            <a:extLst>
              <a:ext uri="{FF2B5EF4-FFF2-40B4-BE49-F238E27FC236}">
                <a16:creationId xmlns:a16="http://schemas.microsoft.com/office/drawing/2014/main" id="{77C6BD8C-E22D-452D-84DD-A22EBAFB9B00}"/>
              </a:ext>
            </a:extLst>
          </p:cNvPr>
          <p:cNvSpPr/>
          <p:nvPr/>
        </p:nvSpPr>
        <p:spPr>
          <a:xfrm>
            <a:off x="3561121" y="46642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4668;p45">
            <a:extLst>
              <a:ext uri="{FF2B5EF4-FFF2-40B4-BE49-F238E27FC236}">
                <a16:creationId xmlns:a16="http://schemas.microsoft.com/office/drawing/2014/main" id="{3186ECDC-0877-4371-B2B0-CC0A72CF9246}"/>
              </a:ext>
            </a:extLst>
          </p:cNvPr>
          <p:cNvGrpSpPr/>
          <p:nvPr/>
        </p:nvGrpSpPr>
        <p:grpSpPr>
          <a:xfrm>
            <a:off x="3561121" y="115885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53" name="Google Shape;4669;p45">
              <a:extLst>
                <a:ext uri="{FF2B5EF4-FFF2-40B4-BE49-F238E27FC236}">
                  <a16:creationId xmlns:a16="http://schemas.microsoft.com/office/drawing/2014/main" id="{2B105248-529F-410D-AD13-82FB755D5038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670;p45">
              <a:extLst>
                <a:ext uri="{FF2B5EF4-FFF2-40B4-BE49-F238E27FC236}">
                  <a16:creationId xmlns:a16="http://schemas.microsoft.com/office/drawing/2014/main" id="{F89E08F9-04BE-47D4-AA0D-D1BF8E48A90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671;p45">
              <a:extLst>
                <a:ext uri="{FF2B5EF4-FFF2-40B4-BE49-F238E27FC236}">
                  <a16:creationId xmlns:a16="http://schemas.microsoft.com/office/drawing/2014/main" id="{92F7C891-6975-4861-9025-88CFAAC231DD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672;p45">
              <a:extLst>
                <a:ext uri="{FF2B5EF4-FFF2-40B4-BE49-F238E27FC236}">
                  <a16:creationId xmlns:a16="http://schemas.microsoft.com/office/drawing/2014/main" id="{92574B2E-0A72-4FFE-9052-BDB7C4630186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673;p45">
              <a:extLst>
                <a:ext uri="{FF2B5EF4-FFF2-40B4-BE49-F238E27FC236}">
                  <a16:creationId xmlns:a16="http://schemas.microsoft.com/office/drawing/2014/main" id="{5C4B7591-4B8F-428C-B590-4829F303DE5F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674;p45">
              <a:extLst>
                <a:ext uri="{FF2B5EF4-FFF2-40B4-BE49-F238E27FC236}">
                  <a16:creationId xmlns:a16="http://schemas.microsoft.com/office/drawing/2014/main" id="{F319405F-E0BE-4E36-8981-74E3207CBDCD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675;p45">
              <a:extLst>
                <a:ext uri="{FF2B5EF4-FFF2-40B4-BE49-F238E27FC236}">
                  <a16:creationId xmlns:a16="http://schemas.microsoft.com/office/drawing/2014/main" id="{FC34428B-31D1-4FDB-9C1F-E49F2947F881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676;p45">
              <a:extLst>
                <a:ext uri="{FF2B5EF4-FFF2-40B4-BE49-F238E27FC236}">
                  <a16:creationId xmlns:a16="http://schemas.microsoft.com/office/drawing/2014/main" id="{712705DD-D00A-40A8-8E28-05D30B421D2F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4668;p45">
            <a:extLst>
              <a:ext uri="{FF2B5EF4-FFF2-40B4-BE49-F238E27FC236}">
                <a16:creationId xmlns:a16="http://schemas.microsoft.com/office/drawing/2014/main" id="{011AB454-8F59-4CE2-943C-E4778C06F422}"/>
              </a:ext>
            </a:extLst>
          </p:cNvPr>
          <p:cNvGrpSpPr/>
          <p:nvPr/>
        </p:nvGrpSpPr>
        <p:grpSpPr>
          <a:xfrm>
            <a:off x="3567114" y="584551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2" name="Google Shape;4669;p45">
              <a:extLst>
                <a:ext uri="{FF2B5EF4-FFF2-40B4-BE49-F238E27FC236}">
                  <a16:creationId xmlns:a16="http://schemas.microsoft.com/office/drawing/2014/main" id="{6C6B3FBA-B3EA-4889-A3E3-3BBD2D0EFDB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670;p45">
              <a:extLst>
                <a:ext uri="{FF2B5EF4-FFF2-40B4-BE49-F238E27FC236}">
                  <a16:creationId xmlns:a16="http://schemas.microsoft.com/office/drawing/2014/main" id="{603199F9-42F3-493F-9F61-CE2AE2DEE20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671;p45">
              <a:extLst>
                <a:ext uri="{FF2B5EF4-FFF2-40B4-BE49-F238E27FC236}">
                  <a16:creationId xmlns:a16="http://schemas.microsoft.com/office/drawing/2014/main" id="{A39A8EAC-F46F-42F4-9C8C-5953FF3E05A9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672;p45">
              <a:extLst>
                <a:ext uri="{FF2B5EF4-FFF2-40B4-BE49-F238E27FC236}">
                  <a16:creationId xmlns:a16="http://schemas.microsoft.com/office/drawing/2014/main" id="{0B477E10-2340-462B-A6E9-22ACBAA3372F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673;p45">
              <a:extLst>
                <a:ext uri="{FF2B5EF4-FFF2-40B4-BE49-F238E27FC236}">
                  <a16:creationId xmlns:a16="http://schemas.microsoft.com/office/drawing/2014/main" id="{7043A7DC-1E1E-4D92-A07E-467A2D6FA4B2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674;p45">
              <a:extLst>
                <a:ext uri="{FF2B5EF4-FFF2-40B4-BE49-F238E27FC236}">
                  <a16:creationId xmlns:a16="http://schemas.microsoft.com/office/drawing/2014/main" id="{D62EF562-5003-42D1-AA4D-A2A87E28D038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675;p45">
              <a:extLst>
                <a:ext uri="{FF2B5EF4-FFF2-40B4-BE49-F238E27FC236}">
                  <a16:creationId xmlns:a16="http://schemas.microsoft.com/office/drawing/2014/main" id="{68B3DCD9-2093-4F58-ABEC-2CE91916485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6;p45">
              <a:extLst>
                <a:ext uri="{FF2B5EF4-FFF2-40B4-BE49-F238E27FC236}">
                  <a16:creationId xmlns:a16="http://schemas.microsoft.com/office/drawing/2014/main" id="{314F1E08-4142-4D11-A5C9-43E8A0A5D081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" name="Tekstvak 69">
            <a:extLst>
              <a:ext uri="{FF2B5EF4-FFF2-40B4-BE49-F238E27FC236}">
                <a16:creationId xmlns:a16="http://schemas.microsoft.com/office/drawing/2014/main" id="{97F6EF55-82C5-46E3-8369-55C388DDD8ED}"/>
              </a:ext>
            </a:extLst>
          </p:cNvPr>
          <p:cNvSpPr txBox="1"/>
          <p:nvPr/>
        </p:nvSpPr>
        <p:spPr>
          <a:xfrm>
            <a:off x="3810284" y="5355096"/>
            <a:ext cx="2999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subsidiebedrag dat rechtstreeks aan de consument wordt uitbetaald.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Door de subsidie </a:t>
            </a:r>
            <a:r>
              <a:rPr lang="nl-NL" sz="1050" u="sng" dirty="0">
                <a:latin typeface="Museo Sans 500" panose="02000000000000000000" pitchFamily="50" charset="0"/>
              </a:rPr>
              <a:t>stijgt</a:t>
            </a:r>
            <a:r>
              <a:rPr lang="nl-NL" sz="1050" dirty="0">
                <a:latin typeface="Museo Sans 500" panose="02000000000000000000" pitchFamily="50" charset="0"/>
              </a:rPr>
              <a:t> de betalingsbereid-</a:t>
            </a:r>
            <a:r>
              <a:rPr lang="nl-NL" sz="1050" dirty="0" err="1">
                <a:latin typeface="Museo Sans 500" panose="02000000000000000000" pitchFamily="50" charset="0"/>
              </a:rPr>
              <a:t>heid</a:t>
            </a:r>
            <a:r>
              <a:rPr lang="nl-NL" sz="1050" dirty="0">
                <a:latin typeface="Museo Sans 500" panose="02000000000000000000" pitchFamily="50" charset="0"/>
              </a:rPr>
              <a:t> van de consument.</a:t>
            </a:r>
          </a:p>
        </p:txBody>
      </p:sp>
      <p:sp>
        <p:nvSpPr>
          <p:cNvPr id="71" name="Google Shape;4562;p45">
            <a:extLst>
              <a:ext uri="{FF2B5EF4-FFF2-40B4-BE49-F238E27FC236}">
                <a16:creationId xmlns:a16="http://schemas.microsoft.com/office/drawing/2014/main" id="{BA2CE30D-0BF6-405B-9D83-E3A5A877418B}"/>
              </a:ext>
            </a:extLst>
          </p:cNvPr>
          <p:cNvSpPr/>
          <p:nvPr/>
        </p:nvSpPr>
        <p:spPr>
          <a:xfrm>
            <a:off x="3567884" y="5396866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E382344F-B8FA-4EDF-8C2C-556B6DABB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603" y="6235533"/>
            <a:ext cx="1049230" cy="10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547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4310</TotalTime>
  <Words>957</Words>
  <Application>Microsoft Office PowerPoint</Application>
  <PresentationFormat>A4 (210 x 297 mm)</PresentationFormat>
  <Paragraphs>144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Museo Sans 500</vt:lpstr>
      <vt:lpstr>Museo Sans 700</vt:lpstr>
      <vt:lpstr>Museo Sans 900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Inkomenselasticiteit</vt:lpstr>
      <vt:lpstr>PowerPoint-presentatie</vt:lpstr>
      <vt:lpstr>Maximale omzet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7</cp:revision>
  <dcterms:created xsi:type="dcterms:W3CDTF">2020-12-09T13:10:21Z</dcterms:created>
  <dcterms:modified xsi:type="dcterms:W3CDTF">2020-12-18T06:44:10Z</dcterms:modified>
</cp:coreProperties>
</file>