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812"/>
    <a:srgbClr val="ED4D0F"/>
    <a:srgbClr val="1A80B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F2AB9-D770-40C6-AA0F-A2E4C8982898}" v="63" dt="2020-12-25T12:52:56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964" y="1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0DFF2AB9-D770-40C6-AA0F-A2E4C8982898}"/>
    <pc:docChg chg="undo custSel modSld">
      <pc:chgData name="Paul Bloemers" userId="fe3832ff3b233e04" providerId="LiveId" clId="{0DFF2AB9-D770-40C6-AA0F-A2E4C8982898}" dt="2020-12-25T12:53:00.911" v="7554" actId="1076"/>
      <pc:docMkLst>
        <pc:docMk/>
      </pc:docMkLst>
      <pc:sldChg chg="modSp mod">
        <pc:chgData name="Paul Bloemers" userId="fe3832ff3b233e04" providerId="LiveId" clId="{0DFF2AB9-D770-40C6-AA0F-A2E4C8982898}" dt="2020-12-24T11:36:36.284" v="349" actId="20577"/>
        <pc:sldMkLst>
          <pc:docMk/>
          <pc:sldMk cId="3174709951" sldId="256"/>
        </pc:sldMkLst>
        <pc:spChg chg="mod">
          <ac:chgData name="Paul Bloemers" userId="fe3832ff3b233e04" providerId="LiveId" clId="{0DFF2AB9-D770-40C6-AA0F-A2E4C8982898}" dt="2020-12-24T11:32:00.890" v="102" actId="20577"/>
          <ac:spMkLst>
            <pc:docMk/>
            <pc:sldMk cId="3174709951" sldId="256"/>
            <ac:spMk id="41" creationId="{03400619-E573-441E-8987-A922C83511BF}"/>
          </ac:spMkLst>
        </pc:spChg>
        <pc:spChg chg="mod">
          <ac:chgData name="Paul Bloemers" userId="fe3832ff3b233e04" providerId="LiveId" clId="{0DFF2AB9-D770-40C6-AA0F-A2E4C8982898}" dt="2020-12-24T11:35:31.638" v="298" actId="20577"/>
          <ac:spMkLst>
            <pc:docMk/>
            <pc:sldMk cId="3174709951" sldId="256"/>
            <ac:spMk id="42" creationId="{19C9F2E5-9F8F-4E58-A1F6-F122BCF661CE}"/>
          </ac:spMkLst>
        </pc:spChg>
        <pc:spChg chg="mod">
          <ac:chgData name="Paul Bloemers" userId="fe3832ff3b233e04" providerId="LiveId" clId="{0DFF2AB9-D770-40C6-AA0F-A2E4C8982898}" dt="2020-12-24T11:33:13.268" v="185" actId="1035"/>
          <ac:spMkLst>
            <pc:docMk/>
            <pc:sldMk cId="3174709951" sldId="256"/>
            <ac:spMk id="43" creationId="{799E6C22-5F4A-41D7-BCFC-3078BAA48243}"/>
          </ac:spMkLst>
        </pc:spChg>
        <pc:spChg chg="mod">
          <ac:chgData name="Paul Bloemers" userId="fe3832ff3b233e04" providerId="LiveId" clId="{0DFF2AB9-D770-40C6-AA0F-A2E4C8982898}" dt="2020-12-24T11:34:08.609" v="228" actId="1035"/>
          <ac:spMkLst>
            <pc:docMk/>
            <pc:sldMk cId="3174709951" sldId="256"/>
            <ac:spMk id="44" creationId="{D01F0FE3-8079-441D-ACAC-E7ADE01556C6}"/>
          </ac:spMkLst>
        </pc:spChg>
        <pc:spChg chg="mod">
          <ac:chgData name="Paul Bloemers" userId="fe3832ff3b233e04" providerId="LiveId" clId="{0DFF2AB9-D770-40C6-AA0F-A2E4C8982898}" dt="2020-12-24T11:34:21.107" v="244" actId="20577"/>
          <ac:spMkLst>
            <pc:docMk/>
            <pc:sldMk cId="3174709951" sldId="256"/>
            <ac:spMk id="45" creationId="{6CFE058D-2264-435B-A8C8-EA5758712C01}"/>
          </ac:spMkLst>
        </pc:spChg>
        <pc:spChg chg="mod">
          <ac:chgData name="Paul Bloemers" userId="fe3832ff3b233e04" providerId="LiveId" clId="{0DFF2AB9-D770-40C6-AA0F-A2E4C8982898}" dt="2020-12-24T11:34:27.782" v="263" actId="20577"/>
          <ac:spMkLst>
            <pc:docMk/>
            <pc:sldMk cId="3174709951" sldId="256"/>
            <ac:spMk id="46" creationId="{E6713A16-65E2-493B-8EED-5398FEE0907F}"/>
          </ac:spMkLst>
        </pc:spChg>
        <pc:spChg chg="mod">
          <ac:chgData name="Paul Bloemers" userId="fe3832ff3b233e04" providerId="LiveId" clId="{0DFF2AB9-D770-40C6-AA0F-A2E4C8982898}" dt="2020-12-24T11:35:56.175" v="314" actId="403"/>
          <ac:spMkLst>
            <pc:docMk/>
            <pc:sldMk cId="3174709951" sldId="256"/>
            <ac:spMk id="47" creationId="{87C35670-16C4-4E0C-A1E2-D16D7E4F0ADB}"/>
          </ac:spMkLst>
        </pc:spChg>
        <pc:spChg chg="mod">
          <ac:chgData name="Paul Bloemers" userId="fe3832ff3b233e04" providerId="LiveId" clId="{0DFF2AB9-D770-40C6-AA0F-A2E4C8982898}" dt="2020-12-24T11:36:36.284" v="349" actId="20577"/>
          <ac:spMkLst>
            <pc:docMk/>
            <pc:sldMk cId="3174709951" sldId="256"/>
            <ac:spMk id="48" creationId="{024ED78C-B95B-468A-91F8-E68AE4F4E603}"/>
          </ac:spMkLst>
        </pc:spChg>
      </pc:sldChg>
      <pc:sldChg chg="addSp delSp modSp mod">
        <pc:chgData name="Paul Bloemers" userId="fe3832ff3b233e04" providerId="LiveId" clId="{0DFF2AB9-D770-40C6-AA0F-A2E4C8982898}" dt="2020-12-24T13:44:41.334" v="3078" actId="1038"/>
        <pc:sldMkLst>
          <pc:docMk/>
          <pc:sldMk cId="3333187578" sldId="257"/>
        </pc:sldMkLst>
        <pc:spChg chg="mod">
          <ac:chgData name="Paul Bloemers" userId="fe3832ff3b233e04" providerId="LiveId" clId="{0DFF2AB9-D770-40C6-AA0F-A2E4C8982898}" dt="2020-12-24T13:37:36.995" v="2953" actId="20577"/>
          <ac:spMkLst>
            <pc:docMk/>
            <pc:sldMk cId="3333187578" sldId="257"/>
            <ac:spMk id="14" creationId="{834BA021-100E-402F-B446-CB2438808846}"/>
          </ac:spMkLst>
        </pc:spChg>
        <pc:spChg chg="mod">
          <ac:chgData name="Paul Bloemers" userId="fe3832ff3b233e04" providerId="LiveId" clId="{0DFF2AB9-D770-40C6-AA0F-A2E4C8982898}" dt="2020-12-24T11:36:52.073" v="360" actId="20577"/>
          <ac:spMkLst>
            <pc:docMk/>
            <pc:sldMk cId="3333187578" sldId="257"/>
            <ac:spMk id="19" creationId="{EC896CC1-C2AE-4382-BED2-1E8FC38E9C80}"/>
          </ac:spMkLst>
        </pc:spChg>
        <pc:spChg chg="mod">
          <ac:chgData name="Paul Bloemers" userId="fe3832ff3b233e04" providerId="LiveId" clId="{0DFF2AB9-D770-40C6-AA0F-A2E4C8982898}" dt="2020-12-24T11:37:10.393" v="392" actId="20577"/>
          <ac:spMkLst>
            <pc:docMk/>
            <pc:sldMk cId="3333187578" sldId="257"/>
            <ac:spMk id="20" creationId="{2A9C8179-428B-4BDC-9866-75D902D72ADC}"/>
          </ac:spMkLst>
        </pc:spChg>
        <pc:spChg chg="mod">
          <ac:chgData name="Paul Bloemers" userId="fe3832ff3b233e04" providerId="LiveId" clId="{0DFF2AB9-D770-40C6-AA0F-A2E4C8982898}" dt="2020-12-24T11:37:21.886" v="408" actId="20577"/>
          <ac:spMkLst>
            <pc:docMk/>
            <pc:sldMk cId="3333187578" sldId="257"/>
            <ac:spMk id="21" creationId="{2600E428-670D-4F49-A58E-DA13795471C9}"/>
          </ac:spMkLst>
        </pc:spChg>
        <pc:spChg chg="mod">
          <ac:chgData name="Paul Bloemers" userId="fe3832ff3b233e04" providerId="LiveId" clId="{0DFF2AB9-D770-40C6-AA0F-A2E4C8982898}" dt="2020-12-24T11:37:32.209" v="423" actId="20577"/>
          <ac:spMkLst>
            <pc:docMk/>
            <pc:sldMk cId="3333187578" sldId="257"/>
            <ac:spMk id="22" creationId="{6654A6B8-285C-48BC-BF30-9B088CA28FDC}"/>
          </ac:spMkLst>
        </pc:spChg>
        <pc:spChg chg="mod">
          <ac:chgData name="Paul Bloemers" userId="fe3832ff3b233e04" providerId="LiveId" clId="{0DFF2AB9-D770-40C6-AA0F-A2E4C8982898}" dt="2020-12-24T11:37:47.121" v="443" actId="20577"/>
          <ac:spMkLst>
            <pc:docMk/>
            <pc:sldMk cId="3333187578" sldId="257"/>
            <ac:spMk id="24" creationId="{0B3FDE25-78B8-453A-A888-A673CF64975A}"/>
          </ac:spMkLst>
        </pc:spChg>
        <pc:spChg chg="mod">
          <ac:chgData name="Paul Bloemers" userId="fe3832ff3b233e04" providerId="LiveId" clId="{0DFF2AB9-D770-40C6-AA0F-A2E4C8982898}" dt="2020-12-24T11:37:59.227" v="470" actId="20577"/>
          <ac:spMkLst>
            <pc:docMk/>
            <pc:sldMk cId="3333187578" sldId="257"/>
            <ac:spMk id="25" creationId="{C9EEC607-183C-4D58-A59B-EE8EF677745B}"/>
          </ac:spMkLst>
        </pc:spChg>
        <pc:spChg chg="add del mod">
          <ac:chgData name="Paul Bloemers" userId="fe3832ff3b233e04" providerId="LiveId" clId="{0DFF2AB9-D770-40C6-AA0F-A2E4C8982898}" dt="2020-12-24T13:39:53.347" v="3016" actId="478"/>
          <ac:spMkLst>
            <pc:docMk/>
            <pc:sldMk cId="3333187578" sldId="257"/>
            <ac:spMk id="26" creationId="{71AE2352-9B1F-4B2E-AC3D-403FC2BE7C5A}"/>
          </ac:spMkLst>
        </pc:spChg>
        <pc:spChg chg="mod">
          <ac:chgData name="Paul Bloemers" userId="fe3832ff3b233e04" providerId="LiveId" clId="{0DFF2AB9-D770-40C6-AA0F-A2E4C8982898}" dt="2020-12-24T11:38:20.814" v="520" actId="20577"/>
          <ac:spMkLst>
            <pc:docMk/>
            <pc:sldMk cId="3333187578" sldId="257"/>
            <ac:spMk id="27" creationId="{EEF9421A-B7DA-4A12-AECB-8A77B27BD9EF}"/>
          </ac:spMkLst>
        </pc:spChg>
        <pc:spChg chg="mod">
          <ac:chgData name="Paul Bloemers" userId="fe3832ff3b233e04" providerId="LiveId" clId="{0DFF2AB9-D770-40C6-AA0F-A2E4C8982898}" dt="2020-12-24T13:35:11.811" v="2713" actId="6549"/>
          <ac:spMkLst>
            <pc:docMk/>
            <pc:sldMk cId="3333187578" sldId="257"/>
            <ac:spMk id="55" creationId="{FBADF811-B053-4544-BBAC-6A0D3672D762}"/>
          </ac:spMkLst>
        </pc:spChg>
        <pc:spChg chg="mod">
          <ac:chgData name="Paul Bloemers" userId="fe3832ff3b233e04" providerId="LiveId" clId="{0DFF2AB9-D770-40C6-AA0F-A2E4C8982898}" dt="2020-12-24T13:21:00.807" v="2291" actId="948"/>
          <ac:spMkLst>
            <pc:docMk/>
            <pc:sldMk cId="3333187578" sldId="257"/>
            <ac:spMk id="68" creationId="{DA8D12AB-872E-4BD9-A43F-F086045DD6C0}"/>
          </ac:spMkLst>
        </pc:spChg>
        <pc:spChg chg="add del">
          <ac:chgData name="Paul Bloemers" userId="fe3832ff3b233e04" providerId="LiveId" clId="{0DFF2AB9-D770-40C6-AA0F-A2E4C8982898}" dt="2020-12-24T13:39:57.086" v="3017" actId="478"/>
          <ac:spMkLst>
            <pc:docMk/>
            <pc:sldMk cId="3333187578" sldId="257"/>
            <ac:spMk id="81" creationId="{D3F49B72-A24D-4E13-A346-08FB72536D6B}"/>
          </ac:spMkLst>
        </pc:spChg>
        <pc:spChg chg="add del mod">
          <ac:chgData name="Paul Bloemers" userId="fe3832ff3b233e04" providerId="LiveId" clId="{0DFF2AB9-D770-40C6-AA0F-A2E4C8982898}" dt="2020-12-24T13:39:57.086" v="3017" actId="478"/>
          <ac:spMkLst>
            <pc:docMk/>
            <pc:sldMk cId="3333187578" sldId="257"/>
            <ac:spMk id="82" creationId="{0032F0B9-6D1A-46A6-84E9-CD0EECDC3EA6}"/>
          </ac:spMkLst>
        </pc:spChg>
        <pc:spChg chg="mod">
          <ac:chgData name="Paul Bloemers" userId="fe3832ff3b233e04" providerId="LiveId" clId="{0DFF2AB9-D770-40C6-AA0F-A2E4C8982898}" dt="2020-12-24T13:38:15.758" v="2959"/>
          <ac:spMkLst>
            <pc:docMk/>
            <pc:sldMk cId="3333187578" sldId="257"/>
            <ac:spMk id="111" creationId="{7DA615AA-10D3-4F43-BDE1-735F461DE1EE}"/>
          </ac:spMkLst>
        </pc:spChg>
        <pc:spChg chg="mod">
          <ac:chgData name="Paul Bloemers" userId="fe3832ff3b233e04" providerId="LiveId" clId="{0DFF2AB9-D770-40C6-AA0F-A2E4C8982898}" dt="2020-12-24T13:38:15.758" v="2959"/>
          <ac:spMkLst>
            <pc:docMk/>
            <pc:sldMk cId="3333187578" sldId="257"/>
            <ac:spMk id="112" creationId="{6954DEE2-C1BC-43B5-A71C-30757EA3A760}"/>
          </ac:spMkLst>
        </pc:spChg>
        <pc:spChg chg="del">
          <ac:chgData name="Paul Bloemers" userId="fe3832ff3b233e04" providerId="LiveId" clId="{0DFF2AB9-D770-40C6-AA0F-A2E4C8982898}" dt="2020-12-24T13:41:23.053" v="3030" actId="478"/>
          <ac:spMkLst>
            <pc:docMk/>
            <pc:sldMk cId="3333187578" sldId="257"/>
            <ac:spMk id="114" creationId="{8F5E0F5F-DB3B-47BC-A98B-21AD911C07DD}"/>
          </ac:spMkLst>
        </pc:spChg>
        <pc:spChg chg="del mod">
          <ac:chgData name="Paul Bloemers" userId="fe3832ff3b233e04" providerId="LiveId" clId="{0DFF2AB9-D770-40C6-AA0F-A2E4C8982898}" dt="2020-12-24T13:41:24.180" v="3031" actId="478"/>
          <ac:spMkLst>
            <pc:docMk/>
            <pc:sldMk cId="3333187578" sldId="257"/>
            <ac:spMk id="115" creationId="{D067DAE9-C670-4BFD-B1F3-418EB2D5248B}"/>
          </ac:spMkLst>
        </pc:spChg>
        <pc:spChg chg="mod">
          <ac:chgData name="Paul Bloemers" userId="fe3832ff3b233e04" providerId="LiveId" clId="{0DFF2AB9-D770-40C6-AA0F-A2E4C8982898}" dt="2020-12-24T13:43:54.255" v="3069" actId="20577"/>
          <ac:spMkLst>
            <pc:docMk/>
            <pc:sldMk cId="3333187578" sldId="257"/>
            <ac:spMk id="117" creationId="{D0212199-0AC9-4985-B1F2-1169DCECB069}"/>
          </ac:spMkLst>
        </pc:spChg>
        <pc:spChg chg="add mod">
          <ac:chgData name="Paul Bloemers" userId="fe3832ff3b233e04" providerId="LiveId" clId="{0DFF2AB9-D770-40C6-AA0F-A2E4C8982898}" dt="2020-12-24T13:38:41.110" v="3004" actId="20577"/>
          <ac:spMkLst>
            <pc:docMk/>
            <pc:sldMk cId="3333187578" sldId="257"/>
            <ac:spMk id="128" creationId="{C7C66B51-9520-49C4-8148-93B27458D3DB}"/>
          </ac:spMkLst>
        </pc:spChg>
        <pc:spChg chg="add del mod">
          <ac:chgData name="Paul Bloemers" userId="fe3832ff3b233e04" providerId="LiveId" clId="{0DFF2AB9-D770-40C6-AA0F-A2E4C8982898}" dt="2020-12-24T13:39:52.643" v="3015"/>
          <ac:spMkLst>
            <pc:docMk/>
            <pc:sldMk cId="3333187578" sldId="257"/>
            <ac:spMk id="142" creationId="{977AD4F2-36C7-440A-BF28-E11635B3739E}"/>
          </ac:spMkLst>
        </pc:spChg>
        <pc:spChg chg="add del mod">
          <ac:chgData name="Paul Bloemers" userId="fe3832ff3b233e04" providerId="LiveId" clId="{0DFF2AB9-D770-40C6-AA0F-A2E4C8982898}" dt="2020-12-24T13:39:52.643" v="3015"/>
          <ac:spMkLst>
            <pc:docMk/>
            <pc:sldMk cId="3333187578" sldId="257"/>
            <ac:spMk id="143" creationId="{0E2F94DF-FBAF-4781-B3BC-0EB57AFEADF6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45" creationId="{4D19A441-2E26-4052-8660-C5C76CC3482D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46" creationId="{BAF50579-F64D-460A-905F-5582EE77F11D}"/>
          </ac:spMkLst>
        </pc:spChg>
        <pc:spChg chg="add del mod">
          <ac:chgData name="Paul Bloemers" userId="fe3832ff3b233e04" providerId="LiveId" clId="{0DFF2AB9-D770-40C6-AA0F-A2E4C8982898}" dt="2020-12-24T13:39:52.643" v="3015"/>
          <ac:spMkLst>
            <pc:docMk/>
            <pc:sldMk cId="3333187578" sldId="257"/>
            <ac:spMk id="147" creationId="{7F943F62-BE88-404D-B2A4-E159ABBC65D6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49" creationId="{2A7D490F-56D8-47B4-A984-34E4F4679418}"/>
          </ac:spMkLst>
        </pc:spChg>
        <pc:spChg chg="mod">
          <ac:chgData name="Paul Bloemers" userId="fe3832ff3b233e04" providerId="LiveId" clId="{0DFF2AB9-D770-40C6-AA0F-A2E4C8982898}" dt="2020-12-24T13:24:02.891" v="2465" actId="20577"/>
          <ac:spMkLst>
            <pc:docMk/>
            <pc:sldMk cId="3333187578" sldId="257"/>
            <ac:spMk id="162" creationId="{8A723F7B-FE4F-4372-AD78-65B563695B22}"/>
          </ac:spMkLst>
        </pc:spChg>
        <pc:spChg chg="del mod">
          <ac:chgData name="Paul Bloemers" userId="fe3832ff3b233e04" providerId="LiveId" clId="{0DFF2AB9-D770-40C6-AA0F-A2E4C8982898}" dt="2020-12-24T13:40:36.745" v="3026" actId="478"/>
          <ac:spMkLst>
            <pc:docMk/>
            <pc:sldMk cId="3333187578" sldId="257"/>
            <ac:spMk id="174" creationId="{83B4ECCA-8C44-4E28-BD39-450809813039}"/>
          </ac:spMkLst>
        </pc:spChg>
        <pc:spChg chg="del">
          <ac:chgData name="Paul Bloemers" userId="fe3832ff3b233e04" providerId="LiveId" clId="{0DFF2AB9-D770-40C6-AA0F-A2E4C8982898}" dt="2020-12-24T13:40:36.745" v="3026" actId="478"/>
          <ac:spMkLst>
            <pc:docMk/>
            <pc:sldMk cId="3333187578" sldId="257"/>
            <ac:spMk id="175" creationId="{14B5C884-00EC-4DE0-86A7-2CF19CA638ED}"/>
          </ac:spMkLst>
        </pc:spChg>
        <pc:spChg chg="del">
          <ac:chgData name="Paul Bloemers" userId="fe3832ff3b233e04" providerId="LiveId" clId="{0DFF2AB9-D770-40C6-AA0F-A2E4C8982898}" dt="2020-12-24T13:41:21.822" v="3029" actId="478"/>
          <ac:spMkLst>
            <pc:docMk/>
            <pc:sldMk cId="3333187578" sldId="257"/>
            <ac:spMk id="177" creationId="{EB585C84-097C-422E-B336-B3F674D77E13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78" creationId="{B8FEB22D-0303-4E3F-AB2E-3C3DD2A47DA0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79" creationId="{C49FE63C-2FB5-40C6-9016-77D2FB3E82EE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80" creationId="{E1832E37-3D10-4227-B0FA-AEB20C4E1229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81" creationId="{D7D638F2-2541-4860-8FE0-48805B6B41CC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82" creationId="{AA77C192-0770-4D42-8385-1D3F726049AE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83" creationId="{5BF1A234-E093-459D-822C-0081DA33DF05}"/>
          </ac:spMkLst>
        </pc:spChg>
        <pc:spChg chg="mod">
          <ac:chgData name="Paul Bloemers" userId="fe3832ff3b233e04" providerId="LiveId" clId="{0DFF2AB9-D770-40C6-AA0F-A2E4C8982898}" dt="2020-12-24T13:39:48.177" v="3012"/>
          <ac:spMkLst>
            <pc:docMk/>
            <pc:sldMk cId="3333187578" sldId="257"/>
            <ac:spMk id="184" creationId="{DAA71A32-3CD2-4FA5-B2B8-3530973288DF}"/>
          </ac:spMkLst>
        </pc:spChg>
        <pc:spChg chg="add mod">
          <ac:chgData name="Paul Bloemers" userId="fe3832ff3b233e04" providerId="LiveId" clId="{0DFF2AB9-D770-40C6-AA0F-A2E4C8982898}" dt="2020-12-24T13:40:16.349" v="3025" actId="1038"/>
          <ac:spMkLst>
            <pc:docMk/>
            <pc:sldMk cId="3333187578" sldId="257"/>
            <ac:spMk id="186" creationId="{CD284D05-334D-48FF-8F3F-22EC84713F61}"/>
          </ac:spMkLst>
        </pc:spChg>
        <pc:spChg chg="add mod">
          <ac:chgData name="Paul Bloemers" userId="fe3832ff3b233e04" providerId="LiveId" clId="{0DFF2AB9-D770-40C6-AA0F-A2E4C8982898}" dt="2020-12-24T13:40:16.349" v="3025" actId="1038"/>
          <ac:spMkLst>
            <pc:docMk/>
            <pc:sldMk cId="3333187578" sldId="257"/>
            <ac:spMk id="187" creationId="{7EC2F162-FA5E-4BE4-BE75-66713EE94D1A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89" creationId="{5E7F60F8-E124-4AF5-94EB-258F23E3135C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90" creationId="{0768E301-308C-4EEE-BBC8-2C5B7A87C1E8}"/>
          </ac:spMkLst>
        </pc:spChg>
        <pc:spChg chg="add mod">
          <ac:chgData name="Paul Bloemers" userId="fe3832ff3b233e04" providerId="LiveId" clId="{0DFF2AB9-D770-40C6-AA0F-A2E4C8982898}" dt="2020-12-24T13:40:16.349" v="3025" actId="1038"/>
          <ac:spMkLst>
            <pc:docMk/>
            <pc:sldMk cId="3333187578" sldId="257"/>
            <ac:spMk id="191" creationId="{2A8DD15A-980F-497B-9DDB-D3C0062DD9DC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93" creationId="{C938DA46-FE39-437F-ABB0-00B5E4B9CC85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94" creationId="{17854D6E-7148-4DB0-9B5F-74349BA3C5D3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95" creationId="{6E603116-3B0F-44AC-AECD-9198B4171067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96" creationId="{49C04CA2-641F-433D-9EE9-6FF12C9F272B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97" creationId="{09BF5B69-9986-459C-A3E0-5B14EBE4FCB2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98" creationId="{9B3DB1CD-E31B-469F-A649-56CA8B8EA0B8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199" creationId="{49AABE9A-4AE0-4666-B43C-9BE355CECF4E}"/>
          </ac:spMkLst>
        </pc:spChg>
        <pc:spChg chg="mod">
          <ac:chgData name="Paul Bloemers" userId="fe3832ff3b233e04" providerId="LiveId" clId="{0DFF2AB9-D770-40C6-AA0F-A2E4C8982898}" dt="2020-12-24T13:39:59.127" v="3018"/>
          <ac:spMkLst>
            <pc:docMk/>
            <pc:sldMk cId="3333187578" sldId="257"/>
            <ac:spMk id="200" creationId="{AE40DAD3-B0ED-4B29-B98A-C6E11146153A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03" creationId="{8C3FAE46-5B1D-4CE6-99DB-1A5891888666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04" creationId="{FD53C062-A639-4D2D-9070-11CF6821282E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05" creationId="{0874AE47-014C-4330-8F91-A885952D53FA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06" creationId="{B51662CB-E4C1-4A8C-9585-7549E7196791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07" creationId="{A0EDDA43-6FBF-45E7-9C11-8693AA38C34F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08" creationId="{F47861C5-C685-4182-88FF-A9B0E333E6E8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09" creationId="{4AC0B3DA-ED3C-460D-A165-305207EA813E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10" creationId="{30FCCBD8-82BB-471A-A3F0-962B510A7300}"/>
          </ac:spMkLst>
        </pc:spChg>
        <pc:spChg chg="add mod">
          <ac:chgData name="Paul Bloemers" userId="fe3832ff3b233e04" providerId="LiveId" clId="{0DFF2AB9-D770-40C6-AA0F-A2E4C8982898}" dt="2020-12-24T13:40:49.862" v="3028" actId="1076"/>
          <ac:spMkLst>
            <pc:docMk/>
            <pc:sldMk cId="3333187578" sldId="257"/>
            <ac:spMk id="211" creationId="{D9E0C3D8-F896-463A-B083-841593FED712}"/>
          </ac:spMkLst>
        </pc:spChg>
        <pc:spChg chg="add mod">
          <ac:chgData name="Paul Bloemers" userId="fe3832ff3b233e04" providerId="LiveId" clId="{0DFF2AB9-D770-40C6-AA0F-A2E4C8982898}" dt="2020-12-24T13:40:49.862" v="3028" actId="1076"/>
          <ac:spMkLst>
            <pc:docMk/>
            <pc:sldMk cId="3333187578" sldId="257"/>
            <ac:spMk id="212" creationId="{C609B2F8-6B12-42BC-A1E8-1FB6AE4FAD37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14" creationId="{F6E353BC-5DDB-418F-936B-3BCE9FDC9EC0}"/>
          </ac:spMkLst>
        </pc:spChg>
        <pc:spChg chg="mod">
          <ac:chgData name="Paul Bloemers" userId="fe3832ff3b233e04" providerId="LiveId" clId="{0DFF2AB9-D770-40C6-AA0F-A2E4C8982898}" dt="2020-12-24T13:40:37.888" v="3027"/>
          <ac:spMkLst>
            <pc:docMk/>
            <pc:sldMk cId="3333187578" sldId="257"/>
            <ac:spMk id="215" creationId="{F3A7C3DD-B08D-42F1-BED5-BF9D8161758A}"/>
          </ac:spMkLst>
        </pc:spChg>
        <pc:spChg chg="add mod">
          <ac:chgData name="Paul Bloemers" userId="fe3832ff3b233e04" providerId="LiveId" clId="{0DFF2AB9-D770-40C6-AA0F-A2E4C8982898}" dt="2020-12-24T13:40:49.862" v="3028" actId="1076"/>
          <ac:spMkLst>
            <pc:docMk/>
            <pc:sldMk cId="3333187578" sldId="257"/>
            <ac:spMk id="216" creationId="{9B14E8BF-A56D-4924-A1DF-8A7A7E1AF88F}"/>
          </ac:spMkLst>
        </pc:spChg>
        <pc:spChg chg="mod">
          <ac:chgData name="Paul Bloemers" userId="fe3832ff3b233e04" providerId="LiveId" clId="{0DFF2AB9-D770-40C6-AA0F-A2E4C8982898}" dt="2020-12-24T13:41:44.081" v="3032"/>
          <ac:spMkLst>
            <pc:docMk/>
            <pc:sldMk cId="3333187578" sldId="257"/>
            <ac:spMk id="219" creationId="{2DF13E03-6A2C-4E10-9147-62CED35CF6C5}"/>
          </ac:spMkLst>
        </pc:spChg>
        <pc:spChg chg="mod">
          <ac:chgData name="Paul Bloemers" userId="fe3832ff3b233e04" providerId="LiveId" clId="{0DFF2AB9-D770-40C6-AA0F-A2E4C8982898}" dt="2020-12-24T13:41:44.081" v="3032"/>
          <ac:spMkLst>
            <pc:docMk/>
            <pc:sldMk cId="3333187578" sldId="257"/>
            <ac:spMk id="220" creationId="{C7C7428D-3D9E-433D-85B4-72E534295B3D}"/>
          </ac:spMkLst>
        </pc:spChg>
        <pc:spChg chg="mod">
          <ac:chgData name="Paul Bloemers" userId="fe3832ff3b233e04" providerId="LiveId" clId="{0DFF2AB9-D770-40C6-AA0F-A2E4C8982898}" dt="2020-12-24T13:41:44.081" v="3032"/>
          <ac:spMkLst>
            <pc:docMk/>
            <pc:sldMk cId="3333187578" sldId="257"/>
            <ac:spMk id="221" creationId="{40D68E1B-7BE3-40B8-8548-4077F431D133}"/>
          </ac:spMkLst>
        </pc:spChg>
        <pc:spChg chg="mod">
          <ac:chgData name="Paul Bloemers" userId="fe3832ff3b233e04" providerId="LiveId" clId="{0DFF2AB9-D770-40C6-AA0F-A2E4C8982898}" dt="2020-12-24T13:41:44.081" v="3032"/>
          <ac:spMkLst>
            <pc:docMk/>
            <pc:sldMk cId="3333187578" sldId="257"/>
            <ac:spMk id="222" creationId="{ED913C12-E69C-4AAB-A1B2-C22AF16B145C}"/>
          </ac:spMkLst>
        </pc:spChg>
        <pc:spChg chg="mod">
          <ac:chgData name="Paul Bloemers" userId="fe3832ff3b233e04" providerId="LiveId" clId="{0DFF2AB9-D770-40C6-AA0F-A2E4C8982898}" dt="2020-12-24T13:41:44.081" v="3032"/>
          <ac:spMkLst>
            <pc:docMk/>
            <pc:sldMk cId="3333187578" sldId="257"/>
            <ac:spMk id="223" creationId="{A0EB04A6-4613-4805-8D16-737ADBED9588}"/>
          </ac:spMkLst>
        </pc:spChg>
        <pc:spChg chg="mod">
          <ac:chgData name="Paul Bloemers" userId="fe3832ff3b233e04" providerId="LiveId" clId="{0DFF2AB9-D770-40C6-AA0F-A2E4C8982898}" dt="2020-12-24T13:41:44.081" v="3032"/>
          <ac:spMkLst>
            <pc:docMk/>
            <pc:sldMk cId="3333187578" sldId="257"/>
            <ac:spMk id="224" creationId="{D0283AF4-5B8C-4013-9D6B-942F93DBC159}"/>
          </ac:spMkLst>
        </pc:spChg>
        <pc:spChg chg="mod">
          <ac:chgData name="Paul Bloemers" userId="fe3832ff3b233e04" providerId="LiveId" clId="{0DFF2AB9-D770-40C6-AA0F-A2E4C8982898}" dt="2020-12-24T13:41:44.081" v="3032"/>
          <ac:spMkLst>
            <pc:docMk/>
            <pc:sldMk cId="3333187578" sldId="257"/>
            <ac:spMk id="225" creationId="{2010CAE3-5E27-4647-8D5E-D651CE5BAB33}"/>
          </ac:spMkLst>
        </pc:spChg>
        <pc:spChg chg="mod">
          <ac:chgData name="Paul Bloemers" userId="fe3832ff3b233e04" providerId="LiveId" clId="{0DFF2AB9-D770-40C6-AA0F-A2E4C8982898}" dt="2020-12-24T13:41:44.081" v="3032"/>
          <ac:spMkLst>
            <pc:docMk/>
            <pc:sldMk cId="3333187578" sldId="257"/>
            <ac:spMk id="226" creationId="{92089103-C66B-4F20-8EFC-743249E57973}"/>
          </ac:spMkLst>
        </pc:spChg>
        <pc:spChg chg="add mod">
          <ac:chgData name="Paul Bloemers" userId="fe3832ff3b233e04" providerId="LiveId" clId="{0DFF2AB9-D770-40C6-AA0F-A2E4C8982898}" dt="2020-12-24T13:42:03.029" v="3034" actId="1076"/>
          <ac:spMkLst>
            <pc:docMk/>
            <pc:sldMk cId="3333187578" sldId="257"/>
            <ac:spMk id="227" creationId="{6D0A6F19-7A6B-49A0-A58F-A0C50BE96D51}"/>
          </ac:spMkLst>
        </pc:spChg>
        <pc:spChg chg="add mod">
          <ac:chgData name="Paul Bloemers" userId="fe3832ff3b233e04" providerId="LiveId" clId="{0DFF2AB9-D770-40C6-AA0F-A2E4C8982898}" dt="2020-12-24T13:42:03.029" v="3034" actId="1076"/>
          <ac:spMkLst>
            <pc:docMk/>
            <pc:sldMk cId="3333187578" sldId="257"/>
            <ac:spMk id="228" creationId="{824977AC-2550-423D-9FC6-7ACEA72B5828}"/>
          </ac:spMkLst>
        </pc:spChg>
        <pc:grpChg chg="del">
          <ac:chgData name="Paul Bloemers" userId="fe3832ff3b233e04" providerId="LiveId" clId="{0DFF2AB9-D770-40C6-AA0F-A2E4C8982898}" dt="2020-12-24T13:41:21.822" v="3029" actId="478"/>
          <ac:grpSpMkLst>
            <pc:docMk/>
            <pc:sldMk cId="3333187578" sldId="257"/>
            <ac:grpSpMk id="38" creationId="{CF249F87-2F78-4E57-A0FC-57CD43A84B01}"/>
          </ac:grpSpMkLst>
        </pc:grpChg>
        <pc:grpChg chg="mod">
          <ac:chgData name="Paul Bloemers" userId="fe3832ff3b233e04" providerId="LiveId" clId="{0DFF2AB9-D770-40C6-AA0F-A2E4C8982898}" dt="2020-12-24T13:21:06.484" v="2298" actId="1035"/>
          <ac:grpSpMkLst>
            <pc:docMk/>
            <pc:sldMk cId="3333187578" sldId="257"/>
            <ac:grpSpMk id="59" creationId="{7B895A40-FCDA-45B2-85B4-BF72564AA2B8}"/>
          </ac:grpSpMkLst>
        </pc:grpChg>
        <pc:grpChg chg="add mod">
          <ac:chgData name="Paul Bloemers" userId="fe3832ff3b233e04" providerId="LiveId" clId="{0DFF2AB9-D770-40C6-AA0F-A2E4C8982898}" dt="2020-12-24T13:38:19.753" v="2960" actId="1076"/>
          <ac:grpSpMkLst>
            <pc:docMk/>
            <pc:sldMk cId="3333187578" sldId="257"/>
            <ac:grpSpMk id="110" creationId="{44B6FDFB-EEBE-4E6D-83FD-F1E98D6AD9CF}"/>
          </ac:grpSpMkLst>
        </pc:grpChg>
        <pc:grpChg chg="mod">
          <ac:chgData name="Paul Bloemers" userId="fe3832ff3b233e04" providerId="LiveId" clId="{0DFF2AB9-D770-40C6-AA0F-A2E4C8982898}" dt="2020-12-24T13:24:11.792" v="2487" actId="1036"/>
          <ac:grpSpMkLst>
            <pc:docMk/>
            <pc:sldMk cId="3333187578" sldId="257"/>
            <ac:grpSpMk id="113" creationId="{878A3FEA-4FAB-4E01-9474-4811C61700A3}"/>
          </ac:grpSpMkLst>
        </pc:grpChg>
        <pc:grpChg chg="add del mod">
          <ac:chgData name="Paul Bloemers" userId="fe3832ff3b233e04" providerId="LiveId" clId="{0DFF2AB9-D770-40C6-AA0F-A2E4C8982898}" dt="2020-12-24T13:39:52.643" v="3015"/>
          <ac:grpSpMkLst>
            <pc:docMk/>
            <pc:sldMk cId="3333187578" sldId="257"/>
            <ac:grpSpMk id="144" creationId="{F9A0BD63-66BA-4075-87E8-79FFB60891CD}"/>
          </ac:grpSpMkLst>
        </pc:grpChg>
        <pc:grpChg chg="add del mod">
          <ac:chgData name="Paul Bloemers" userId="fe3832ff3b233e04" providerId="LiveId" clId="{0DFF2AB9-D770-40C6-AA0F-A2E4C8982898}" dt="2020-12-24T13:39:52.643" v="3015"/>
          <ac:grpSpMkLst>
            <pc:docMk/>
            <pc:sldMk cId="3333187578" sldId="257"/>
            <ac:grpSpMk id="148" creationId="{34FF0409-4A35-4528-BFD5-447941483885}"/>
          </ac:grpSpMkLst>
        </pc:grpChg>
        <pc:grpChg chg="del">
          <ac:chgData name="Paul Bloemers" userId="fe3832ff3b233e04" providerId="LiveId" clId="{0DFF2AB9-D770-40C6-AA0F-A2E4C8982898}" dt="2020-12-24T13:41:21.822" v="3029" actId="478"/>
          <ac:grpSpMkLst>
            <pc:docMk/>
            <pc:sldMk cId="3333187578" sldId="257"/>
            <ac:grpSpMk id="153" creationId="{966CCE5A-6137-4C4A-8D28-A801C5FCD9C4}"/>
          </ac:grpSpMkLst>
        </pc:grpChg>
        <pc:grpChg chg="del">
          <ac:chgData name="Paul Bloemers" userId="fe3832ff3b233e04" providerId="LiveId" clId="{0DFF2AB9-D770-40C6-AA0F-A2E4C8982898}" dt="2020-12-24T13:40:36.745" v="3026" actId="478"/>
          <ac:grpSpMkLst>
            <pc:docMk/>
            <pc:sldMk cId="3333187578" sldId="257"/>
            <ac:grpSpMk id="165" creationId="{0827B168-9F02-4C02-99F7-B265B31874BC}"/>
          </ac:grpSpMkLst>
        </pc:grpChg>
        <pc:grpChg chg="add mod">
          <ac:chgData name="Paul Bloemers" userId="fe3832ff3b233e04" providerId="LiveId" clId="{0DFF2AB9-D770-40C6-AA0F-A2E4C8982898}" dt="2020-12-24T13:40:16.349" v="3025" actId="1038"/>
          <ac:grpSpMkLst>
            <pc:docMk/>
            <pc:sldMk cId="3333187578" sldId="257"/>
            <ac:grpSpMk id="188" creationId="{3352DC01-11A6-4C2B-A1D6-00332289E867}"/>
          </ac:grpSpMkLst>
        </pc:grpChg>
        <pc:grpChg chg="add mod">
          <ac:chgData name="Paul Bloemers" userId="fe3832ff3b233e04" providerId="LiveId" clId="{0DFF2AB9-D770-40C6-AA0F-A2E4C8982898}" dt="2020-12-24T13:40:16.349" v="3025" actId="1038"/>
          <ac:grpSpMkLst>
            <pc:docMk/>
            <pc:sldMk cId="3333187578" sldId="257"/>
            <ac:grpSpMk id="192" creationId="{EADFC117-E6E3-4B25-B67A-E1173B3F862C}"/>
          </ac:grpSpMkLst>
        </pc:grpChg>
        <pc:grpChg chg="add mod">
          <ac:chgData name="Paul Bloemers" userId="fe3832ff3b233e04" providerId="LiveId" clId="{0DFF2AB9-D770-40C6-AA0F-A2E4C8982898}" dt="2020-12-24T13:40:49.862" v="3028" actId="1076"/>
          <ac:grpSpMkLst>
            <pc:docMk/>
            <pc:sldMk cId="3333187578" sldId="257"/>
            <ac:grpSpMk id="202" creationId="{292E7A26-1BBB-439F-B5FC-9A8134639775}"/>
          </ac:grpSpMkLst>
        </pc:grpChg>
        <pc:grpChg chg="add mod">
          <ac:chgData name="Paul Bloemers" userId="fe3832ff3b233e04" providerId="LiveId" clId="{0DFF2AB9-D770-40C6-AA0F-A2E4C8982898}" dt="2020-12-24T13:40:49.862" v="3028" actId="1076"/>
          <ac:grpSpMkLst>
            <pc:docMk/>
            <pc:sldMk cId="3333187578" sldId="257"/>
            <ac:grpSpMk id="213" creationId="{726B1ECC-F131-4A8C-8B5F-DAD935887C65}"/>
          </ac:grpSpMkLst>
        </pc:grpChg>
        <pc:grpChg chg="add mod">
          <ac:chgData name="Paul Bloemers" userId="fe3832ff3b233e04" providerId="LiveId" clId="{0DFF2AB9-D770-40C6-AA0F-A2E4C8982898}" dt="2020-12-24T13:42:03.029" v="3034" actId="1076"/>
          <ac:grpSpMkLst>
            <pc:docMk/>
            <pc:sldMk cId="3333187578" sldId="257"/>
            <ac:grpSpMk id="218" creationId="{70D9DBD6-0C42-4BE1-9711-499E3A515275}"/>
          </ac:grpSpMkLst>
        </pc:grpChg>
        <pc:picChg chg="add mod">
          <ac:chgData name="Paul Bloemers" userId="fe3832ff3b233e04" providerId="LiveId" clId="{0DFF2AB9-D770-40C6-AA0F-A2E4C8982898}" dt="2020-12-24T13:25:13.902" v="2492" actId="1076"/>
          <ac:picMkLst>
            <pc:docMk/>
            <pc:sldMk cId="3333187578" sldId="257"/>
            <ac:picMk id="3" creationId="{CAE6F4C7-B3FF-4506-8057-F2DFACFE5C5C}"/>
          </ac:picMkLst>
        </pc:picChg>
        <pc:picChg chg="del">
          <ac:chgData name="Paul Bloemers" userId="fe3832ff3b233e04" providerId="LiveId" clId="{0DFF2AB9-D770-40C6-AA0F-A2E4C8982898}" dt="2020-12-24T11:31:32.017" v="82" actId="478"/>
          <ac:picMkLst>
            <pc:docMk/>
            <pc:sldMk cId="3333187578" sldId="257"/>
            <ac:picMk id="4" creationId="{C224E1D8-25A1-4D70-AAED-4999C1286069}"/>
          </ac:picMkLst>
        </pc:picChg>
        <pc:picChg chg="add mod">
          <ac:chgData name="Paul Bloemers" userId="fe3832ff3b233e04" providerId="LiveId" clId="{0DFF2AB9-D770-40C6-AA0F-A2E4C8982898}" dt="2020-12-24T13:38:59.371" v="3010" actId="1036"/>
          <ac:picMkLst>
            <pc:docMk/>
            <pc:sldMk cId="3333187578" sldId="257"/>
            <ac:picMk id="6" creationId="{B01BF1A8-4978-4B31-8161-925D62FAA749}"/>
          </ac:picMkLst>
        </pc:picChg>
        <pc:picChg chg="add mod">
          <ac:chgData name="Paul Bloemers" userId="fe3832ff3b233e04" providerId="LiveId" clId="{0DFF2AB9-D770-40C6-AA0F-A2E4C8982898}" dt="2020-12-24T13:44:41.334" v="3078" actId="1038"/>
          <ac:picMkLst>
            <pc:docMk/>
            <pc:sldMk cId="3333187578" sldId="257"/>
            <ac:picMk id="8" creationId="{D2A32F24-4A7D-45AD-89F3-51955006F89E}"/>
          </ac:picMkLst>
        </pc:picChg>
        <pc:picChg chg="del">
          <ac:chgData name="Paul Bloemers" userId="fe3832ff3b233e04" providerId="LiveId" clId="{0DFF2AB9-D770-40C6-AA0F-A2E4C8982898}" dt="2020-12-24T11:31:31.336" v="81" actId="478"/>
          <ac:picMkLst>
            <pc:docMk/>
            <pc:sldMk cId="3333187578" sldId="257"/>
            <ac:picMk id="9" creationId="{19A82DD2-7E06-4E4F-82BA-C136C54CAAE5}"/>
          </ac:picMkLst>
        </pc:picChg>
        <pc:picChg chg="del">
          <ac:chgData name="Paul Bloemers" userId="fe3832ff3b233e04" providerId="LiveId" clId="{0DFF2AB9-D770-40C6-AA0F-A2E4C8982898}" dt="2020-12-24T11:31:29.952" v="79" actId="478"/>
          <ac:picMkLst>
            <pc:docMk/>
            <pc:sldMk cId="3333187578" sldId="257"/>
            <ac:picMk id="12" creationId="{163B3557-0743-4042-B30F-9BFC7BD4B806}"/>
          </ac:picMkLst>
        </pc:picChg>
        <pc:picChg chg="del">
          <ac:chgData name="Paul Bloemers" userId="fe3832ff3b233e04" providerId="LiveId" clId="{0DFF2AB9-D770-40C6-AA0F-A2E4C8982898}" dt="2020-12-24T11:31:32.570" v="83" actId="478"/>
          <ac:picMkLst>
            <pc:docMk/>
            <pc:sldMk cId="3333187578" sldId="257"/>
            <ac:picMk id="164" creationId="{106BF956-AADC-422C-872A-3B520DBEBC91}"/>
          </ac:picMkLst>
        </pc:picChg>
        <pc:picChg chg="del">
          <ac:chgData name="Paul Bloemers" userId="fe3832ff3b233e04" providerId="LiveId" clId="{0DFF2AB9-D770-40C6-AA0F-A2E4C8982898}" dt="2020-12-24T11:31:30.714" v="80" actId="478"/>
          <ac:picMkLst>
            <pc:docMk/>
            <pc:sldMk cId="3333187578" sldId="257"/>
            <ac:picMk id="176" creationId="{B3DCB279-1218-4C7F-9B24-848E13C17CD2}"/>
          </ac:picMkLst>
        </pc:picChg>
        <pc:picChg chg="add del mod">
          <ac:chgData name="Paul Bloemers" userId="fe3832ff3b233e04" providerId="LiveId" clId="{0DFF2AB9-D770-40C6-AA0F-A2E4C8982898}" dt="2020-12-24T13:39:52.643" v="3015"/>
          <ac:picMkLst>
            <pc:docMk/>
            <pc:sldMk cId="3333187578" sldId="257"/>
            <ac:picMk id="185" creationId="{486C2679-FA89-459B-BAE4-7B490B2D56E1}"/>
          </ac:picMkLst>
        </pc:picChg>
        <pc:picChg chg="add mod">
          <ac:chgData name="Paul Bloemers" userId="fe3832ff3b233e04" providerId="LiveId" clId="{0DFF2AB9-D770-40C6-AA0F-A2E4C8982898}" dt="2020-12-24T13:40:16.349" v="3025" actId="1038"/>
          <ac:picMkLst>
            <pc:docMk/>
            <pc:sldMk cId="3333187578" sldId="257"/>
            <ac:picMk id="201" creationId="{FBB17A42-3A4D-41CE-9692-DFDC58E1371E}"/>
          </ac:picMkLst>
        </pc:picChg>
        <pc:picChg chg="add mod">
          <ac:chgData name="Paul Bloemers" userId="fe3832ff3b233e04" providerId="LiveId" clId="{0DFF2AB9-D770-40C6-AA0F-A2E4C8982898}" dt="2020-12-24T13:40:49.862" v="3028" actId="1076"/>
          <ac:picMkLst>
            <pc:docMk/>
            <pc:sldMk cId="3333187578" sldId="257"/>
            <ac:picMk id="217" creationId="{F45731F0-8F01-4486-93B1-B38CC7ACBA9A}"/>
          </ac:picMkLst>
        </pc:picChg>
        <pc:picChg chg="add mod">
          <ac:chgData name="Paul Bloemers" userId="fe3832ff3b233e04" providerId="LiveId" clId="{0DFF2AB9-D770-40C6-AA0F-A2E4C8982898}" dt="2020-12-24T13:42:12.329" v="3037" actId="1038"/>
          <ac:picMkLst>
            <pc:docMk/>
            <pc:sldMk cId="3333187578" sldId="257"/>
            <ac:picMk id="229" creationId="{6B1BDD6A-256A-437B-ABE1-6F388DF6DADD}"/>
          </ac:picMkLst>
        </pc:picChg>
      </pc:sldChg>
      <pc:sldChg chg="modSp mod">
        <pc:chgData name="Paul Bloemers" userId="fe3832ff3b233e04" providerId="LiveId" clId="{0DFF2AB9-D770-40C6-AA0F-A2E4C8982898}" dt="2020-12-24T11:45:00.531" v="726" actId="20577"/>
        <pc:sldMkLst>
          <pc:docMk/>
          <pc:sldMk cId="3546523670" sldId="258"/>
        </pc:sldMkLst>
        <pc:spChg chg="mod">
          <ac:chgData name="Paul Bloemers" userId="fe3832ff3b233e04" providerId="LiveId" clId="{0DFF2AB9-D770-40C6-AA0F-A2E4C8982898}" dt="2020-12-24T11:39:49.968" v="531" actId="20577"/>
          <ac:spMkLst>
            <pc:docMk/>
            <pc:sldMk cId="3546523670" sldId="258"/>
            <ac:spMk id="3" creationId="{FE30E485-94AA-456A-9491-D6292E6DAE8C}"/>
          </ac:spMkLst>
        </pc:spChg>
        <pc:spChg chg="mod">
          <ac:chgData name="Paul Bloemers" userId="fe3832ff3b233e04" providerId="LiveId" clId="{0DFF2AB9-D770-40C6-AA0F-A2E4C8982898}" dt="2020-12-24T11:40:07.010" v="575" actId="1036"/>
          <ac:spMkLst>
            <pc:docMk/>
            <pc:sldMk cId="3546523670" sldId="258"/>
            <ac:spMk id="5" creationId="{E0B77209-27A3-49BD-8252-12147501BCB4}"/>
          </ac:spMkLst>
        </pc:spChg>
        <pc:spChg chg="mod">
          <ac:chgData name="Paul Bloemers" userId="fe3832ff3b233e04" providerId="LiveId" clId="{0DFF2AB9-D770-40C6-AA0F-A2E4C8982898}" dt="2020-12-24T11:41:14.380" v="638" actId="1035"/>
          <ac:spMkLst>
            <pc:docMk/>
            <pc:sldMk cId="3546523670" sldId="258"/>
            <ac:spMk id="6" creationId="{BF13E436-403F-4120-87B7-1D0C28C3C1D4}"/>
          </ac:spMkLst>
        </pc:spChg>
        <pc:spChg chg="mod">
          <ac:chgData name="Paul Bloemers" userId="fe3832ff3b233e04" providerId="LiveId" clId="{0DFF2AB9-D770-40C6-AA0F-A2E4C8982898}" dt="2020-12-24T11:41:40.758" v="678" actId="1035"/>
          <ac:spMkLst>
            <pc:docMk/>
            <pc:sldMk cId="3546523670" sldId="258"/>
            <ac:spMk id="7" creationId="{F82760C6-557E-4F35-BF4E-D686AFEB0FA7}"/>
          </ac:spMkLst>
        </pc:spChg>
        <pc:spChg chg="mod">
          <ac:chgData name="Paul Bloemers" userId="fe3832ff3b233e04" providerId="LiveId" clId="{0DFF2AB9-D770-40C6-AA0F-A2E4C8982898}" dt="2020-12-24T11:44:45.219" v="703" actId="555"/>
          <ac:spMkLst>
            <pc:docMk/>
            <pc:sldMk cId="3546523670" sldId="258"/>
            <ac:spMk id="8" creationId="{B69C6E30-93FC-4B67-B46F-9DD64CD22F17}"/>
          </ac:spMkLst>
        </pc:spChg>
        <pc:spChg chg="mod">
          <ac:chgData name="Paul Bloemers" userId="fe3832ff3b233e04" providerId="LiveId" clId="{0DFF2AB9-D770-40C6-AA0F-A2E4C8982898}" dt="2020-12-24T11:44:45.219" v="703" actId="555"/>
          <ac:spMkLst>
            <pc:docMk/>
            <pc:sldMk cId="3546523670" sldId="258"/>
            <ac:spMk id="9" creationId="{40215993-7B37-42F0-BEC2-843B36157D04}"/>
          </ac:spMkLst>
        </pc:spChg>
        <pc:spChg chg="mod">
          <ac:chgData name="Paul Bloemers" userId="fe3832ff3b233e04" providerId="LiveId" clId="{0DFF2AB9-D770-40C6-AA0F-A2E4C8982898}" dt="2020-12-24T11:44:52.259" v="711" actId="20577"/>
          <ac:spMkLst>
            <pc:docMk/>
            <pc:sldMk cId="3546523670" sldId="258"/>
            <ac:spMk id="10" creationId="{9FA54A7B-2659-488E-81BE-EDBBFE3E15A9}"/>
          </ac:spMkLst>
        </pc:spChg>
        <pc:spChg chg="mod">
          <ac:chgData name="Paul Bloemers" userId="fe3832ff3b233e04" providerId="LiveId" clId="{0DFF2AB9-D770-40C6-AA0F-A2E4C8982898}" dt="2020-12-24T11:45:00.531" v="726" actId="20577"/>
          <ac:spMkLst>
            <pc:docMk/>
            <pc:sldMk cId="3546523670" sldId="258"/>
            <ac:spMk id="11" creationId="{40031215-7889-4D92-A149-77173FBEF96B}"/>
          </ac:spMkLst>
        </pc:spChg>
      </pc:sldChg>
      <pc:sldChg chg="addSp delSp modSp mod">
        <pc:chgData name="Paul Bloemers" userId="fe3832ff3b233e04" providerId="LiveId" clId="{0DFF2AB9-D770-40C6-AA0F-A2E4C8982898}" dt="2020-12-24T14:29:50.599" v="3841" actId="478"/>
        <pc:sldMkLst>
          <pc:docMk/>
          <pc:sldMk cId="1247728095" sldId="259"/>
        </pc:sldMkLst>
        <pc:spChg chg="mod">
          <ac:chgData name="Paul Bloemers" userId="fe3832ff3b233e04" providerId="LiveId" clId="{0DFF2AB9-D770-40C6-AA0F-A2E4C8982898}" dt="2020-12-24T11:45:11.774" v="737" actId="20577"/>
          <ac:spMkLst>
            <pc:docMk/>
            <pc:sldMk cId="1247728095" sldId="259"/>
            <ac:spMk id="2" creationId="{C3FD5C64-2676-4A0F-A143-F881F6052746}"/>
          </ac:spMkLst>
        </pc:spChg>
        <pc:spChg chg="mod">
          <ac:chgData name="Paul Bloemers" userId="fe3832ff3b233e04" providerId="LiveId" clId="{0DFF2AB9-D770-40C6-AA0F-A2E4C8982898}" dt="2020-12-24T11:45:23.979" v="770" actId="20577"/>
          <ac:spMkLst>
            <pc:docMk/>
            <pc:sldMk cId="1247728095" sldId="259"/>
            <ac:spMk id="3" creationId="{98C12B8F-BF3F-4B06-BB2F-FF0B1811371E}"/>
          </ac:spMkLst>
        </pc:spChg>
        <pc:spChg chg="mod">
          <ac:chgData name="Paul Bloemers" userId="fe3832ff3b233e04" providerId="LiveId" clId="{0DFF2AB9-D770-40C6-AA0F-A2E4C8982898}" dt="2020-12-24T11:45:30.051" v="781" actId="20577"/>
          <ac:spMkLst>
            <pc:docMk/>
            <pc:sldMk cId="1247728095" sldId="259"/>
            <ac:spMk id="4" creationId="{401C6125-1933-4F2F-9179-5507847478EB}"/>
          </ac:spMkLst>
        </pc:spChg>
        <pc:spChg chg="mod">
          <ac:chgData name="Paul Bloemers" userId="fe3832ff3b233e04" providerId="LiveId" clId="{0DFF2AB9-D770-40C6-AA0F-A2E4C8982898}" dt="2020-12-24T11:45:34.274" v="789" actId="20577"/>
          <ac:spMkLst>
            <pc:docMk/>
            <pc:sldMk cId="1247728095" sldId="259"/>
            <ac:spMk id="5" creationId="{B0E5F09B-D41E-4248-A47E-2DAE84503D88}"/>
          </ac:spMkLst>
        </pc:spChg>
        <pc:spChg chg="mod">
          <ac:chgData name="Paul Bloemers" userId="fe3832ff3b233e04" providerId="LiveId" clId="{0DFF2AB9-D770-40C6-AA0F-A2E4C8982898}" dt="2020-12-24T11:45:41.849" v="821" actId="20577"/>
          <ac:spMkLst>
            <pc:docMk/>
            <pc:sldMk cId="1247728095" sldId="259"/>
            <ac:spMk id="6" creationId="{BFF42432-6A6B-44BF-825E-508A95E6C144}"/>
          </ac:spMkLst>
        </pc:spChg>
        <pc:spChg chg="mod">
          <ac:chgData name="Paul Bloemers" userId="fe3832ff3b233e04" providerId="LiveId" clId="{0DFF2AB9-D770-40C6-AA0F-A2E4C8982898}" dt="2020-12-24T11:45:51.010" v="849" actId="20577"/>
          <ac:spMkLst>
            <pc:docMk/>
            <pc:sldMk cId="1247728095" sldId="259"/>
            <ac:spMk id="7" creationId="{E4383DB8-00FD-4BF5-8BC1-DB0DEA53C48D}"/>
          </ac:spMkLst>
        </pc:spChg>
        <pc:spChg chg="mod">
          <ac:chgData name="Paul Bloemers" userId="fe3832ff3b233e04" providerId="LiveId" clId="{0DFF2AB9-D770-40C6-AA0F-A2E4C8982898}" dt="2020-12-24T11:45:58.868" v="868" actId="20577"/>
          <ac:spMkLst>
            <pc:docMk/>
            <pc:sldMk cId="1247728095" sldId="259"/>
            <ac:spMk id="8" creationId="{1E4C5815-0C6E-43C9-A0FB-1D9395752BFA}"/>
          </ac:spMkLst>
        </pc:spChg>
        <pc:spChg chg="mod">
          <ac:chgData name="Paul Bloemers" userId="fe3832ff3b233e04" providerId="LiveId" clId="{0DFF2AB9-D770-40C6-AA0F-A2E4C8982898}" dt="2020-12-24T11:46:04.746" v="883" actId="20577"/>
          <ac:spMkLst>
            <pc:docMk/>
            <pc:sldMk cId="1247728095" sldId="259"/>
            <ac:spMk id="9" creationId="{EE78F38E-2BC6-445B-A8F2-79EFDBD7D307}"/>
          </ac:spMkLst>
        </pc:spChg>
        <pc:spChg chg="mod">
          <ac:chgData name="Paul Bloemers" userId="fe3832ff3b233e04" providerId="LiveId" clId="{0DFF2AB9-D770-40C6-AA0F-A2E4C8982898}" dt="2020-12-24T14:07:20.211" v="3782" actId="20577"/>
          <ac:spMkLst>
            <pc:docMk/>
            <pc:sldMk cId="1247728095" sldId="259"/>
            <ac:spMk id="11" creationId="{CC53D4B6-4D5A-4CD9-971D-753D20556903}"/>
          </ac:spMkLst>
        </pc:spChg>
        <pc:spChg chg="mod">
          <ac:chgData name="Paul Bloemers" userId="fe3832ff3b233e04" providerId="LiveId" clId="{0DFF2AB9-D770-40C6-AA0F-A2E4C8982898}" dt="2020-12-24T13:55:53.210" v="3403" actId="1036"/>
          <ac:spMkLst>
            <pc:docMk/>
            <pc:sldMk cId="1247728095" sldId="259"/>
            <ac:spMk id="12" creationId="{E114650D-391F-4044-A4BE-0E5F292CDF0F}"/>
          </ac:spMkLst>
        </pc:spChg>
        <pc:spChg chg="mod">
          <ac:chgData name="Paul Bloemers" userId="fe3832ff3b233e04" providerId="LiveId" clId="{0DFF2AB9-D770-40C6-AA0F-A2E4C8982898}" dt="2020-12-24T13:55:42.545" v="3401" actId="6549"/>
          <ac:spMkLst>
            <pc:docMk/>
            <pc:sldMk cId="1247728095" sldId="259"/>
            <ac:spMk id="13" creationId="{02EB7748-F93A-41EA-ABBE-C4F1AB731C56}"/>
          </ac:spMkLst>
        </pc:spChg>
        <pc:spChg chg="del mod">
          <ac:chgData name="Paul Bloemers" userId="fe3832ff3b233e04" providerId="LiveId" clId="{0DFF2AB9-D770-40C6-AA0F-A2E4C8982898}" dt="2020-12-24T13:46:31.346" v="3079" actId="478"/>
          <ac:spMkLst>
            <pc:docMk/>
            <pc:sldMk cId="1247728095" sldId="259"/>
            <ac:spMk id="23" creationId="{D66605DE-EAAC-445B-8447-2326B178B0B2}"/>
          </ac:spMkLst>
        </pc:spChg>
        <pc:spChg chg="mod">
          <ac:chgData name="Paul Bloemers" userId="fe3832ff3b233e04" providerId="LiveId" clId="{0DFF2AB9-D770-40C6-AA0F-A2E4C8982898}" dt="2020-12-24T13:47:15.831" v="3087" actId="1036"/>
          <ac:spMkLst>
            <pc:docMk/>
            <pc:sldMk cId="1247728095" sldId="259"/>
            <ac:spMk id="24" creationId="{5BB0F11B-3523-409F-A176-92FD33EEEC5C}"/>
          </ac:spMkLst>
        </pc:spChg>
        <pc:spChg chg="del">
          <ac:chgData name="Paul Bloemers" userId="fe3832ff3b233e04" providerId="LiveId" clId="{0DFF2AB9-D770-40C6-AA0F-A2E4C8982898}" dt="2020-12-24T13:48:17.345" v="3092" actId="478"/>
          <ac:spMkLst>
            <pc:docMk/>
            <pc:sldMk cId="1247728095" sldId="259"/>
            <ac:spMk id="36" creationId="{E714F36A-9EEB-4C4D-A0E3-FA799795C6CA}"/>
          </ac:spMkLst>
        </pc:spChg>
        <pc:spChg chg="del mod">
          <ac:chgData name="Paul Bloemers" userId="fe3832ff3b233e04" providerId="LiveId" clId="{0DFF2AB9-D770-40C6-AA0F-A2E4C8982898}" dt="2020-12-24T13:48:17.345" v="3092" actId="478"/>
          <ac:spMkLst>
            <pc:docMk/>
            <pc:sldMk cId="1247728095" sldId="259"/>
            <ac:spMk id="37" creationId="{BE716367-E028-4D7E-A855-39584BCBDD47}"/>
          </ac:spMkLst>
        </pc:spChg>
        <pc:spChg chg="del">
          <ac:chgData name="Paul Bloemers" userId="fe3832ff3b233e04" providerId="LiveId" clId="{0DFF2AB9-D770-40C6-AA0F-A2E4C8982898}" dt="2020-12-24T13:47:36.367" v="3088" actId="478"/>
          <ac:spMkLst>
            <pc:docMk/>
            <pc:sldMk cId="1247728095" sldId="259"/>
            <ac:spMk id="79" creationId="{171D9C84-EE71-4786-879C-84B4BDC999AA}"/>
          </ac:spMkLst>
        </pc:spChg>
        <pc:spChg chg="del mod">
          <ac:chgData name="Paul Bloemers" userId="fe3832ff3b233e04" providerId="LiveId" clId="{0DFF2AB9-D770-40C6-AA0F-A2E4C8982898}" dt="2020-12-24T14:29:50.599" v="3841" actId="478"/>
          <ac:spMkLst>
            <pc:docMk/>
            <pc:sldMk cId="1247728095" sldId="259"/>
            <ac:spMk id="85" creationId="{EB830011-5F6E-4EDF-ADA4-9A525B64E5E0}"/>
          </ac:spMkLst>
        </pc:spChg>
        <pc:spChg chg="mod">
          <ac:chgData name="Paul Bloemers" userId="fe3832ff3b233e04" providerId="LiveId" clId="{0DFF2AB9-D770-40C6-AA0F-A2E4C8982898}" dt="2020-12-24T14:08:31.916" v="3793" actId="20577"/>
          <ac:spMkLst>
            <pc:docMk/>
            <pc:sldMk cId="1247728095" sldId="259"/>
            <ac:spMk id="97" creationId="{C0AEB1F8-DF03-455F-BE82-8F27BB847A0C}"/>
          </ac:spMkLst>
        </pc:spChg>
        <pc:spChg chg="mod">
          <ac:chgData name="Paul Bloemers" userId="fe3832ff3b233e04" providerId="LiveId" clId="{0DFF2AB9-D770-40C6-AA0F-A2E4C8982898}" dt="2020-12-24T14:28:17.992" v="3811" actId="20577"/>
          <ac:spMkLst>
            <pc:docMk/>
            <pc:sldMk cId="1247728095" sldId="259"/>
            <ac:spMk id="108" creationId="{F7AC1ADA-0DF0-4186-8659-BCAE72EC55A8}"/>
          </ac:spMkLst>
        </pc:spChg>
        <pc:spChg chg="del mod">
          <ac:chgData name="Paul Bloemers" userId="fe3832ff3b233e04" providerId="LiveId" clId="{0DFF2AB9-D770-40C6-AA0F-A2E4C8982898}" dt="2020-12-24T13:49:04.330" v="3096" actId="478"/>
          <ac:spMkLst>
            <pc:docMk/>
            <pc:sldMk cId="1247728095" sldId="259"/>
            <ac:spMk id="118" creationId="{A75F7FC4-D6FA-4ACF-8BA2-CAF81B784202}"/>
          </ac:spMkLst>
        </pc:spChg>
        <pc:spChg chg="del">
          <ac:chgData name="Paul Bloemers" userId="fe3832ff3b233e04" providerId="LiveId" clId="{0DFF2AB9-D770-40C6-AA0F-A2E4C8982898}" dt="2020-12-24T13:49:04.330" v="3096" actId="478"/>
          <ac:spMkLst>
            <pc:docMk/>
            <pc:sldMk cId="1247728095" sldId="259"/>
            <ac:spMk id="119" creationId="{69B90D69-F220-43F5-A5BF-AE08D52A27C5}"/>
          </ac:spMkLst>
        </pc:spChg>
        <pc:spChg chg="add mod">
          <ac:chgData name="Paul Bloemers" userId="fe3832ff3b233e04" providerId="LiveId" clId="{0DFF2AB9-D770-40C6-AA0F-A2E4C8982898}" dt="2020-12-24T13:46:44.248" v="3081" actId="1076"/>
          <ac:spMkLst>
            <pc:docMk/>
            <pc:sldMk cId="1247728095" sldId="259"/>
            <ac:spMk id="122" creationId="{6B2EA45F-9247-4FE0-A87C-25B37CC383D7}"/>
          </ac:spMkLst>
        </pc:spChg>
        <pc:spChg chg="add mod">
          <ac:chgData name="Paul Bloemers" userId="fe3832ff3b233e04" providerId="LiveId" clId="{0DFF2AB9-D770-40C6-AA0F-A2E4C8982898}" dt="2020-12-24T13:48:00.861" v="3091" actId="1076"/>
          <ac:spMkLst>
            <pc:docMk/>
            <pc:sldMk cId="1247728095" sldId="259"/>
            <ac:spMk id="126" creationId="{DBCD1841-6929-4161-9035-B0095F62A9E9}"/>
          </ac:spMkLst>
        </pc:spChg>
        <pc:spChg chg="add mod">
          <ac:chgData name="Paul Bloemers" userId="fe3832ff3b233e04" providerId="LiveId" clId="{0DFF2AB9-D770-40C6-AA0F-A2E4C8982898}" dt="2020-12-24T13:48:00.861" v="3091" actId="1076"/>
          <ac:spMkLst>
            <pc:docMk/>
            <pc:sldMk cId="1247728095" sldId="259"/>
            <ac:spMk id="128" creationId="{436D5D5A-B4DE-4627-B37F-194BB32F6539}"/>
          </ac:spMkLst>
        </pc:spChg>
        <pc:spChg chg="del">
          <ac:chgData name="Paul Bloemers" userId="fe3832ff3b233e04" providerId="LiveId" clId="{0DFF2AB9-D770-40C6-AA0F-A2E4C8982898}" dt="2020-12-24T13:47:36.367" v="3088" actId="478"/>
          <ac:spMkLst>
            <pc:docMk/>
            <pc:sldMk cId="1247728095" sldId="259"/>
            <ac:spMk id="134" creationId="{07A073B7-2CA8-42B0-A651-4411AF87C0FD}"/>
          </ac:spMkLst>
        </pc:spChg>
        <pc:spChg chg="del">
          <ac:chgData name="Paul Bloemers" userId="fe3832ff3b233e04" providerId="LiveId" clId="{0DFF2AB9-D770-40C6-AA0F-A2E4C8982898}" dt="2020-12-24T13:47:36.367" v="3088" actId="478"/>
          <ac:spMkLst>
            <pc:docMk/>
            <pc:sldMk cId="1247728095" sldId="259"/>
            <ac:spMk id="135" creationId="{2F133B95-BD2A-49A9-9E0A-6777E6B26AE5}"/>
          </ac:spMkLst>
        </pc:spChg>
        <pc:spChg chg="mod">
          <ac:chgData name="Paul Bloemers" userId="fe3832ff3b233e04" providerId="LiveId" clId="{0DFF2AB9-D770-40C6-AA0F-A2E4C8982898}" dt="2020-12-24T13:47:37.613" v="3089"/>
          <ac:spMkLst>
            <pc:docMk/>
            <pc:sldMk cId="1247728095" sldId="259"/>
            <ac:spMk id="146" creationId="{9E450E11-AC46-48D3-BAA3-806FD140D481}"/>
          </ac:spMkLst>
        </pc:spChg>
        <pc:spChg chg="mod">
          <ac:chgData name="Paul Bloemers" userId="fe3832ff3b233e04" providerId="LiveId" clId="{0DFF2AB9-D770-40C6-AA0F-A2E4C8982898}" dt="2020-12-24T13:47:37.613" v="3089"/>
          <ac:spMkLst>
            <pc:docMk/>
            <pc:sldMk cId="1247728095" sldId="259"/>
            <ac:spMk id="147" creationId="{F4DB8B42-FD3C-454B-8D63-9D09E934CE0D}"/>
          </ac:spMkLst>
        </pc:spChg>
        <pc:spChg chg="mod">
          <ac:chgData name="Paul Bloemers" userId="fe3832ff3b233e04" providerId="LiveId" clId="{0DFF2AB9-D770-40C6-AA0F-A2E4C8982898}" dt="2020-12-24T13:47:37.613" v="3089"/>
          <ac:spMkLst>
            <pc:docMk/>
            <pc:sldMk cId="1247728095" sldId="259"/>
            <ac:spMk id="148" creationId="{F981081E-7520-4915-BFD8-5A6C8596F5C1}"/>
          </ac:spMkLst>
        </pc:spChg>
        <pc:spChg chg="mod">
          <ac:chgData name="Paul Bloemers" userId="fe3832ff3b233e04" providerId="LiveId" clId="{0DFF2AB9-D770-40C6-AA0F-A2E4C8982898}" dt="2020-12-24T13:47:37.613" v="3089"/>
          <ac:spMkLst>
            <pc:docMk/>
            <pc:sldMk cId="1247728095" sldId="259"/>
            <ac:spMk id="149" creationId="{ED0A8578-685D-4306-9943-FE19BAF59FB2}"/>
          </ac:spMkLst>
        </pc:spChg>
        <pc:spChg chg="mod">
          <ac:chgData name="Paul Bloemers" userId="fe3832ff3b233e04" providerId="LiveId" clId="{0DFF2AB9-D770-40C6-AA0F-A2E4C8982898}" dt="2020-12-24T13:47:37.613" v="3089"/>
          <ac:spMkLst>
            <pc:docMk/>
            <pc:sldMk cId="1247728095" sldId="259"/>
            <ac:spMk id="150" creationId="{C36B6D23-5DB2-4EBF-A57A-73CF0C473635}"/>
          </ac:spMkLst>
        </pc:spChg>
        <pc:spChg chg="mod">
          <ac:chgData name="Paul Bloemers" userId="fe3832ff3b233e04" providerId="LiveId" clId="{0DFF2AB9-D770-40C6-AA0F-A2E4C8982898}" dt="2020-12-24T13:47:37.613" v="3089"/>
          <ac:spMkLst>
            <pc:docMk/>
            <pc:sldMk cId="1247728095" sldId="259"/>
            <ac:spMk id="151" creationId="{1975B7E9-5DF7-4771-A12A-EA8D52CA0987}"/>
          </ac:spMkLst>
        </pc:spChg>
        <pc:spChg chg="mod">
          <ac:chgData name="Paul Bloemers" userId="fe3832ff3b233e04" providerId="LiveId" clId="{0DFF2AB9-D770-40C6-AA0F-A2E4C8982898}" dt="2020-12-24T13:47:37.613" v="3089"/>
          <ac:spMkLst>
            <pc:docMk/>
            <pc:sldMk cId="1247728095" sldId="259"/>
            <ac:spMk id="152" creationId="{28D291D0-CEEF-4105-B8BD-B89894DFC248}"/>
          </ac:spMkLst>
        </pc:spChg>
        <pc:spChg chg="mod">
          <ac:chgData name="Paul Bloemers" userId="fe3832ff3b233e04" providerId="LiveId" clId="{0DFF2AB9-D770-40C6-AA0F-A2E4C8982898}" dt="2020-12-24T13:47:37.613" v="3089"/>
          <ac:spMkLst>
            <pc:docMk/>
            <pc:sldMk cId="1247728095" sldId="259"/>
            <ac:spMk id="153" creationId="{72F3C6E4-2138-4478-846D-B898DA774B6D}"/>
          </ac:spMkLst>
        </pc:spChg>
        <pc:spChg chg="add mod">
          <ac:chgData name="Paul Bloemers" userId="fe3832ff3b233e04" providerId="LiveId" clId="{0DFF2AB9-D770-40C6-AA0F-A2E4C8982898}" dt="2020-12-24T13:48:29.288" v="3095" actId="1076"/>
          <ac:spMkLst>
            <pc:docMk/>
            <pc:sldMk cId="1247728095" sldId="259"/>
            <ac:spMk id="155" creationId="{07E92549-6635-42BC-BDE2-AB329255F121}"/>
          </ac:spMkLst>
        </pc:spChg>
        <pc:spChg chg="add mod">
          <ac:chgData name="Paul Bloemers" userId="fe3832ff3b233e04" providerId="LiveId" clId="{0DFF2AB9-D770-40C6-AA0F-A2E4C8982898}" dt="2020-12-24T13:48:29.288" v="3095" actId="1076"/>
          <ac:spMkLst>
            <pc:docMk/>
            <pc:sldMk cId="1247728095" sldId="259"/>
            <ac:spMk id="156" creationId="{9A131815-5B53-4A8A-B2FC-EEDD7DE9B974}"/>
          </ac:spMkLst>
        </pc:spChg>
        <pc:spChg chg="mod">
          <ac:chgData name="Paul Bloemers" userId="fe3832ff3b233e04" providerId="LiveId" clId="{0DFF2AB9-D770-40C6-AA0F-A2E4C8982898}" dt="2020-12-24T13:48:20.322" v="3094"/>
          <ac:spMkLst>
            <pc:docMk/>
            <pc:sldMk cId="1247728095" sldId="259"/>
            <ac:spMk id="158" creationId="{B7D42CC7-A788-40C4-818C-FA83F7A75355}"/>
          </ac:spMkLst>
        </pc:spChg>
        <pc:spChg chg="mod">
          <ac:chgData name="Paul Bloemers" userId="fe3832ff3b233e04" providerId="LiveId" clId="{0DFF2AB9-D770-40C6-AA0F-A2E4C8982898}" dt="2020-12-24T13:48:20.322" v="3094"/>
          <ac:spMkLst>
            <pc:docMk/>
            <pc:sldMk cId="1247728095" sldId="259"/>
            <ac:spMk id="159" creationId="{67803895-D6CF-4CD4-9094-696BC74E6C78}"/>
          </ac:spMkLst>
        </pc:spChg>
        <pc:spChg chg="mod">
          <ac:chgData name="Paul Bloemers" userId="fe3832ff3b233e04" providerId="LiveId" clId="{0DFF2AB9-D770-40C6-AA0F-A2E4C8982898}" dt="2020-12-24T13:48:20.322" v="3094"/>
          <ac:spMkLst>
            <pc:docMk/>
            <pc:sldMk cId="1247728095" sldId="259"/>
            <ac:spMk id="160" creationId="{6F32CDD7-E17B-4107-9577-1D04DC57F770}"/>
          </ac:spMkLst>
        </pc:spChg>
        <pc:spChg chg="mod">
          <ac:chgData name="Paul Bloemers" userId="fe3832ff3b233e04" providerId="LiveId" clId="{0DFF2AB9-D770-40C6-AA0F-A2E4C8982898}" dt="2020-12-24T13:48:20.322" v="3094"/>
          <ac:spMkLst>
            <pc:docMk/>
            <pc:sldMk cId="1247728095" sldId="259"/>
            <ac:spMk id="161" creationId="{4CABAE67-D0CC-455E-ABDA-451E51FA0610}"/>
          </ac:spMkLst>
        </pc:spChg>
        <pc:spChg chg="mod">
          <ac:chgData name="Paul Bloemers" userId="fe3832ff3b233e04" providerId="LiveId" clId="{0DFF2AB9-D770-40C6-AA0F-A2E4C8982898}" dt="2020-12-24T13:48:20.322" v="3094"/>
          <ac:spMkLst>
            <pc:docMk/>
            <pc:sldMk cId="1247728095" sldId="259"/>
            <ac:spMk id="162" creationId="{E2461E6E-007C-4BE3-842C-6ADB346C5D6C}"/>
          </ac:spMkLst>
        </pc:spChg>
        <pc:spChg chg="mod">
          <ac:chgData name="Paul Bloemers" userId="fe3832ff3b233e04" providerId="LiveId" clId="{0DFF2AB9-D770-40C6-AA0F-A2E4C8982898}" dt="2020-12-24T13:48:20.322" v="3094"/>
          <ac:spMkLst>
            <pc:docMk/>
            <pc:sldMk cId="1247728095" sldId="259"/>
            <ac:spMk id="163" creationId="{7519EA73-652B-46C1-B600-69A7126268BE}"/>
          </ac:spMkLst>
        </pc:spChg>
        <pc:spChg chg="mod">
          <ac:chgData name="Paul Bloemers" userId="fe3832ff3b233e04" providerId="LiveId" clId="{0DFF2AB9-D770-40C6-AA0F-A2E4C8982898}" dt="2020-12-24T13:48:20.322" v="3094"/>
          <ac:spMkLst>
            <pc:docMk/>
            <pc:sldMk cId="1247728095" sldId="259"/>
            <ac:spMk id="164" creationId="{B250C786-A306-4A0C-8F24-0D5262D7BA8F}"/>
          </ac:spMkLst>
        </pc:spChg>
        <pc:spChg chg="mod">
          <ac:chgData name="Paul Bloemers" userId="fe3832ff3b233e04" providerId="LiveId" clId="{0DFF2AB9-D770-40C6-AA0F-A2E4C8982898}" dt="2020-12-24T13:48:20.322" v="3094"/>
          <ac:spMkLst>
            <pc:docMk/>
            <pc:sldMk cId="1247728095" sldId="259"/>
            <ac:spMk id="165" creationId="{232D1DB9-6FF4-42BE-82C3-DD9D44F798A4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67" creationId="{FC02BDA8-C6F6-4A80-A330-0B69C70BA178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68" creationId="{23CD22AE-1085-4F27-97E4-0D3FD6548F4C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69" creationId="{8B68D1B0-4B7E-4C9F-8494-46002CCB8B8C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70" creationId="{32E28BE2-D6A1-47B2-93DE-91A4B72FE7CE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71" creationId="{34ADA3AE-4B54-44B5-B454-E0F433CEA1E1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72" creationId="{4FA0D1E6-1E8E-4B14-A838-354842E071F3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73" creationId="{B0956A70-F8CB-4866-8B88-7152C5A96249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74" creationId="{A3B46360-0F64-46B2-9EEC-DDE5388CDF9B}"/>
          </ac:spMkLst>
        </pc:spChg>
        <pc:spChg chg="add mod">
          <ac:chgData name="Paul Bloemers" userId="fe3832ff3b233e04" providerId="LiveId" clId="{0DFF2AB9-D770-40C6-AA0F-A2E4C8982898}" dt="2020-12-24T13:49:20.027" v="3101" actId="1076"/>
          <ac:spMkLst>
            <pc:docMk/>
            <pc:sldMk cId="1247728095" sldId="259"/>
            <ac:spMk id="175" creationId="{13B4E51F-FE89-45BD-BCCA-25F3B43A74D8}"/>
          </ac:spMkLst>
        </pc:spChg>
        <pc:spChg chg="add mod">
          <ac:chgData name="Paul Bloemers" userId="fe3832ff3b233e04" providerId="LiveId" clId="{0DFF2AB9-D770-40C6-AA0F-A2E4C8982898}" dt="2020-12-24T13:49:20.027" v="3101" actId="1076"/>
          <ac:spMkLst>
            <pc:docMk/>
            <pc:sldMk cId="1247728095" sldId="259"/>
            <ac:spMk id="176" creationId="{04462840-6635-4FCE-872C-08014705C073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78" creationId="{B2C69CC5-6240-442A-8FEC-8345DC2AD99F}"/>
          </ac:spMkLst>
        </pc:spChg>
        <pc:spChg chg="mod">
          <ac:chgData name="Paul Bloemers" userId="fe3832ff3b233e04" providerId="LiveId" clId="{0DFF2AB9-D770-40C6-AA0F-A2E4C8982898}" dt="2020-12-24T13:49:06.667" v="3099"/>
          <ac:spMkLst>
            <pc:docMk/>
            <pc:sldMk cId="1247728095" sldId="259"/>
            <ac:spMk id="179" creationId="{0A62326D-AA0A-4D07-8382-7B9E6BBACC7E}"/>
          </ac:spMkLst>
        </pc:spChg>
        <pc:spChg chg="add mod">
          <ac:chgData name="Paul Bloemers" userId="fe3832ff3b233e04" providerId="LiveId" clId="{0DFF2AB9-D770-40C6-AA0F-A2E4C8982898}" dt="2020-12-24T13:49:20.027" v="3101" actId="1076"/>
          <ac:spMkLst>
            <pc:docMk/>
            <pc:sldMk cId="1247728095" sldId="259"/>
            <ac:spMk id="180" creationId="{B4344616-CD06-44C5-A810-7CBB9510E30A}"/>
          </ac:spMkLst>
        </pc:spChg>
        <pc:spChg chg="add mod">
          <ac:chgData name="Paul Bloemers" userId="fe3832ff3b233e04" providerId="LiveId" clId="{0DFF2AB9-D770-40C6-AA0F-A2E4C8982898}" dt="2020-12-24T13:50:21.071" v="3231" actId="1036"/>
          <ac:spMkLst>
            <pc:docMk/>
            <pc:sldMk cId="1247728095" sldId="259"/>
            <ac:spMk id="182" creationId="{5AE1397D-10D8-4508-8EFB-7749129EE306}"/>
          </ac:spMkLst>
        </pc:spChg>
        <pc:spChg chg="mod">
          <ac:chgData name="Paul Bloemers" userId="fe3832ff3b233e04" providerId="LiveId" clId="{0DFF2AB9-D770-40C6-AA0F-A2E4C8982898}" dt="2020-12-24T13:59:04.699" v="3416"/>
          <ac:spMkLst>
            <pc:docMk/>
            <pc:sldMk cId="1247728095" sldId="259"/>
            <ac:spMk id="184" creationId="{8D7C715B-93F8-4040-B3D9-BF0B19E73F69}"/>
          </ac:spMkLst>
        </pc:spChg>
        <pc:spChg chg="mod">
          <ac:chgData name="Paul Bloemers" userId="fe3832ff3b233e04" providerId="LiveId" clId="{0DFF2AB9-D770-40C6-AA0F-A2E4C8982898}" dt="2020-12-24T13:59:04.699" v="3416"/>
          <ac:spMkLst>
            <pc:docMk/>
            <pc:sldMk cId="1247728095" sldId="259"/>
            <ac:spMk id="185" creationId="{1C0F1CF0-675B-4EEA-8626-AA766986B058}"/>
          </ac:spMkLst>
        </pc:spChg>
        <pc:spChg chg="mod">
          <ac:chgData name="Paul Bloemers" userId="fe3832ff3b233e04" providerId="LiveId" clId="{0DFF2AB9-D770-40C6-AA0F-A2E4C8982898}" dt="2020-12-24T13:59:04.699" v="3416"/>
          <ac:spMkLst>
            <pc:docMk/>
            <pc:sldMk cId="1247728095" sldId="259"/>
            <ac:spMk id="186" creationId="{CB2ADA09-60B9-4D22-81CD-5674A501F72A}"/>
          </ac:spMkLst>
        </pc:spChg>
        <pc:spChg chg="mod">
          <ac:chgData name="Paul Bloemers" userId="fe3832ff3b233e04" providerId="LiveId" clId="{0DFF2AB9-D770-40C6-AA0F-A2E4C8982898}" dt="2020-12-24T13:59:04.699" v="3416"/>
          <ac:spMkLst>
            <pc:docMk/>
            <pc:sldMk cId="1247728095" sldId="259"/>
            <ac:spMk id="187" creationId="{D528B80F-393A-4C12-918A-6882E8A36B3B}"/>
          </ac:spMkLst>
        </pc:spChg>
        <pc:spChg chg="mod">
          <ac:chgData name="Paul Bloemers" userId="fe3832ff3b233e04" providerId="LiveId" clId="{0DFF2AB9-D770-40C6-AA0F-A2E4C8982898}" dt="2020-12-24T13:59:04.699" v="3416"/>
          <ac:spMkLst>
            <pc:docMk/>
            <pc:sldMk cId="1247728095" sldId="259"/>
            <ac:spMk id="188" creationId="{ADF1B76E-053B-4BCB-8B96-7CA3B0EBD0C0}"/>
          </ac:spMkLst>
        </pc:spChg>
        <pc:spChg chg="mod">
          <ac:chgData name="Paul Bloemers" userId="fe3832ff3b233e04" providerId="LiveId" clId="{0DFF2AB9-D770-40C6-AA0F-A2E4C8982898}" dt="2020-12-24T13:59:04.699" v="3416"/>
          <ac:spMkLst>
            <pc:docMk/>
            <pc:sldMk cId="1247728095" sldId="259"/>
            <ac:spMk id="189" creationId="{264E73CE-A461-462F-A717-6AC72D1CC32B}"/>
          </ac:spMkLst>
        </pc:spChg>
        <pc:spChg chg="mod">
          <ac:chgData name="Paul Bloemers" userId="fe3832ff3b233e04" providerId="LiveId" clId="{0DFF2AB9-D770-40C6-AA0F-A2E4C8982898}" dt="2020-12-24T13:59:04.699" v="3416"/>
          <ac:spMkLst>
            <pc:docMk/>
            <pc:sldMk cId="1247728095" sldId="259"/>
            <ac:spMk id="190" creationId="{32DE3AFF-3EEE-4DFB-AD9D-93043F46B092}"/>
          </ac:spMkLst>
        </pc:spChg>
        <pc:spChg chg="mod">
          <ac:chgData name="Paul Bloemers" userId="fe3832ff3b233e04" providerId="LiveId" clId="{0DFF2AB9-D770-40C6-AA0F-A2E4C8982898}" dt="2020-12-24T13:59:04.699" v="3416"/>
          <ac:spMkLst>
            <pc:docMk/>
            <pc:sldMk cId="1247728095" sldId="259"/>
            <ac:spMk id="191" creationId="{BEBCAD38-3281-425F-AB72-498BC52A3858}"/>
          </ac:spMkLst>
        </pc:spChg>
        <pc:grpChg chg="del">
          <ac:chgData name="Paul Bloemers" userId="fe3832ff3b233e04" providerId="LiveId" clId="{0DFF2AB9-D770-40C6-AA0F-A2E4C8982898}" dt="2020-12-24T13:47:10.803" v="3082" actId="478"/>
          <ac:grpSpMkLst>
            <pc:docMk/>
            <pc:sldMk cId="1247728095" sldId="259"/>
            <ac:grpSpMk id="14" creationId="{E916655C-4CF6-4A3C-B88E-07EE63DB5334}"/>
          </ac:grpSpMkLst>
        </pc:grpChg>
        <pc:grpChg chg="del">
          <ac:chgData name="Paul Bloemers" userId="fe3832ff3b233e04" providerId="LiveId" clId="{0DFF2AB9-D770-40C6-AA0F-A2E4C8982898}" dt="2020-12-24T13:48:19.088" v="3093" actId="478"/>
          <ac:grpSpMkLst>
            <pc:docMk/>
            <pc:sldMk cId="1247728095" sldId="259"/>
            <ac:grpSpMk id="67" creationId="{D0104F48-E7FF-457C-BBA4-B347F5226F20}"/>
          </ac:grpSpMkLst>
        </pc:grpChg>
        <pc:grpChg chg="del">
          <ac:chgData name="Paul Bloemers" userId="fe3832ff3b233e04" providerId="LiveId" clId="{0DFF2AB9-D770-40C6-AA0F-A2E4C8982898}" dt="2020-12-24T13:47:36.367" v="3088" actId="478"/>
          <ac:grpSpMkLst>
            <pc:docMk/>
            <pc:sldMk cId="1247728095" sldId="259"/>
            <ac:grpSpMk id="76" creationId="{FF2C38E7-EB42-4A5E-8012-943BC6D0E4F0}"/>
          </ac:grpSpMkLst>
        </pc:grpChg>
        <pc:grpChg chg="del mod">
          <ac:chgData name="Paul Bloemers" userId="fe3832ff3b233e04" providerId="LiveId" clId="{0DFF2AB9-D770-40C6-AA0F-A2E4C8982898}" dt="2020-12-24T14:29:50.599" v="3841" actId="478"/>
          <ac:grpSpMkLst>
            <pc:docMk/>
            <pc:sldMk cId="1247728095" sldId="259"/>
            <ac:grpSpMk id="82" creationId="{BE04068C-EAC3-4427-9F8D-3CD51CA5C56A}"/>
          </ac:grpSpMkLst>
        </pc:grpChg>
        <pc:grpChg chg="mod">
          <ac:chgData name="Paul Bloemers" userId="fe3832ff3b233e04" providerId="LiveId" clId="{0DFF2AB9-D770-40C6-AA0F-A2E4C8982898}" dt="2020-12-24T14:29:43.071" v="3839" actId="1036"/>
          <ac:grpSpMkLst>
            <pc:docMk/>
            <pc:sldMk cId="1247728095" sldId="259"/>
            <ac:grpSpMk id="86" creationId="{2B0D344A-651A-4140-9788-AE9B81AE56FF}"/>
          </ac:grpSpMkLst>
        </pc:grpChg>
        <pc:grpChg chg="del">
          <ac:chgData name="Paul Bloemers" userId="fe3832ff3b233e04" providerId="LiveId" clId="{0DFF2AB9-D770-40C6-AA0F-A2E4C8982898}" dt="2020-12-24T14:29:46.617" v="3840" actId="478"/>
          <ac:grpSpMkLst>
            <pc:docMk/>
            <pc:sldMk cId="1247728095" sldId="259"/>
            <ac:grpSpMk id="95" creationId="{6C625504-0886-4C17-A0E8-E4FE69CB6994}"/>
          </ac:grpSpMkLst>
        </pc:grpChg>
        <pc:grpChg chg="del mod">
          <ac:chgData name="Paul Bloemers" userId="fe3832ff3b233e04" providerId="LiveId" clId="{0DFF2AB9-D770-40C6-AA0F-A2E4C8982898}" dt="2020-12-24T14:09:57.661" v="3806" actId="478"/>
          <ac:grpSpMkLst>
            <pc:docMk/>
            <pc:sldMk cId="1247728095" sldId="259"/>
            <ac:grpSpMk id="99" creationId="{6F31DD2B-C723-4020-97D8-469D53C4DBB7}"/>
          </ac:grpSpMkLst>
        </pc:grpChg>
        <pc:grpChg chg="del mod">
          <ac:chgData name="Paul Bloemers" userId="fe3832ff3b233e04" providerId="LiveId" clId="{0DFF2AB9-D770-40C6-AA0F-A2E4C8982898}" dt="2020-12-24T13:49:05.398" v="3098" actId="478"/>
          <ac:grpSpMkLst>
            <pc:docMk/>
            <pc:sldMk cId="1247728095" sldId="259"/>
            <ac:grpSpMk id="109" creationId="{59A40828-A117-4C54-BBB1-CC96E4B8CA58}"/>
          </ac:grpSpMkLst>
        </pc:grpChg>
        <pc:grpChg chg="del">
          <ac:chgData name="Paul Bloemers" userId="fe3832ff3b233e04" providerId="LiveId" clId="{0DFF2AB9-D770-40C6-AA0F-A2E4C8982898}" dt="2020-12-24T13:47:36.367" v="3088" actId="478"/>
          <ac:grpSpMkLst>
            <pc:docMk/>
            <pc:sldMk cId="1247728095" sldId="259"/>
            <ac:grpSpMk id="121" creationId="{54996C4F-CF06-47C5-9AD2-AC02AA95828E}"/>
          </ac:grpSpMkLst>
        </pc:grpChg>
        <pc:grpChg chg="mod">
          <ac:chgData name="Paul Bloemers" userId="fe3832ff3b233e04" providerId="LiveId" clId="{0DFF2AB9-D770-40C6-AA0F-A2E4C8982898}" dt="2020-12-24T14:04:08.892" v="3537" actId="1036"/>
          <ac:grpSpMkLst>
            <pc:docMk/>
            <pc:sldMk cId="1247728095" sldId="259"/>
            <ac:grpSpMk id="136" creationId="{F595E0DC-8C62-492B-BD0F-0E64D809E9C7}"/>
          </ac:grpSpMkLst>
        </pc:grpChg>
        <pc:grpChg chg="add mod">
          <ac:chgData name="Paul Bloemers" userId="fe3832ff3b233e04" providerId="LiveId" clId="{0DFF2AB9-D770-40C6-AA0F-A2E4C8982898}" dt="2020-12-24T13:48:00.861" v="3091" actId="1076"/>
          <ac:grpSpMkLst>
            <pc:docMk/>
            <pc:sldMk cId="1247728095" sldId="259"/>
            <ac:grpSpMk id="145" creationId="{3987BF69-1B93-4503-8577-8CEB0E0B09E5}"/>
          </ac:grpSpMkLst>
        </pc:grpChg>
        <pc:grpChg chg="add mod">
          <ac:chgData name="Paul Bloemers" userId="fe3832ff3b233e04" providerId="LiveId" clId="{0DFF2AB9-D770-40C6-AA0F-A2E4C8982898}" dt="2020-12-24T13:48:29.288" v="3095" actId="1076"/>
          <ac:grpSpMkLst>
            <pc:docMk/>
            <pc:sldMk cId="1247728095" sldId="259"/>
            <ac:grpSpMk id="157" creationId="{5C82763E-0110-4277-8BAB-6A644476C5EE}"/>
          </ac:grpSpMkLst>
        </pc:grpChg>
        <pc:grpChg chg="add mod">
          <ac:chgData name="Paul Bloemers" userId="fe3832ff3b233e04" providerId="LiveId" clId="{0DFF2AB9-D770-40C6-AA0F-A2E4C8982898}" dt="2020-12-24T13:50:21.071" v="3231" actId="1036"/>
          <ac:grpSpMkLst>
            <pc:docMk/>
            <pc:sldMk cId="1247728095" sldId="259"/>
            <ac:grpSpMk id="166" creationId="{133AA9A1-0BD0-4022-8323-FA23A5AE3F9D}"/>
          </ac:grpSpMkLst>
        </pc:grpChg>
        <pc:grpChg chg="add mod">
          <ac:chgData name="Paul Bloemers" userId="fe3832ff3b233e04" providerId="LiveId" clId="{0DFF2AB9-D770-40C6-AA0F-A2E4C8982898}" dt="2020-12-24T13:49:20.027" v="3101" actId="1076"/>
          <ac:grpSpMkLst>
            <pc:docMk/>
            <pc:sldMk cId="1247728095" sldId="259"/>
            <ac:grpSpMk id="177" creationId="{598C23A4-58C1-4BBC-8DDC-03B6B72B0F0B}"/>
          </ac:grpSpMkLst>
        </pc:grpChg>
        <pc:grpChg chg="add mod">
          <ac:chgData name="Paul Bloemers" userId="fe3832ff3b233e04" providerId="LiveId" clId="{0DFF2AB9-D770-40C6-AA0F-A2E4C8982898}" dt="2020-12-24T13:59:08.812" v="3417" actId="1076"/>
          <ac:grpSpMkLst>
            <pc:docMk/>
            <pc:sldMk cId="1247728095" sldId="259"/>
            <ac:grpSpMk id="183" creationId="{2772C086-69F0-4C95-B07A-6CDA01A167C3}"/>
          </ac:grpSpMkLst>
        </pc:grpChg>
        <pc:picChg chg="del">
          <ac:chgData name="Paul Bloemers" userId="fe3832ff3b233e04" providerId="LiveId" clId="{0DFF2AB9-D770-40C6-AA0F-A2E4C8982898}" dt="2020-12-24T11:31:06.195" v="67" actId="478"/>
          <ac:picMkLst>
            <pc:docMk/>
            <pc:sldMk cId="1247728095" sldId="259"/>
            <ac:picMk id="25" creationId="{B4C2665D-52BE-48E4-A48F-C3BA395A4939}"/>
          </ac:picMkLst>
        </pc:picChg>
        <pc:picChg chg="add mod">
          <ac:chgData name="Paul Bloemers" userId="fe3832ff3b233e04" providerId="LiveId" clId="{0DFF2AB9-D770-40C6-AA0F-A2E4C8982898}" dt="2020-12-24T13:59:00.729" v="3415" actId="1036"/>
          <ac:picMkLst>
            <pc:docMk/>
            <pc:sldMk cId="1247728095" sldId="259"/>
            <ac:picMk id="26" creationId="{6F7501E6-E317-4098-8150-590A4633AE91}"/>
          </ac:picMkLst>
        </pc:picChg>
        <pc:picChg chg="del">
          <ac:chgData name="Paul Bloemers" userId="fe3832ff3b233e04" providerId="LiveId" clId="{0DFF2AB9-D770-40C6-AA0F-A2E4C8982898}" dt="2020-12-24T11:31:06.801" v="68" actId="478"/>
          <ac:picMkLst>
            <pc:docMk/>
            <pc:sldMk cId="1247728095" sldId="259"/>
            <ac:picMk id="27" creationId="{FAFC6A57-D747-4A0B-9044-7B1108332FEA}"/>
          </ac:picMkLst>
        </pc:picChg>
        <pc:picChg chg="add mod">
          <ac:chgData name="Paul Bloemers" userId="fe3832ff3b233e04" providerId="LiveId" clId="{0DFF2AB9-D770-40C6-AA0F-A2E4C8982898}" dt="2020-12-24T14:10:01.903" v="3808" actId="14100"/>
          <ac:picMkLst>
            <pc:docMk/>
            <pc:sldMk cId="1247728095" sldId="259"/>
            <ac:picMk id="28" creationId="{382A327F-6F1B-4AC9-816C-747A0E13D47F}"/>
          </ac:picMkLst>
        </pc:picChg>
        <pc:picChg chg="del">
          <ac:chgData name="Paul Bloemers" userId="fe3832ff3b233e04" providerId="LiveId" clId="{0DFF2AB9-D770-40C6-AA0F-A2E4C8982898}" dt="2020-12-24T11:31:05.599" v="66" actId="478"/>
          <ac:picMkLst>
            <pc:docMk/>
            <pc:sldMk cId="1247728095" sldId="259"/>
            <ac:picMk id="29" creationId="{A0614A84-3997-4F8F-9431-BD1ACD46EC64}"/>
          </ac:picMkLst>
        </pc:picChg>
        <pc:picChg chg="del">
          <ac:chgData name="Paul Bloemers" userId="fe3832ff3b233e04" providerId="LiveId" clId="{0DFF2AB9-D770-40C6-AA0F-A2E4C8982898}" dt="2020-12-24T11:31:04.876" v="65" actId="478"/>
          <ac:picMkLst>
            <pc:docMk/>
            <pc:sldMk cId="1247728095" sldId="259"/>
            <ac:picMk id="30" creationId="{F8191463-ECA9-45EF-9041-890A57166528}"/>
          </ac:picMkLst>
        </pc:picChg>
        <pc:picChg chg="del">
          <ac:chgData name="Paul Bloemers" userId="fe3832ff3b233e04" providerId="LiveId" clId="{0DFF2AB9-D770-40C6-AA0F-A2E4C8982898}" dt="2020-12-24T11:31:04.288" v="64" actId="478"/>
          <ac:picMkLst>
            <pc:docMk/>
            <pc:sldMk cId="1247728095" sldId="259"/>
            <ac:picMk id="31" creationId="{A470B8FF-B321-41FE-9012-047E0C70DA68}"/>
          </ac:picMkLst>
        </pc:picChg>
        <pc:picChg chg="add mod">
          <ac:chgData name="Paul Bloemers" userId="fe3832ff3b233e04" providerId="LiveId" clId="{0DFF2AB9-D770-40C6-AA0F-A2E4C8982898}" dt="2020-12-24T14:29:35.391" v="3823" actId="1037"/>
          <ac:picMkLst>
            <pc:docMk/>
            <pc:sldMk cId="1247728095" sldId="259"/>
            <ac:picMk id="33" creationId="{6DDA7863-3FD1-4BA9-A90B-B8AE2E5060DE}"/>
          </ac:picMkLst>
        </pc:picChg>
        <pc:picChg chg="del">
          <ac:chgData name="Paul Bloemers" userId="fe3832ff3b233e04" providerId="LiveId" clId="{0DFF2AB9-D770-40C6-AA0F-A2E4C8982898}" dt="2020-12-24T11:31:07.540" v="69" actId="478"/>
          <ac:picMkLst>
            <pc:docMk/>
            <pc:sldMk cId="1247728095" sldId="259"/>
            <ac:picMk id="81" creationId="{C369D9DE-E3B7-4403-BDF2-BAEC48D86789}"/>
          </ac:picMkLst>
        </pc:picChg>
        <pc:picChg chg="add mod">
          <ac:chgData name="Paul Bloemers" userId="fe3832ff3b233e04" providerId="LiveId" clId="{0DFF2AB9-D770-40C6-AA0F-A2E4C8982898}" dt="2020-12-24T13:46:44.248" v="3081" actId="1076"/>
          <ac:picMkLst>
            <pc:docMk/>
            <pc:sldMk cId="1247728095" sldId="259"/>
            <ac:picMk id="124" creationId="{CA6F4BE7-602F-4E8F-8D4F-72BDA8A93DFC}"/>
          </ac:picMkLst>
        </pc:picChg>
        <pc:picChg chg="add mod">
          <ac:chgData name="Paul Bloemers" userId="fe3832ff3b233e04" providerId="LiveId" clId="{0DFF2AB9-D770-40C6-AA0F-A2E4C8982898}" dt="2020-12-24T13:48:00.861" v="3091" actId="1076"/>
          <ac:picMkLst>
            <pc:docMk/>
            <pc:sldMk cId="1247728095" sldId="259"/>
            <ac:picMk id="154" creationId="{039C9876-5494-43EC-8D8F-563E377321D1}"/>
          </ac:picMkLst>
        </pc:picChg>
        <pc:picChg chg="add mod">
          <ac:chgData name="Paul Bloemers" userId="fe3832ff3b233e04" providerId="LiveId" clId="{0DFF2AB9-D770-40C6-AA0F-A2E4C8982898}" dt="2020-12-24T13:50:27.386" v="3237" actId="1036"/>
          <ac:picMkLst>
            <pc:docMk/>
            <pc:sldMk cId="1247728095" sldId="259"/>
            <ac:picMk id="181" creationId="{A308B1A5-0C1C-4FF6-AEEE-FE90C1AFACFC}"/>
          </ac:picMkLst>
        </pc:picChg>
      </pc:sldChg>
      <pc:sldChg chg="modSp mod">
        <pc:chgData name="Paul Bloemers" userId="fe3832ff3b233e04" providerId="LiveId" clId="{0DFF2AB9-D770-40C6-AA0F-A2E4C8982898}" dt="2020-12-24T11:47:50.092" v="977" actId="1036"/>
        <pc:sldMkLst>
          <pc:docMk/>
          <pc:sldMk cId="3569517253" sldId="260"/>
        </pc:sldMkLst>
        <pc:spChg chg="mod">
          <ac:chgData name="Paul Bloemers" userId="fe3832ff3b233e04" providerId="LiveId" clId="{0DFF2AB9-D770-40C6-AA0F-A2E4C8982898}" dt="2020-12-24T11:46:23.025" v="896" actId="20577"/>
          <ac:spMkLst>
            <pc:docMk/>
            <pc:sldMk cId="3569517253" sldId="260"/>
            <ac:spMk id="3" creationId="{FE30E485-94AA-456A-9491-D6292E6DAE8C}"/>
          </ac:spMkLst>
        </pc:spChg>
        <pc:spChg chg="mod">
          <ac:chgData name="Paul Bloemers" userId="fe3832ff3b233e04" providerId="LiveId" clId="{0DFF2AB9-D770-40C6-AA0F-A2E4C8982898}" dt="2020-12-24T11:46:29.457" v="910" actId="20577"/>
          <ac:spMkLst>
            <pc:docMk/>
            <pc:sldMk cId="3569517253" sldId="260"/>
            <ac:spMk id="6" creationId="{BF13E436-403F-4120-87B7-1D0C28C3C1D4}"/>
          </ac:spMkLst>
        </pc:spChg>
        <pc:spChg chg="mod">
          <ac:chgData name="Paul Bloemers" userId="fe3832ff3b233e04" providerId="LiveId" clId="{0DFF2AB9-D770-40C6-AA0F-A2E4C8982898}" dt="2020-12-24T11:46:43.808" v="925" actId="20577"/>
          <ac:spMkLst>
            <pc:docMk/>
            <pc:sldMk cId="3569517253" sldId="260"/>
            <ac:spMk id="7" creationId="{F82760C6-557E-4F35-BF4E-D686AFEB0FA7}"/>
          </ac:spMkLst>
        </pc:spChg>
        <pc:spChg chg="mod">
          <ac:chgData name="Paul Bloemers" userId="fe3832ff3b233e04" providerId="LiveId" clId="{0DFF2AB9-D770-40C6-AA0F-A2E4C8982898}" dt="2020-12-24T11:46:54.196" v="937" actId="20577"/>
          <ac:spMkLst>
            <pc:docMk/>
            <pc:sldMk cId="3569517253" sldId="260"/>
            <ac:spMk id="8" creationId="{B69C6E30-93FC-4B67-B46F-9DD64CD22F17}"/>
          </ac:spMkLst>
        </pc:spChg>
        <pc:spChg chg="mod">
          <ac:chgData name="Paul Bloemers" userId="fe3832ff3b233e04" providerId="LiveId" clId="{0DFF2AB9-D770-40C6-AA0F-A2E4C8982898}" dt="2020-12-24T11:47:04.450" v="954" actId="20577"/>
          <ac:spMkLst>
            <pc:docMk/>
            <pc:sldMk cId="3569517253" sldId="260"/>
            <ac:spMk id="9" creationId="{40215993-7B37-42F0-BEC2-843B36157D04}"/>
          </ac:spMkLst>
        </pc:spChg>
        <pc:spChg chg="mod">
          <ac:chgData name="Paul Bloemers" userId="fe3832ff3b233e04" providerId="LiveId" clId="{0DFF2AB9-D770-40C6-AA0F-A2E4C8982898}" dt="2020-12-24T11:47:50.092" v="977" actId="1036"/>
          <ac:spMkLst>
            <pc:docMk/>
            <pc:sldMk cId="3569517253" sldId="260"/>
            <ac:spMk id="11" creationId="{40031215-7889-4D92-A149-77173FBEF96B}"/>
          </ac:spMkLst>
        </pc:spChg>
      </pc:sldChg>
      <pc:sldChg chg="addSp delSp modSp mod">
        <pc:chgData name="Paul Bloemers" userId="fe3832ff3b233e04" providerId="LiveId" clId="{0DFF2AB9-D770-40C6-AA0F-A2E4C8982898}" dt="2020-12-24T15:26:11.807" v="4460" actId="21"/>
        <pc:sldMkLst>
          <pc:docMk/>
          <pc:sldMk cId="1832645793" sldId="261"/>
        </pc:sldMkLst>
        <pc:spChg chg="mod">
          <ac:chgData name="Paul Bloemers" userId="fe3832ff3b233e04" providerId="LiveId" clId="{0DFF2AB9-D770-40C6-AA0F-A2E4C8982898}" dt="2020-12-24T11:48:04.509" v="990" actId="20577"/>
          <ac:spMkLst>
            <pc:docMk/>
            <pc:sldMk cId="1832645793" sldId="261"/>
            <ac:spMk id="2" creationId="{C3FD5C64-2676-4A0F-A143-F881F6052746}"/>
          </ac:spMkLst>
        </pc:spChg>
        <pc:spChg chg="mod">
          <ac:chgData name="Paul Bloemers" userId="fe3832ff3b233e04" providerId="LiveId" clId="{0DFF2AB9-D770-40C6-AA0F-A2E4C8982898}" dt="2020-12-24T11:48:11.370" v="1004" actId="20577"/>
          <ac:spMkLst>
            <pc:docMk/>
            <pc:sldMk cId="1832645793" sldId="261"/>
            <ac:spMk id="3" creationId="{98C12B8F-BF3F-4B06-BB2F-FF0B1811371E}"/>
          </ac:spMkLst>
        </pc:spChg>
        <pc:spChg chg="mod">
          <ac:chgData name="Paul Bloemers" userId="fe3832ff3b233e04" providerId="LiveId" clId="{0DFF2AB9-D770-40C6-AA0F-A2E4C8982898}" dt="2020-12-24T11:48:16.942" v="1016" actId="20577"/>
          <ac:spMkLst>
            <pc:docMk/>
            <pc:sldMk cId="1832645793" sldId="261"/>
            <ac:spMk id="4" creationId="{401C6125-1933-4F2F-9179-5507847478EB}"/>
          </ac:spMkLst>
        </pc:spChg>
        <pc:spChg chg="mod">
          <ac:chgData name="Paul Bloemers" userId="fe3832ff3b233e04" providerId="LiveId" clId="{0DFF2AB9-D770-40C6-AA0F-A2E4C8982898}" dt="2020-12-24T11:48:28.727" v="1031" actId="20577"/>
          <ac:spMkLst>
            <pc:docMk/>
            <pc:sldMk cId="1832645793" sldId="261"/>
            <ac:spMk id="7" creationId="{E4383DB8-00FD-4BF5-8BC1-DB0DEA53C48D}"/>
          </ac:spMkLst>
        </pc:spChg>
        <pc:spChg chg="mod">
          <ac:chgData name="Paul Bloemers" userId="fe3832ff3b233e04" providerId="LiveId" clId="{0DFF2AB9-D770-40C6-AA0F-A2E4C8982898}" dt="2020-12-24T11:48:34.807" v="1044" actId="20577"/>
          <ac:spMkLst>
            <pc:docMk/>
            <pc:sldMk cId="1832645793" sldId="261"/>
            <ac:spMk id="8" creationId="{1E4C5815-0C6E-43C9-A0FB-1D9395752BFA}"/>
          </ac:spMkLst>
        </pc:spChg>
        <pc:spChg chg="mod">
          <ac:chgData name="Paul Bloemers" userId="fe3832ff3b233e04" providerId="LiveId" clId="{0DFF2AB9-D770-40C6-AA0F-A2E4C8982898}" dt="2020-12-24T14:51:29.168" v="4378" actId="20577"/>
          <ac:spMkLst>
            <pc:docMk/>
            <pc:sldMk cId="1832645793" sldId="261"/>
            <ac:spMk id="9" creationId="{EE78F38E-2BC6-445B-A8F2-79EFDBD7D307}"/>
          </ac:spMkLst>
        </pc:spChg>
        <pc:spChg chg="del mod">
          <ac:chgData name="Paul Bloemers" userId="fe3832ff3b233e04" providerId="LiveId" clId="{0DFF2AB9-D770-40C6-AA0F-A2E4C8982898}" dt="2020-12-24T14:34:06.814" v="3908" actId="478"/>
          <ac:spMkLst>
            <pc:docMk/>
            <pc:sldMk cId="1832645793" sldId="261"/>
            <ac:spMk id="11" creationId="{CC53D4B6-4D5A-4CD9-971D-753D20556903}"/>
          </ac:spMkLst>
        </pc:spChg>
        <pc:spChg chg="mod">
          <ac:chgData name="Paul Bloemers" userId="fe3832ff3b233e04" providerId="LiveId" clId="{0DFF2AB9-D770-40C6-AA0F-A2E4C8982898}" dt="2020-12-24T14:42:40.148" v="3948" actId="948"/>
          <ac:spMkLst>
            <pc:docMk/>
            <pc:sldMk cId="1832645793" sldId="261"/>
            <ac:spMk id="13" creationId="{02EB7748-F93A-41EA-ABBE-C4F1AB731C56}"/>
          </ac:spMkLst>
        </pc:spChg>
        <pc:spChg chg="mod">
          <ac:chgData name="Paul Bloemers" userId="fe3832ff3b233e04" providerId="LiveId" clId="{0DFF2AB9-D770-40C6-AA0F-A2E4C8982898}" dt="2020-12-24T14:46:26.972" v="4271" actId="313"/>
          <ac:spMkLst>
            <pc:docMk/>
            <pc:sldMk cId="1832645793" sldId="261"/>
            <ac:spMk id="37" creationId="{BE716367-E028-4D7E-A855-39584BCBDD47}"/>
          </ac:spMkLst>
        </pc:spChg>
        <pc:spChg chg="del">
          <ac:chgData name="Paul Bloemers" userId="fe3832ff3b233e04" providerId="LiveId" clId="{0DFF2AB9-D770-40C6-AA0F-A2E4C8982898}" dt="2020-12-24T14:36:40.243" v="3919" actId="478"/>
          <ac:spMkLst>
            <pc:docMk/>
            <pc:sldMk cId="1832645793" sldId="261"/>
            <ac:spMk id="38" creationId="{74B1ECEA-5EE4-41B5-BF91-509208CDECAE}"/>
          </ac:spMkLst>
        </pc:spChg>
        <pc:spChg chg="del mod">
          <ac:chgData name="Paul Bloemers" userId="fe3832ff3b233e04" providerId="LiveId" clId="{0DFF2AB9-D770-40C6-AA0F-A2E4C8982898}" dt="2020-12-24T14:31:16.090" v="3843" actId="478"/>
          <ac:spMkLst>
            <pc:docMk/>
            <pc:sldMk cId="1832645793" sldId="261"/>
            <ac:spMk id="79" creationId="{43A702A1-C672-4A0B-A545-3EF9ECE0A82A}"/>
          </ac:spMkLst>
        </pc:spChg>
        <pc:spChg chg="del">
          <ac:chgData name="Paul Bloemers" userId="fe3832ff3b233e04" providerId="LiveId" clId="{0DFF2AB9-D770-40C6-AA0F-A2E4C8982898}" dt="2020-12-24T14:31:14.371" v="3842" actId="478"/>
          <ac:spMkLst>
            <pc:docMk/>
            <pc:sldMk cId="1832645793" sldId="261"/>
            <ac:spMk id="80" creationId="{1F9490EE-0121-425F-8025-E3C3BBEB0F6E}"/>
          </ac:spMkLst>
        </pc:spChg>
        <pc:spChg chg="del">
          <ac:chgData name="Paul Bloemers" userId="fe3832ff3b233e04" providerId="LiveId" clId="{0DFF2AB9-D770-40C6-AA0F-A2E4C8982898}" dt="2020-12-24T14:36:40.243" v="3919" actId="478"/>
          <ac:spMkLst>
            <pc:docMk/>
            <pc:sldMk cId="1832645793" sldId="261"/>
            <ac:spMk id="89" creationId="{0BB8F7A7-821D-4CD0-B606-16D819D12A26}"/>
          </ac:spMkLst>
        </pc:spChg>
        <pc:spChg chg="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91" creationId="{1E946CFE-6570-4399-A7D8-6314F81AD320}"/>
          </ac:spMkLst>
        </pc:spChg>
        <pc:spChg chg="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92" creationId="{0A62EC6B-5F7A-4EBA-BDDD-A433A299768D}"/>
          </ac:spMkLst>
        </pc:spChg>
        <pc:spChg chg="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93" creationId="{81614989-32FA-428E-AFEE-D85800EFBB44}"/>
          </ac:spMkLst>
        </pc:spChg>
        <pc:spChg chg="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94" creationId="{425736E7-3D02-44A8-9193-F0085CD94240}"/>
          </ac:spMkLst>
        </pc:spChg>
        <pc:spChg chg="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95" creationId="{4AADDD60-A50F-47E3-869B-FC1119667C20}"/>
          </ac:spMkLst>
        </pc:spChg>
        <pc:spChg chg="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96" creationId="{C4361BF9-D5EB-4791-8219-D8A17E5F8FC3}"/>
          </ac:spMkLst>
        </pc:spChg>
        <pc:spChg chg="del mod">
          <ac:chgData name="Paul Bloemers" userId="fe3832ff3b233e04" providerId="LiveId" clId="{0DFF2AB9-D770-40C6-AA0F-A2E4C8982898}" dt="2020-12-24T14:36:40.243" v="3919" actId="478"/>
          <ac:spMkLst>
            <pc:docMk/>
            <pc:sldMk cId="1832645793" sldId="261"/>
            <ac:spMk id="97" creationId="{C0AEB1F8-DF03-455F-BE82-8F27BB847A0C}"/>
          </ac:spMkLst>
        </pc:spChg>
        <pc:spChg chg="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98" creationId="{AC59C06A-8591-406F-9482-011FA0DF7839}"/>
          </ac:spMkLst>
        </pc:spChg>
        <pc:spChg chg="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99" creationId="{B0D30C22-044A-4203-93A0-6FCFD253E9C0}"/>
          </ac:spMkLst>
        </pc:spChg>
        <pc:spChg chg="add 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100" creationId="{64FEEE21-66E7-4AF9-A166-327F42E2A62A}"/>
          </ac:spMkLst>
        </pc:spChg>
        <pc:spChg chg="add mod">
          <ac:chgData name="Paul Bloemers" userId="fe3832ff3b233e04" providerId="LiveId" clId="{0DFF2AB9-D770-40C6-AA0F-A2E4C8982898}" dt="2020-12-24T14:31:17.329" v="3844"/>
          <ac:spMkLst>
            <pc:docMk/>
            <pc:sldMk cId="1832645793" sldId="261"/>
            <ac:spMk id="101" creationId="{7DEB3F36-B75B-4BC7-AAE3-664869F0142F}"/>
          </ac:spMkLst>
        </pc:spChg>
        <pc:spChg chg="mod">
          <ac:chgData name="Paul Bloemers" userId="fe3832ff3b233e04" providerId="LiveId" clId="{0DFF2AB9-D770-40C6-AA0F-A2E4C8982898}" dt="2020-12-24T14:50:10.394" v="4367" actId="20577"/>
          <ac:spMkLst>
            <pc:docMk/>
            <pc:sldMk cId="1832645793" sldId="261"/>
            <ac:spMk id="108" creationId="{F7AC1ADA-0DF0-4186-8659-BCAE72EC55A8}"/>
          </ac:spMkLst>
        </pc:spChg>
        <pc:spChg chg="del mod">
          <ac:chgData name="Paul Bloemers" userId="fe3832ff3b233e04" providerId="LiveId" clId="{0DFF2AB9-D770-40C6-AA0F-A2E4C8982898}" dt="2020-12-24T14:35:39.971" v="3910" actId="478"/>
          <ac:spMkLst>
            <pc:docMk/>
            <pc:sldMk cId="1832645793" sldId="261"/>
            <ac:spMk id="118" creationId="{A75F7FC4-D6FA-4ACF-8BA2-CAF81B784202}"/>
          </ac:spMkLst>
        </pc:spChg>
        <pc:spChg chg="del">
          <ac:chgData name="Paul Bloemers" userId="fe3832ff3b233e04" providerId="LiveId" clId="{0DFF2AB9-D770-40C6-AA0F-A2E4C8982898}" dt="2020-12-24T14:35:39.971" v="3910" actId="478"/>
          <ac:spMkLst>
            <pc:docMk/>
            <pc:sldMk cId="1832645793" sldId="261"/>
            <ac:spMk id="119" creationId="{69B90D69-F220-43F5-A5BF-AE08D52A27C5}"/>
          </ac:spMkLst>
        </pc:spChg>
        <pc:spChg chg="del mod">
          <ac:chgData name="Paul Bloemers" userId="fe3832ff3b233e04" providerId="LiveId" clId="{0DFF2AB9-D770-40C6-AA0F-A2E4C8982898}" dt="2020-12-24T15:26:11.807" v="4460" actId="21"/>
          <ac:spMkLst>
            <pc:docMk/>
            <pc:sldMk cId="1832645793" sldId="261"/>
            <ac:spMk id="122" creationId="{D1E65D59-1FE9-42C8-98BE-7D115BEAD1B1}"/>
          </ac:spMkLst>
        </pc:spChg>
        <pc:spChg chg="del">
          <ac:chgData name="Paul Bloemers" userId="fe3832ff3b233e04" providerId="LiveId" clId="{0DFF2AB9-D770-40C6-AA0F-A2E4C8982898}" dt="2020-12-24T14:34:06.814" v="3908" actId="478"/>
          <ac:spMkLst>
            <pc:docMk/>
            <pc:sldMk cId="1832645793" sldId="261"/>
            <ac:spMk id="124" creationId="{75457C67-44DE-46C8-A8C3-4DAC75EA9B2A}"/>
          </ac:spMkLst>
        </pc:spChg>
        <pc:spChg chg="add mod">
          <ac:chgData name="Paul Bloemers" userId="fe3832ff3b233e04" providerId="LiveId" clId="{0DFF2AB9-D770-40C6-AA0F-A2E4C8982898}" dt="2020-12-24T14:34:07.969" v="3909"/>
          <ac:spMkLst>
            <pc:docMk/>
            <pc:sldMk cId="1832645793" sldId="261"/>
            <ac:spMk id="126" creationId="{BAC8B96E-CC10-4EF5-BA78-DD624BA1F64B}"/>
          </ac:spMkLst>
        </pc:spChg>
        <pc:spChg chg="add mod">
          <ac:chgData name="Paul Bloemers" userId="fe3832ff3b233e04" providerId="LiveId" clId="{0DFF2AB9-D770-40C6-AA0F-A2E4C8982898}" dt="2020-12-24T14:34:07.969" v="3909"/>
          <ac:spMkLst>
            <pc:docMk/>
            <pc:sldMk cId="1832645793" sldId="261"/>
            <ac:spMk id="128" creationId="{77AAA1EA-BAD3-4847-9ABE-128A15BCA88C}"/>
          </ac:spMkLst>
        </pc:spChg>
        <pc:spChg chg="mod">
          <ac:chgData name="Paul Bloemers" userId="fe3832ff3b233e04" providerId="LiveId" clId="{0DFF2AB9-D770-40C6-AA0F-A2E4C8982898}" dt="2020-12-24T14:33:32.335" v="3905" actId="20577"/>
          <ac:spMkLst>
            <pc:docMk/>
            <pc:sldMk cId="1832645793" sldId="261"/>
            <ac:spMk id="135" creationId="{2F133B95-BD2A-49A9-9E0A-6777E6B26AE5}"/>
          </ac:spMkLst>
        </pc:spChg>
        <pc:spChg chg="add mod">
          <ac:chgData name="Paul Bloemers" userId="fe3832ff3b233e04" providerId="LiveId" clId="{0DFF2AB9-D770-40C6-AA0F-A2E4C8982898}" dt="2020-12-24T14:35:53.836" v="3918" actId="20577"/>
          <ac:spMkLst>
            <pc:docMk/>
            <pc:sldMk cId="1832645793" sldId="261"/>
            <ac:spMk id="146" creationId="{2D58A93F-009B-4208-BCDF-DBFC18D54CF9}"/>
          </ac:spMkLst>
        </pc:spChg>
        <pc:spChg chg="add mod">
          <ac:chgData name="Paul Bloemers" userId="fe3832ff3b233e04" providerId="LiveId" clId="{0DFF2AB9-D770-40C6-AA0F-A2E4C8982898}" dt="2020-12-24T14:35:41.066" v="3911"/>
          <ac:spMkLst>
            <pc:docMk/>
            <pc:sldMk cId="1832645793" sldId="261"/>
            <ac:spMk id="147" creationId="{B87AEED0-1DFF-40C3-AA02-211E63BD88A2}"/>
          </ac:spMkLst>
        </pc:spChg>
        <pc:spChg chg="add mod">
          <ac:chgData name="Paul Bloemers" userId="fe3832ff3b233e04" providerId="LiveId" clId="{0DFF2AB9-D770-40C6-AA0F-A2E4C8982898}" dt="2020-12-24T14:36:51.536" v="3921" actId="1076"/>
          <ac:spMkLst>
            <pc:docMk/>
            <pc:sldMk cId="1832645793" sldId="261"/>
            <ac:spMk id="149" creationId="{BF66298F-56ED-4780-A7AD-F3B96E8657F9}"/>
          </ac:spMkLst>
        </pc:spChg>
        <pc:spChg chg="add mod">
          <ac:chgData name="Paul Bloemers" userId="fe3832ff3b233e04" providerId="LiveId" clId="{0DFF2AB9-D770-40C6-AA0F-A2E4C8982898}" dt="2020-12-24T14:36:51.536" v="3921" actId="1076"/>
          <ac:spMkLst>
            <pc:docMk/>
            <pc:sldMk cId="1832645793" sldId="261"/>
            <ac:spMk id="150" creationId="{A12ECE3A-BF9E-478A-A33B-91052138ECED}"/>
          </ac:spMkLst>
        </pc:spChg>
        <pc:spChg chg="mod">
          <ac:chgData name="Paul Bloemers" userId="fe3832ff3b233e04" providerId="LiveId" clId="{0DFF2AB9-D770-40C6-AA0F-A2E4C8982898}" dt="2020-12-24T14:36:43.321" v="3920"/>
          <ac:spMkLst>
            <pc:docMk/>
            <pc:sldMk cId="1832645793" sldId="261"/>
            <ac:spMk id="152" creationId="{DEB8CDC9-47A5-4939-9699-89E8CADBFBC7}"/>
          </ac:spMkLst>
        </pc:spChg>
        <pc:spChg chg="mod">
          <ac:chgData name="Paul Bloemers" userId="fe3832ff3b233e04" providerId="LiveId" clId="{0DFF2AB9-D770-40C6-AA0F-A2E4C8982898}" dt="2020-12-24T14:36:43.321" v="3920"/>
          <ac:spMkLst>
            <pc:docMk/>
            <pc:sldMk cId="1832645793" sldId="261"/>
            <ac:spMk id="153" creationId="{84E1E7E5-E5F2-4C7E-870E-7FD5E701590F}"/>
          </ac:spMkLst>
        </pc:spChg>
        <pc:spChg chg="mod">
          <ac:chgData name="Paul Bloemers" userId="fe3832ff3b233e04" providerId="LiveId" clId="{0DFF2AB9-D770-40C6-AA0F-A2E4C8982898}" dt="2020-12-24T14:36:43.321" v="3920"/>
          <ac:spMkLst>
            <pc:docMk/>
            <pc:sldMk cId="1832645793" sldId="261"/>
            <ac:spMk id="154" creationId="{FD85B311-F6E0-4386-A256-EA865E9AD5B0}"/>
          </ac:spMkLst>
        </pc:spChg>
        <pc:spChg chg="mod">
          <ac:chgData name="Paul Bloemers" userId="fe3832ff3b233e04" providerId="LiveId" clId="{0DFF2AB9-D770-40C6-AA0F-A2E4C8982898}" dt="2020-12-24T14:36:43.321" v="3920"/>
          <ac:spMkLst>
            <pc:docMk/>
            <pc:sldMk cId="1832645793" sldId="261"/>
            <ac:spMk id="155" creationId="{25AE4505-3DDD-4EE4-9C03-3B0C17025D6D}"/>
          </ac:spMkLst>
        </pc:spChg>
        <pc:spChg chg="mod">
          <ac:chgData name="Paul Bloemers" userId="fe3832ff3b233e04" providerId="LiveId" clId="{0DFF2AB9-D770-40C6-AA0F-A2E4C8982898}" dt="2020-12-24T14:36:43.321" v="3920"/>
          <ac:spMkLst>
            <pc:docMk/>
            <pc:sldMk cId="1832645793" sldId="261"/>
            <ac:spMk id="156" creationId="{C6EE453D-EA01-43B6-A471-2B6FBA810179}"/>
          </ac:spMkLst>
        </pc:spChg>
        <pc:spChg chg="mod">
          <ac:chgData name="Paul Bloemers" userId="fe3832ff3b233e04" providerId="LiveId" clId="{0DFF2AB9-D770-40C6-AA0F-A2E4C8982898}" dt="2020-12-24T14:36:43.321" v="3920"/>
          <ac:spMkLst>
            <pc:docMk/>
            <pc:sldMk cId="1832645793" sldId="261"/>
            <ac:spMk id="157" creationId="{8D9BE8E1-918A-4290-ABC6-0E4A08F71BEF}"/>
          </ac:spMkLst>
        </pc:spChg>
        <pc:spChg chg="mod">
          <ac:chgData name="Paul Bloemers" userId="fe3832ff3b233e04" providerId="LiveId" clId="{0DFF2AB9-D770-40C6-AA0F-A2E4C8982898}" dt="2020-12-24T14:36:43.321" v="3920"/>
          <ac:spMkLst>
            <pc:docMk/>
            <pc:sldMk cId="1832645793" sldId="261"/>
            <ac:spMk id="158" creationId="{EC6ABC9B-4782-4FE7-80DD-06C61378AD34}"/>
          </ac:spMkLst>
        </pc:spChg>
        <pc:spChg chg="mod">
          <ac:chgData name="Paul Bloemers" userId="fe3832ff3b233e04" providerId="LiveId" clId="{0DFF2AB9-D770-40C6-AA0F-A2E4C8982898}" dt="2020-12-24T14:36:43.321" v="3920"/>
          <ac:spMkLst>
            <pc:docMk/>
            <pc:sldMk cId="1832645793" sldId="261"/>
            <ac:spMk id="159" creationId="{01248FFD-2578-4432-B36E-262EC7901E98}"/>
          </ac:spMkLst>
        </pc:spChg>
        <pc:spChg chg="mod">
          <ac:chgData name="Paul Bloemers" userId="fe3832ff3b233e04" providerId="LiveId" clId="{0DFF2AB9-D770-40C6-AA0F-A2E4C8982898}" dt="2020-12-24T14:50:14.448" v="4368"/>
          <ac:spMkLst>
            <pc:docMk/>
            <pc:sldMk cId="1832645793" sldId="261"/>
            <ac:spMk id="162" creationId="{ACED61EF-FCC9-4F01-9A08-71F6578A44F1}"/>
          </ac:spMkLst>
        </pc:spChg>
        <pc:spChg chg="mod">
          <ac:chgData name="Paul Bloemers" userId="fe3832ff3b233e04" providerId="LiveId" clId="{0DFF2AB9-D770-40C6-AA0F-A2E4C8982898}" dt="2020-12-24T14:50:14.448" v="4368"/>
          <ac:spMkLst>
            <pc:docMk/>
            <pc:sldMk cId="1832645793" sldId="261"/>
            <ac:spMk id="163" creationId="{FC91E1A7-0403-404D-89CF-17D48BB742B4}"/>
          </ac:spMkLst>
        </pc:spChg>
        <pc:spChg chg="mod">
          <ac:chgData name="Paul Bloemers" userId="fe3832ff3b233e04" providerId="LiveId" clId="{0DFF2AB9-D770-40C6-AA0F-A2E4C8982898}" dt="2020-12-24T14:50:14.448" v="4368"/>
          <ac:spMkLst>
            <pc:docMk/>
            <pc:sldMk cId="1832645793" sldId="261"/>
            <ac:spMk id="164" creationId="{9E2864C3-B777-4983-824F-AE9932C2A426}"/>
          </ac:spMkLst>
        </pc:spChg>
        <pc:spChg chg="mod">
          <ac:chgData name="Paul Bloemers" userId="fe3832ff3b233e04" providerId="LiveId" clId="{0DFF2AB9-D770-40C6-AA0F-A2E4C8982898}" dt="2020-12-24T14:50:14.448" v="4368"/>
          <ac:spMkLst>
            <pc:docMk/>
            <pc:sldMk cId="1832645793" sldId="261"/>
            <ac:spMk id="165" creationId="{E82E9F52-F50E-43E0-BA29-D1E9B31EA1EB}"/>
          </ac:spMkLst>
        </pc:spChg>
        <pc:spChg chg="mod">
          <ac:chgData name="Paul Bloemers" userId="fe3832ff3b233e04" providerId="LiveId" clId="{0DFF2AB9-D770-40C6-AA0F-A2E4C8982898}" dt="2020-12-24T14:50:14.448" v="4368"/>
          <ac:spMkLst>
            <pc:docMk/>
            <pc:sldMk cId="1832645793" sldId="261"/>
            <ac:spMk id="166" creationId="{EEA407DE-E110-49DD-B44C-5BD7F49EF62C}"/>
          </ac:spMkLst>
        </pc:spChg>
        <pc:spChg chg="mod">
          <ac:chgData name="Paul Bloemers" userId="fe3832ff3b233e04" providerId="LiveId" clId="{0DFF2AB9-D770-40C6-AA0F-A2E4C8982898}" dt="2020-12-24T14:50:14.448" v="4368"/>
          <ac:spMkLst>
            <pc:docMk/>
            <pc:sldMk cId="1832645793" sldId="261"/>
            <ac:spMk id="167" creationId="{CA422808-8A83-4E2E-B745-66E2A2C64200}"/>
          </ac:spMkLst>
        </pc:spChg>
        <pc:spChg chg="mod">
          <ac:chgData name="Paul Bloemers" userId="fe3832ff3b233e04" providerId="LiveId" clId="{0DFF2AB9-D770-40C6-AA0F-A2E4C8982898}" dt="2020-12-24T14:50:14.448" v="4368"/>
          <ac:spMkLst>
            <pc:docMk/>
            <pc:sldMk cId="1832645793" sldId="261"/>
            <ac:spMk id="168" creationId="{AF5E4F70-98E0-4B12-88A0-853CBEDA75D0}"/>
          </ac:spMkLst>
        </pc:spChg>
        <pc:spChg chg="mod">
          <ac:chgData name="Paul Bloemers" userId="fe3832ff3b233e04" providerId="LiveId" clId="{0DFF2AB9-D770-40C6-AA0F-A2E4C8982898}" dt="2020-12-24T14:50:14.448" v="4368"/>
          <ac:spMkLst>
            <pc:docMk/>
            <pc:sldMk cId="1832645793" sldId="261"/>
            <ac:spMk id="169" creationId="{58D42204-75DE-4774-9237-33DA9792C2F5}"/>
          </ac:spMkLst>
        </pc:spChg>
        <pc:grpChg chg="del">
          <ac:chgData name="Paul Bloemers" userId="fe3832ff3b233e04" providerId="LiveId" clId="{0DFF2AB9-D770-40C6-AA0F-A2E4C8982898}" dt="2020-12-24T14:31:14.371" v="3842" actId="478"/>
          <ac:grpSpMkLst>
            <pc:docMk/>
            <pc:sldMk cId="1832645793" sldId="261"/>
            <ac:grpSpMk id="61" creationId="{D04CCDD8-8BDB-48E3-98C0-7DCC1B7675F1}"/>
          </ac:grpSpMkLst>
        </pc:grpChg>
        <pc:grpChg chg="del">
          <ac:chgData name="Paul Bloemers" userId="fe3832ff3b233e04" providerId="LiveId" clId="{0DFF2AB9-D770-40C6-AA0F-A2E4C8982898}" dt="2020-12-24T14:36:40.243" v="3919" actId="478"/>
          <ac:grpSpMkLst>
            <pc:docMk/>
            <pc:sldMk cId="1832645793" sldId="261"/>
            <ac:grpSpMk id="86" creationId="{E8A2478F-B327-49C7-BE6A-F9E7A95D9087}"/>
          </ac:grpSpMkLst>
        </pc:grpChg>
        <pc:grpChg chg="add mod">
          <ac:chgData name="Paul Bloemers" userId="fe3832ff3b233e04" providerId="LiveId" clId="{0DFF2AB9-D770-40C6-AA0F-A2E4C8982898}" dt="2020-12-24T14:31:17.329" v="3844"/>
          <ac:grpSpMkLst>
            <pc:docMk/>
            <pc:sldMk cId="1832645793" sldId="261"/>
            <ac:grpSpMk id="90" creationId="{F07116E9-3674-421A-A20B-F6078EC94A4C}"/>
          </ac:grpSpMkLst>
        </pc:grpChg>
        <pc:grpChg chg="mod">
          <ac:chgData name="Paul Bloemers" userId="fe3832ff3b233e04" providerId="LiveId" clId="{0DFF2AB9-D770-40C6-AA0F-A2E4C8982898}" dt="2020-12-24T14:42:44.304" v="3959" actId="1035"/>
          <ac:grpSpMkLst>
            <pc:docMk/>
            <pc:sldMk cId="1832645793" sldId="261"/>
            <ac:grpSpMk id="104" creationId="{24FEDE43-A8E2-4646-876E-EB5BF8F15EA0}"/>
          </ac:grpSpMkLst>
        </pc:grpChg>
        <pc:grpChg chg="del mod">
          <ac:chgData name="Paul Bloemers" userId="fe3832ff3b233e04" providerId="LiveId" clId="{0DFF2AB9-D770-40C6-AA0F-A2E4C8982898}" dt="2020-12-24T15:26:11.807" v="4460" actId="21"/>
          <ac:grpSpMkLst>
            <pc:docMk/>
            <pc:sldMk cId="1832645793" sldId="261"/>
            <ac:grpSpMk id="115" creationId="{24D5F8B8-09F0-4BE3-8B63-B6C55EE86622}"/>
          </ac:grpSpMkLst>
        </pc:grpChg>
        <pc:grpChg chg="mod">
          <ac:chgData name="Paul Bloemers" userId="fe3832ff3b233e04" providerId="LiveId" clId="{0DFF2AB9-D770-40C6-AA0F-A2E4C8982898}" dt="2020-12-24T14:32:44.272" v="3850" actId="1076"/>
          <ac:grpSpMkLst>
            <pc:docMk/>
            <pc:sldMk cId="1832645793" sldId="261"/>
            <ac:grpSpMk id="121" creationId="{54996C4F-CF06-47C5-9AD2-AC02AA95828E}"/>
          </ac:grpSpMkLst>
        </pc:grpChg>
        <pc:grpChg chg="del">
          <ac:chgData name="Paul Bloemers" userId="fe3832ff3b233e04" providerId="LiveId" clId="{0DFF2AB9-D770-40C6-AA0F-A2E4C8982898}" dt="2020-12-24T14:34:06.814" v="3908" actId="478"/>
          <ac:grpSpMkLst>
            <pc:docMk/>
            <pc:sldMk cId="1832645793" sldId="261"/>
            <ac:grpSpMk id="136" creationId="{F595E0DC-8C62-492B-BD0F-0E64D809E9C7}"/>
          </ac:grpSpMkLst>
        </pc:grpChg>
        <pc:grpChg chg="add mod">
          <ac:chgData name="Paul Bloemers" userId="fe3832ff3b233e04" providerId="LiveId" clId="{0DFF2AB9-D770-40C6-AA0F-A2E4C8982898}" dt="2020-12-24T14:36:51.536" v="3921" actId="1076"/>
          <ac:grpSpMkLst>
            <pc:docMk/>
            <pc:sldMk cId="1832645793" sldId="261"/>
            <ac:grpSpMk id="151" creationId="{B06F2350-F810-44AB-9D69-B9B931F07A3E}"/>
          </ac:grpSpMkLst>
        </pc:grpChg>
        <pc:grpChg chg="add mod">
          <ac:chgData name="Paul Bloemers" userId="fe3832ff3b233e04" providerId="LiveId" clId="{0DFF2AB9-D770-40C6-AA0F-A2E4C8982898}" dt="2020-12-24T14:50:18.868" v="4369" actId="1076"/>
          <ac:grpSpMkLst>
            <pc:docMk/>
            <pc:sldMk cId="1832645793" sldId="261"/>
            <ac:grpSpMk id="161" creationId="{94D63113-FE66-4178-9DB6-6FB69E8197AD}"/>
          </ac:grpSpMkLst>
        </pc:grpChg>
        <pc:picChg chg="del">
          <ac:chgData name="Paul Bloemers" userId="fe3832ff3b233e04" providerId="LiveId" clId="{0DFF2AB9-D770-40C6-AA0F-A2E4C8982898}" dt="2020-12-24T11:30:43.433" v="47" actId="478"/>
          <ac:picMkLst>
            <pc:docMk/>
            <pc:sldMk cId="1832645793" sldId="261"/>
            <ac:picMk id="14" creationId="{7A7539FA-0DD4-4D3B-82D6-C62E4BA3F005}"/>
          </ac:picMkLst>
        </pc:picChg>
        <pc:picChg chg="add mod">
          <ac:chgData name="Paul Bloemers" userId="fe3832ff3b233e04" providerId="LiveId" clId="{0DFF2AB9-D770-40C6-AA0F-A2E4C8982898}" dt="2020-12-24T14:42:58.406" v="3989" actId="1038"/>
          <ac:picMkLst>
            <pc:docMk/>
            <pc:sldMk cId="1832645793" sldId="261"/>
            <ac:picMk id="15" creationId="{9EBAA8A6-9450-4308-B840-DD81F4CE3921}"/>
          </ac:picMkLst>
        </pc:picChg>
        <pc:picChg chg="del mod">
          <ac:chgData name="Paul Bloemers" userId="fe3832ff3b233e04" providerId="LiveId" clId="{0DFF2AB9-D770-40C6-AA0F-A2E4C8982898}" dt="2020-12-24T11:30:47.074" v="53" actId="478"/>
          <ac:picMkLst>
            <pc:docMk/>
            <pc:sldMk cId="1832645793" sldId="261"/>
            <ac:picMk id="16" creationId="{D04EB516-8863-4F65-A881-D9A7A908DCC9}"/>
          </ac:picMkLst>
        </pc:picChg>
        <pc:picChg chg="del">
          <ac:chgData name="Paul Bloemers" userId="fe3832ff3b233e04" providerId="LiveId" clId="{0DFF2AB9-D770-40C6-AA0F-A2E4C8982898}" dt="2020-12-24T11:30:47.815" v="54" actId="478"/>
          <ac:picMkLst>
            <pc:docMk/>
            <pc:sldMk cId="1832645793" sldId="261"/>
            <ac:picMk id="18" creationId="{CF69231F-3EBC-4F10-A288-7BFF63B922ED}"/>
          </ac:picMkLst>
        </pc:picChg>
        <pc:picChg chg="add mod">
          <ac:chgData name="Paul Bloemers" userId="fe3832ff3b233e04" providerId="LiveId" clId="{0DFF2AB9-D770-40C6-AA0F-A2E4C8982898}" dt="2020-12-24T14:51:17.756" v="4374" actId="1076"/>
          <ac:picMkLst>
            <pc:docMk/>
            <pc:sldMk cId="1832645793" sldId="261"/>
            <ac:picMk id="19" creationId="{208B0DFD-B7F2-49B5-A1EB-F346DCA79790}"/>
          </ac:picMkLst>
        </pc:picChg>
        <pc:picChg chg="del">
          <ac:chgData name="Paul Bloemers" userId="fe3832ff3b233e04" providerId="LiveId" clId="{0DFF2AB9-D770-40C6-AA0F-A2E4C8982898}" dt="2020-12-24T11:30:45.423" v="50" actId="478"/>
          <ac:picMkLst>
            <pc:docMk/>
            <pc:sldMk cId="1832645793" sldId="261"/>
            <ac:picMk id="26" creationId="{0C7FA27D-E0FB-4A59-B56F-080B9EF4574E}"/>
          </ac:picMkLst>
        </pc:picChg>
        <pc:picChg chg="del">
          <ac:chgData name="Paul Bloemers" userId="fe3832ff3b233e04" providerId="LiveId" clId="{0DFF2AB9-D770-40C6-AA0F-A2E4C8982898}" dt="2020-12-24T11:30:44.688" v="49" actId="478"/>
          <ac:picMkLst>
            <pc:docMk/>
            <pc:sldMk cId="1832645793" sldId="261"/>
            <ac:picMk id="27" creationId="{0AF5B308-9C29-4CFB-87C8-6E319ECDFD45}"/>
          </ac:picMkLst>
        </pc:picChg>
        <pc:picChg chg="del">
          <ac:chgData name="Paul Bloemers" userId="fe3832ff3b233e04" providerId="LiveId" clId="{0DFF2AB9-D770-40C6-AA0F-A2E4C8982898}" dt="2020-12-24T11:30:46.083" v="51" actId="478"/>
          <ac:picMkLst>
            <pc:docMk/>
            <pc:sldMk cId="1832645793" sldId="261"/>
            <ac:picMk id="81" creationId="{E6183C86-534E-46B5-A9AF-CE2C3A2C8B98}"/>
          </ac:picMkLst>
        </pc:picChg>
        <pc:picChg chg="add mod">
          <ac:chgData name="Paul Bloemers" userId="fe3832ff3b233e04" providerId="LiveId" clId="{0DFF2AB9-D770-40C6-AA0F-A2E4C8982898}" dt="2020-12-24T14:31:17.329" v="3844"/>
          <ac:picMkLst>
            <pc:docMk/>
            <pc:sldMk cId="1832645793" sldId="261"/>
            <ac:picMk id="102" creationId="{02770961-3286-4EFB-B486-7D0E930D510D}"/>
          </ac:picMkLst>
        </pc:picChg>
        <pc:picChg chg="add mod">
          <ac:chgData name="Paul Bloemers" userId="fe3832ff3b233e04" providerId="LiveId" clId="{0DFF2AB9-D770-40C6-AA0F-A2E4C8982898}" dt="2020-12-24T14:33:38.998" v="3907" actId="1076"/>
          <ac:picMkLst>
            <pc:docMk/>
            <pc:sldMk cId="1832645793" sldId="261"/>
            <ac:picMk id="103" creationId="{F9077C72-585D-4680-9137-8BFBA72F5080}"/>
          </ac:picMkLst>
        </pc:picChg>
        <pc:picChg chg="del">
          <ac:chgData name="Paul Bloemers" userId="fe3832ff3b233e04" providerId="LiveId" clId="{0DFF2AB9-D770-40C6-AA0F-A2E4C8982898}" dt="2020-12-24T11:30:44.133" v="48" actId="478"/>
          <ac:picMkLst>
            <pc:docMk/>
            <pc:sldMk cId="1832645793" sldId="261"/>
            <ac:picMk id="114" creationId="{578C002D-96EE-445E-BB47-66935FEA052F}"/>
          </ac:picMkLst>
        </pc:picChg>
        <pc:picChg chg="add mod">
          <ac:chgData name="Paul Bloemers" userId="fe3832ff3b233e04" providerId="LiveId" clId="{0DFF2AB9-D770-40C6-AA0F-A2E4C8982898}" dt="2020-12-24T14:34:07.969" v="3909"/>
          <ac:picMkLst>
            <pc:docMk/>
            <pc:sldMk cId="1832645793" sldId="261"/>
            <ac:picMk id="145" creationId="{6DA2880E-464D-4144-8F53-685A12FE6B3E}"/>
          </ac:picMkLst>
        </pc:picChg>
        <pc:picChg chg="add mod">
          <ac:chgData name="Paul Bloemers" userId="fe3832ff3b233e04" providerId="LiveId" clId="{0DFF2AB9-D770-40C6-AA0F-A2E4C8982898}" dt="2020-12-24T14:35:41.066" v="3911"/>
          <ac:picMkLst>
            <pc:docMk/>
            <pc:sldMk cId="1832645793" sldId="261"/>
            <ac:picMk id="148" creationId="{5B0675ED-7100-4CE2-8D46-860D61DFD270}"/>
          </ac:picMkLst>
        </pc:picChg>
        <pc:picChg chg="add mod">
          <ac:chgData name="Paul Bloemers" userId="fe3832ff3b233e04" providerId="LiveId" clId="{0DFF2AB9-D770-40C6-AA0F-A2E4C8982898}" dt="2020-12-24T14:36:51.536" v="3921" actId="1076"/>
          <ac:picMkLst>
            <pc:docMk/>
            <pc:sldMk cId="1832645793" sldId="261"/>
            <ac:picMk id="160" creationId="{C1A95363-1123-4C83-AEF6-85D45794E06E}"/>
          </ac:picMkLst>
        </pc:picChg>
      </pc:sldChg>
      <pc:sldChg chg="modSp mod">
        <pc:chgData name="Paul Bloemers" userId="fe3832ff3b233e04" providerId="LiveId" clId="{0DFF2AB9-D770-40C6-AA0F-A2E4C8982898}" dt="2020-12-24T11:53:39.076" v="1245" actId="554"/>
        <pc:sldMkLst>
          <pc:docMk/>
          <pc:sldMk cId="2106286959" sldId="262"/>
        </pc:sldMkLst>
        <pc:spChg chg="mod">
          <ac:chgData name="Paul Bloemers" userId="fe3832ff3b233e04" providerId="LiveId" clId="{0DFF2AB9-D770-40C6-AA0F-A2E4C8982898}" dt="2020-12-24T11:49:29.786" v="1108" actId="555"/>
          <ac:spMkLst>
            <pc:docMk/>
            <pc:sldMk cId="2106286959" sldId="262"/>
            <ac:spMk id="3" creationId="{FE30E485-94AA-456A-9491-D6292E6DAE8C}"/>
          </ac:spMkLst>
        </pc:spChg>
        <pc:spChg chg="mod">
          <ac:chgData name="Paul Bloemers" userId="fe3832ff3b233e04" providerId="LiveId" clId="{0DFF2AB9-D770-40C6-AA0F-A2E4C8982898}" dt="2020-12-24T11:49:29.786" v="1108" actId="555"/>
          <ac:spMkLst>
            <pc:docMk/>
            <pc:sldMk cId="2106286959" sldId="262"/>
            <ac:spMk id="5" creationId="{E0B77209-27A3-49BD-8252-12147501BCB4}"/>
          </ac:spMkLst>
        </pc:spChg>
        <pc:spChg chg="mod">
          <ac:chgData name="Paul Bloemers" userId="fe3832ff3b233e04" providerId="LiveId" clId="{0DFF2AB9-D770-40C6-AA0F-A2E4C8982898}" dt="2020-12-24T11:49:15.565" v="1099" actId="20577"/>
          <ac:spMkLst>
            <pc:docMk/>
            <pc:sldMk cId="2106286959" sldId="262"/>
            <ac:spMk id="6" creationId="{BF13E436-403F-4120-87B7-1D0C28C3C1D4}"/>
          </ac:spMkLst>
        </pc:spChg>
        <pc:spChg chg="mod">
          <ac:chgData name="Paul Bloemers" userId="fe3832ff3b233e04" providerId="LiveId" clId="{0DFF2AB9-D770-40C6-AA0F-A2E4C8982898}" dt="2020-12-24T11:49:50.512" v="1121" actId="20577"/>
          <ac:spMkLst>
            <pc:docMk/>
            <pc:sldMk cId="2106286959" sldId="262"/>
            <ac:spMk id="7" creationId="{F82760C6-557E-4F35-BF4E-D686AFEB0FA7}"/>
          </ac:spMkLst>
        </pc:spChg>
        <pc:spChg chg="mod">
          <ac:chgData name="Paul Bloemers" userId="fe3832ff3b233e04" providerId="LiveId" clId="{0DFF2AB9-D770-40C6-AA0F-A2E4C8982898}" dt="2020-12-24T11:51:18.476" v="1132" actId="555"/>
          <ac:spMkLst>
            <pc:docMk/>
            <pc:sldMk cId="2106286959" sldId="262"/>
            <ac:spMk id="8" creationId="{B69C6E30-93FC-4B67-B46F-9DD64CD22F17}"/>
          </ac:spMkLst>
        </pc:spChg>
        <pc:spChg chg="mod">
          <ac:chgData name="Paul Bloemers" userId="fe3832ff3b233e04" providerId="LiveId" clId="{0DFF2AB9-D770-40C6-AA0F-A2E4C8982898}" dt="2020-12-24T11:52:57.913" v="1179" actId="1035"/>
          <ac:spMkLst>
            <pc:docMk/>
            <pc:sldMk cId="2106286959" sldId="262"/>
            <ac:spMk id="9" creationId="{40215993-7B37-42F0-BEC2-843B36157D04}"/>
          </ac:spMkLst>
        </pc:spChg>
        <pc:spChg chg="mod">
          <ac:chgData name="Paul Bloemers" userId="fe3832ff3b233e04" providerId="LiveId" clId="{0DFF2AB9-D770-40C6-AA0F-A2E4C8982898}" dt="2020-12-24T11:53:39.076" v="1245" actId="554"/>
          <ac:spMkLst>
            <pc:docMk/>
            <pc:sldMk cId="2106286959" sldId="262"/>
            <ac:spMk id="10" creationId="{9FA54A7B-2659-488E-81BE-EDBBFE3E15A9}"/>
          </ac:spMkLst>
        </pc:spChg>
        <pc:spChg chg="mod">
          <ac:chgData name="Paul Bloemers" userId="fe3832ff3b233e04" providerId="LiveId" clId="{0DFF2AB9-D770-40C6-AA0F-A2E4C8982898}" dt="2020-12-24T11:53:39.076" v="1245" actId="554"/>
          <ac:spMkLst>
            <pc:docMk/>
            <pc:sldMk cId="2106286959" sldId="262"/>
            <ac:spMk id="11" creationId="{40031215-7889-4D92-A149-77173FBEF96B}"/>
          </ac:spMkLst>
        </pc:spChg>
      </pc:sldChg>
      <pc:sldChg chg="addSp delSp modSp mod">
        <pc:chgData name="Paul Bloemers" userId="fe3832ff3b233e04" providerId="LiveId" clId="{0DFF2AB9-D770-40C6-AA0F-A2E4C8982898}" dt="2020-12-25T11:10:06.645" v="5526" actId="20577"/>
        <pc:sldMkLst>
          <pc:docMk/>
          <pc:sldMk cId="1694365801" sldId="263"/>
        </pc:sldMkLst>
        <pc:spChg chg="mod">
          <ac:chgData name="Paul Bloemers" userId="fe3832ff3b233e04" providerId="LiveId" clId="{0DFF2AB9-D770-40C6-AA0F-A2E4C8982898}" dt="2020-12-24T11:53:57.176" v="1253" actId="20577"/>
          <ac:spMkLst>
            <pc:docMk/>
            <pc:sldMk cId="1694365801" sldId="263"/>
            <ac:spMk id="2" creationId="{C3FD5C64-2676-4A0F-A143-F881F6052746}"/>
          </ac:spMkLst>
        </pc:spChg>
        <pc:spChg chg="mod">
          <ac:chgData name="Paul Bloemers" userId="fe3832ff3b233e04" providerId="LiveId" clId="{0DFF2AB9-D770-40C6-AA0F-A2E4C8982898}" dt="2020-12-24T11:54:02.718" v="1272" actId="20577"/>
          <ac:spMkLst>
            <pc:docMk/>
            <pc:sldMk cId="1694365801" sldId="263"/>
            <ac:spMk id="3" creationId="{98C12B8F-BF3F-4B06-BB2F-FF0B1811371E}"/>
          </ac:spMkLst>
        </pc:spChg>
        <pc:spChg chg="mod">
          <ac:chgData name="Paul Bloemers" userId="fe3832ff3b233e04" providerId="LiveId" clId="{0DFF2AB9-D770-40C6-AA0F-A2E4C8982898}" dt="2020-12-24T11:54:07.173" v="1282" actId="20577"/>
          <ac:spMkLst>
            <pc:docMk/>
            <pc:sldMk cId="1694365801" sldId="263"/>
            <ac:spMk id="4" creationId="{401C6125-1933-4F2F-9179-5507847478EB}"/>
          </ac:spMkLst>
        </pc:spChg>
        <pc:spChg chg="mod">
          <ac:chgData name="Paul Bloemers" userId="fe3832ff3b233e04" providerId="LiveId" clId="{0DFF2AB9-D770-40C6-AA0F-A2E4C8982898}" dt="2020-12-24T11:54:19.243" v="1311" actId="20577"/>
          <ac:spMkLst>
            <pc:docMk/>
            <pc:sldMk cId="1694365801" sldId="263"/>
            <ac:spMk id="5" creationId="{B0E5F09B-D41E-4248-A47E-2DAE84503D88}"/>
          </ac:spMkLst>
        </pc:spChg>
        <pc:spChg chg="mod">
          <ac:chgData name="Paul Bloemers" userId="fe3832ff3b233e04" providerId="LiveId" clId="{0DFF2AB9-D770-40C6-AA0F-A2E4C8982898}" dt="2020-12-24T11:54:27.643" v="1327" actId="20577"/>
          <ac:spMkLst>
            <pc:docMk/>
            <pc:sldMk cId="1694365801" sldId="263"/>
            <ac:spMk id="6" creationId="{BFF42432-6A6B-44BF-825E-508A95E6C144}"/>
          </ac:spMkLst>
        </pc:spChg>
        <pc:spChg chg="mod">
          <ac:chgData name="Paul Bloemers" userId="fe3832ff3b233e04" providerId="LiveId" clId="{0DFF2AB9-D770-40C6-AA0F-A2E4C8982898}" dt="2020-12-24T11:54:36.861" v="1340" actId="20577"/>
          <ac:spMkLst>
            <pc:docMk/>
            <pc:sldMk cId="1694365801" sldId="263"/>
            <ac:spMk id="7" creationId="{E4383DB8-00FD-4BF5-8BC1-DB0DEA53C48D}"/>
          </ac:spMkLst>
        </pc:spChg>
        <pc:spChg chg="mod">
          <ac:chgData name="Paul Bloemers" userId="fe3832ff3b233e04" providerId="LiveId" clId="{0DFF2AB9-D770-40C6-AA0F-A2E4C8982898}" dt="2020-12-24T14:53:00.332" v="4379" actId="313"/>
          <ac:spMkLst>
            <pc:docMk/>
            <pc:sldMk cId="1694365801" sldId="263"/>
            <ac:spMk id="8" creationId="{1E4C5815-0C6E-43C9-A0FB-1D9395752BFA}"/>
          </ac:spMkLst>
        </pc:spChg>
        <pc:spChg chg="mod">
          <ac:chgData name="Paul Bloemers" userId="fe3832ff3b233e04" providerId="LiveId" clId="{0DFF2AB9-D770-40C6-AA0F-A2E4C8982898}" dt="2020-12-24T11:55:00.618" v="1398" actId="20577"/>
          <ac:spMkLst>
            <pc:docMk/>
            <pc:sldMk cId="1694365801" sldId="263"/>
            <ac:spMk id="9" creationId="{EE78F38E-2BC6-445B-A8F2-79EFDBD7D307}"/>
          </ac:spMkLst>
        </pc:spChg>
        <pc:spChg chg="mod">
          <ac:chgData name="Paul Bloemers" userId="fe3832ff3b233e04" providerId="LiveId" clId="{0DFF2AB9-D770-40C6-AA0F-A2E4C8982898}" dt="2020-12-24T15:34:50.707" v="4664" actId="6549"/>
          <ac:spMkLst>
            <pc:docMk/>
            <pc:sldMk cId="1694365801" sldId="263"/>
            <ac:spMk id="11" creationId="{CC53D4B6-4D5A-4CD9-971D-753D20556903}"/>
          </ac:spMkLst>
        </pc:spChg>
        <pc:spChg chg="mod">
          <ac:chgData name="Paul Bloemers" userId="fe3832ff3b233e04" providerId="LiveId" clId="{0DFF2AB9-D770-40C6-AA0F-A2E4C8982898}" dt="2020-12-24T15:31:07.702" v="4607" actId="20577"/>
          <ac:spMkLst>
            <pc:docMk/>
            <pc:sldMk cId="1694365801" sldId="263"/>
            <ac:spMk id="13" creationId="{02EB7748-F93A-41EA-ABBE-C4F1AB731C56}"/>
          </ac:spMkLst>
        </pc:spChg>
        <pc:spChg chg="mod">
          <ac:chgData name="Paul Bloemers" userId="fe3832ff3b233e04" providerId="LiveId" clId="{0DFF2AB9-D770-40C6-AA0F-A2E4C8982898}" dt="2020-12-24T15:24:16.052" v="4459" actId="20577"/>
          <ac:spMkLst>
            <pc:docMk/>
            <pc:sldMk cId="1694365801" sldId="263"/>
            <ac:spMk id="23" creationId="{D66605DE-EAAC-445B-8447-2326B178B0B2}"/>
          </ac:spMkLst>
        </pc:spChg>
        <pc:spChg chg="mod">
          <ac:chgData name="Paul Bloemers" userId="fe3832ff3b233e04" providerId="LiveId" clId="{0DFF2AB9-D770-40C6-AA0F-A2E4C8982898}" dt="2020-12-24T15:36:59.493" v="4671" actId="1036"/>
          <ac:spMkLst>
            <pc:docMk/>
            <pc:sldMk cId="1694365801" sldId="263"/>
            <ac:spMk id="36" creationId="{E714F36A-9EEB-4C4D-A0E3-FA799795C6CA}"/>
          </ac:spMkLst>
        </pc:spChg>
        <pc:spChg chg="mod">
          <ac:chgData name="Paul Bloemers" userId="fe3832ff3b233e04" providerId="LiveId" clId="{0DFF2AB9-D770-40C6-AA0F-A2E4C8982898}" dt="2020-12-24T15:55:26.005" v="5009" actId="20577"/>
          <ac:spMkLst>
            <pc:docMk/>
            <pc:sldMk cId="1694365801" sldId="263"/>
            <ac:spMk id="37" creationId="{BE716367-E028-4D7E-A855-39584BCBDD47}"/>
          </ac:spMkLst>
        </pc:spChg>
        <pc:spChg chg="mod">
          <ac:chgData name="Paul Bloemers" userId="fe3832ff3b233e04" providerId="LiveId" clId="{0DFF2AB9-D770-40C6-AA0F-A2E4C8982898}" dt="2020-12-24T15:35:12.333" v="4669" actId="1036"/>
          <ac:spMkLst>
            <pc:docMk/>
            <pc:sldMk cId="1694365801" sldId="263"/>
            <ac:spMk id="38" creationId="{74B1ECEA-5EE4-41B5-BF91-509208CDECAE}"/>
          </ac:spMkLst>
        </pc:spChg>
        <pc:spChg chg="del">
          <ac:chgData name="Paul Bloemers" userId="fe3832ff3b233e04" providerId="LiveId" clId="{0DFF2AB9-D770-40C6-AA0F-A2E4C8982898}" dt="2020-12-24T15:28:37.675" v="4487" actId="478"/>
          <ac:spMkLst>
            <pc:docMk/>
            <pc:sldMk cId="1694365801" sldId="263"/>
            <ac:spMk id="62" creationId="{B86C4669-0675-4718-96D9-7F283DDE7F19}"/>
          </ac:spMkLst>
        </pc:spChg>
        <pc:spChg chg="mod">
          <ac:chgData name="Paul Bloemers" userId="fe3832ff3b233e04" providerId="LiveId" clId="{0DFF2AB9-D770-40C6-AA0F-A2E4C8982898}" dt="2020-12-24T15:26:15.192" v="4461"/>
          <ac:spMkLst>
            <pc:docMk/>
            <pc:sldMk cId="1694365801" sldId="263"/>
            <ac:spMk id="95" creationId="{2C88C8F7-FA78-4AB0-BCF6-3E6B4E9DF40D}"/>
          </ac:spMkLst>
        </pc:spChg>
        <pc:spChg chg="mod">
          <ac:chgData name="Paul Bloemers" userId="fe3832ff3b233e04" providerId="LiveId" clId="{0DFF2AB9-D770-40C6-AA0F-A2E4C8982898}" dt="2020-12-24T15:26:15.192" v="4461"/>
          <ac:spMkLst>
            <pc:docMk/>
            <pc:sldMk cId="1694365801" sldId="263"/>
            <ac:spMk id="96" creationId="{5B6AA0D4-25F4-4A92-B2D1-11D6217B5A75}"/>
          </ac:spMkLst>
        </pc:spChg>
        <pc:spChg chg="mod">
          <ac:chgData name="Paul Bloemers" userId="fe3832ff3b233e04" providerId="LiveId" clId="{0DFF2AB9-D770-40C6-AA0F-A2E4C8982898}" dt="2020-12-24T15:39:18.530" v="4768" actId="20577"/>
          <ac:spMkLst>
            <pc:docMk/>
            <pc:sldMk cId="1694365801" sldId="263"/>
            <ac:spMk id="97" creationId="{C0AEB1F8-DF03-455F-BE82-8F27BB847A0C}"/>
          </ac:spMkLst>
        </pc:spChg>
        <pc:spChg chg="add mod">
          <ac:chgData name="Paul Bloemers" userId="fe3832ff3b233e04" providerId="LiveId" clId="{0DFF2AB9-D770-40C6-AA0F-A2E4C8982898}" dt="2020-12-24T15:32:32.773" v="4645" actId="1076"/>
          <ac:spMkLst>
            <pc:docMk/>
            <pc:sldMk cId="1694365801" sldId="263"/>
            <ac:spMk id="98" creationId="{9E9E92DE-8E23-4470-BD15-6ED01F49F086}"/>
          </ac:spMkLst>
        </pc:spChg>
        <pc:spChg chg="mod">
          <ac:chgData name="Paul Bloemers" userId="fe3832ff3b233e04" providerId="LiveId" clId="{0DFF2AB9-D770-40C6-AA0F-A2E4C8982898}" dt="2020-12-24T15:32:28.277" v="4643"/>
          <ac:spMkLst>
            <pc:docMk/>
            <pc:sldMk cId="1694365801" sldId="263"/>
            <ac:spMk id="100" creationId="{3A6E7D09-EDB9-4A6C-A2E1-65000DA45506}"/>
          </ac:spMkLst>
        </pc:spChg>
        <pc:spChg chg="mod">
          <ac:chgData name="Paul Bloemers" userId="fe3832ff3b233e04" providerId="LiveId" clId="{0DFF2AB9-D770-40C6-AA0F-A2E4C8982898}" dt="2020-12-24T15:32:28.277" v="4643"/>
          <ac:spMkLst>
            <pc:docMk/>
            <pc:sldMk cId="1694365801" sldId="263"/>
            <ac:spMk id="101" creationId="{E7B2E971-C0B0-42B8-A60F-6158552BEDA2}"/>
          </ac:spMkLst>
        </pc:spChg>
        <pc:spChg chg="add mod">
          <ac:chgData name="Paul Bloemers" userId="fe3832ff3b233e04" providerId="LiveId" clId="{0DFF2AB9-D770-40C6-AA0F-A2E4C8982898}" dt="2020-12-24T15:32:51.487" v="4661" actId="20577"/>
          <ac:spMkLst>
            <pc:docMk/>
            <pc:sldMk cId="1694365801" sldId="263"/>
            <ac:spMk id="102" creationId="{20A9D8DE-4ADF-4C9B-BE3D-1885A0C7C6FD}"/>
          </ac:spMkLst>
        </pc:spChg>
        <pc:spChg chg="mod">
          <ac:chgData name="Paul Bloemers" userId="fe3832ff3b233e04" providerId="LiveId" clId="{0DFF2AB9-D770-40C6-AA0F-A2E4C8982898}" dt="2020-12-25T11:09:49.604" v="5496"/>
          <ac:spMkLst>
            <pc:docMk/>
            <pc:sldMk cId="1694365801" sldId="263"/>
            <ac:spMk id="105" creationId="{4763AED8-FDDA-4AB6-83F3-3D283EBBC5AC}"/>
          </ac:spMkLst>
        </pc:spChg>
        <pc:spChg chg="mod">
          <ac:chgData name="Paul Bloemers" userId="fe3832ff3b233e04" providerId="LiveId" clId="{0DFF2AB9-D770-40C6-AA0F-A2E4C8982898}" dt="2020-12-25T11:09:49.604" v="5496"/>
          <ac:spMkLst>
            <pc:docMk/>
            <pc:sldMk cId="1694365801" sldId="263"/>
            <ac:spMk id="106" creationId="{ED5AA6BA-B74A-4468-8C42-52709E076F90}"/>
          </ac:spMkLst>
        </pc:spChg>
        <pc:spChg chg="add mod">
          <ac:chgData name="Paul Bloemers" userId="fe3832ff3b233e04" providerId="LiveId" clId="{0DFF2AB9-D770-40C6-AA0F-A2E4C8982898}" dt="2020-12-25T11:10:06.645" v="5526" actId="20577"/>
          <ac:spMkLst>
            <pc:docMk/>
            <pc:sldMk cId="1694365801" sldId="263"/>
            <ac:spMk id="107" creationId="{C00D75D5-013F-496B-91B5-F37CE54E751B}"/>
          </ac:spMkLst>
        </pc:spChg>
        <pc:spChg chg="mod">
          <ac:chgData name="Paul Bloemers" userId="fe3832ff3b233e04" providerId="LiveId" clId="{0DFF2AB9-D770-40C6-AA0F-A2E4C8982898}" dt="2020-12-25T11:05:11.659" v="5366" actId="11"/>
          <ac:spMkLst>
            <pc:docMk/>
            <pc:sldMk cId="1694365801" sldId="263"/>
            <ac:spMk id="108" creationId="{F7AC1ADA-0DF0-4186-8659-BCAE72EC55A8}"/>
          </ac:spMkLst>
        </pc:spChg>
        <pc:spChg chg="mod">
          <ac:chgData name="Paul Bloemers" userId="fe3832ff3b233e04" providerId="LiveId" clId="{0DFF2AB9-D770-40C6-AA0F-A2E4C8982898}" dt="2020-12-25T11:09:04.929" v="5476" actId="20577"/>
          <ac:spMkLst>
            <pc:docMk/>
            <pc:sldMk cId="1694365801" sldId="263"/>
            <ac:spMk id="118" creationId="{A75F7FC4-D6FA-4ACF-8BA2-CAF81B784202}"/>
          </ac:spMkLst>
        </pc:spChg>
        <pc:spChg chg="mod">
          <ac:chgData name="Paul Bloemers" userId="fe3832ff3b233e04" providerId="LiveId" clId="{0DFF2AB9-D770-40C6-AA0F-A2E4C8982898}" dt="2020-12-24T15:50:30.734" v="4771" actId="1036"/>
          <ac:spMkLst>
            <pc:docMk/>
            <pc:sldMk cId="1694365801" sldId="263"/>
            <ac:spMk id="119" creationId="{69B90D69-F220-43F5-A5BF-AE08D52A27C5}"/>
          </ac:spMkLst>
        </pc:spChg>
        <pc:spChg chg="del mod">
          <ac:chgData name="Paul Bloemers" userId="fe3832ff3b233e04" providerId="LiveId" clId="{0DFF2AB9-D770-40C6-AA0F-A2E4C8982898}" dt="2020-12-25T11:02:28.427" v="5039" actId="478"/>
          <ac:spMkLst>
            <pc:docMk/>
            <pc:sldMk cId="1694365801" sldId="263"/>
            <ac:spMk id="120" creationId="{52A7A987-F581-494C-9A7B-8E2C9551FC89}"/>
          </ac:spMkLst>
        </pc:spChg>
        <pc:spChg chg="mod">
          <ac:chgData name="Paul Bloemers" userId="fe3832ff3b233e04" providerId="LiveId" clId="{0DFF2AB9-D770-40C6-AA0F-A2E4C8982898}" dt="2020-12-24T15:30:27.543" v="4519" actId="20577"/>
          <ac:spMkLst>
            <pc:docMk/>
            <pc:sldMk cId="1694365801" sldId="263"/>
            <ac:spMk id="135" creationId="{2F133B95-BD2A-49A9-9E0A-6777E6B26AE5}"/>
          </ac:spMkLst>
        </pc:spChg>
        <pc:grpChg chg="del">
          <ac:chgData name="Paul Bloemers" userId="fe3832ff3b233e04" providerId="LiveId" clId="{0DFF2AB9-D770-40C6-AA0F-A2E4C8982898}" dt="2020-12-24T15:27:24.485" v="4485" actId="478"/>
          <ac:grpSpMkLst>
            <pc:docMk/>
            <pc:sldMk cId="1694365801" sldId="263"/>
            <ac:grpSpMk id="14" creationId="{E916655C-4CF6-4A3C-B88E-07EE63DB5334}"/>
          </ac:grpSpMkLst>
        </pc:grpChg>
        <pc:grpChg chg="del mod">
          <ac:chgData name="Paul Bloemers" userId="fe3832ff3b233e04" providerId="LiveId" clId="{0DFF2AB9-D770-40C6-AA0F-A2E4C8982898}" dt="2020-12-24T16:02:03.597" v="5023" actId="478"/>
          <ac:grpSpMkLst>
            <pc:docMk/>
            <pc:sldMk cId="1694365801" sldId="263"/>
            <ac:grpSpMk id="67" creationId="{D0104F48-E7FF-457C-BBA4-B347F5226F20}"/>
          </ac:grpSpMkLst>
        </pc:grpChg>
        <pc:grpChg chg="mod">
          <ac:chgData name="Paul Bloemers" userId="fe3832ff3b233e04" providerId="LiveId" clId="{0DFF2AB9-D770-40C6-AA0F-A2E4C8982898}" dt="2020-12-24T15:37:54.901" v="4692" actId="1035"/>
          <ac:grpSpMkLst>
            <pc:docMk/>
            <pc:sldMk cId="1694365801" sldId="263"/>
            <ac:grpSpMk id="76" creationId="{AA9BAC74-22A2-48B3-860A-9F3E61FB8F93}"/>
          </ac:grpSpMkLst>
        </pc:grpChg>
        <pc:grpChg chg="del">
          <ac:chgData name="Paul Bloemers" userId="fe3832ff3b233e04" providerId="LiveId" clId="{0DFF2AB9-D770-40C6-AA0F-A2E4C8982898}" dt="2020-12-25T11:09:09.181" v="5477" actId="478"/>
          <ac:grpSpMkLst>
            <pc:docMk/>
            <pc:sldMk cId="1694365801" sldId="263"/>
            <ac:grpSpMk id="85" creationId="{B3E4C431-A3E7-4EBD-AAC5-5AF9DD98C15C}"/>
          </ac:grpSpMkLst>
        </pc:grpChg>
        <pc:grpChg chg="add mod">
          <ac:chgData name="Paul Bloemers" userId="fe3832ff3b233e04" providerId="LiveId" clId="{0DFF2AB9-D770-40C6-AA0F-A2E4C8982898}" dt="2020-12-24T15:26:24.707" v="4464" actId="1036"/>
          <ac:grpSpMkLst>
            <pc:docMk/>
            <pc:sldMk cId="1694365801" sldId="263"/>
            <ac:grpSpMk id="94" creationId="{735C9AF8-2512-4421-AC60-124F2A828B8D}"/>
          </ac:grpSpMkLst>
        </pc:grpChg>
        <pc:grpChg chg="add mod">
          <ac:chgData name="Paul Bloemers" userId="fe3832ff3b233e04" providerId="LiveId" clId="{0DFF2AB9-D770-40C6-AA0F-A2E4C8982898}" dt="2020-12-24T15:32:46.334" v="4646" actId="1076"/>
          <ac:grpSpMkLst>
            <pc:docMk/>
            <pc:sldMk cId="1694365801" sldId="263"/>
            <ac:grpSpMk id="99" creationId="{460818F8-61F5-4488-BC9E-E2BAC2FEE431}"/>
          </ac:grpSpMkLst>
        </pc:grpChg>
        <pc:grpChg chg="add mod">
          <ac:chgData name="Paul Bloemers" userId="fe3832ff3b233e04" providerId="LiveId" clId="{0DFF2AB9-D770-40C6-AA0F-A2E4C8982898}" dt="2020-12-25T11:09:56.035" v="5497" actId="1076"/>
          <ac:grpSpMkLst>
            <pc:docMk/>
            <pc:sldMk cId="1694365801" sldId="263"/>
            <ac:grpSpMk id="104" creationId="{FA154525-E275-4B19-8D08-A33B07906169}"/>
          </ac:grpSpMkLst>
        </pc:grpChg>
        <pc:grpChg chg="mod">
          <ac:chgData name="Paul Bloemers" userId="fe3832ff3b233e04" providerId="LiveId" clId="{0DFF2AB9-D770-40C6-AA0F-A2E4C8982898}" dt="2020-12-24T15:31:50.104" v="4620" actId="1036"/>
          <ac:grpSpMkLst>
            <pc:docMk/>
            <pc:sldMk cId="1694365801" sldId="263"/>
            <ac:grpSpMk id="121" creationId="{54996C4F-CF06-47C5-9AD2-AC02AA95828E}"/>
          </ac:grpSpMkLst>
        </pc:grpChg>
        <pc:grpChg chg="del">
          <ac:chgData name="Paul Bloemers" userId="fe3832ff3b233e04" providerId="LiveId" clId="{0DFF2AB9-D770-40C6-AA0F-A2E4C8982898}" dt="2020-12-24T15:34:56.372" v="4665" actId="478"/>
          <ac:grpSpMkLst>
            <pc:docMk/>
            <pc:sldMk cId="1694365801" sldId="263"/>
            <ac:grpSpMk id="136" creationId="{F595E0DC-8C62-492B-BD0F-0E64D809E9C7}"/>
          </ac:grpSpMkLst>
        </pc:grpChg>
        <pc:picChg chg="del">
          <ac:chgData name="Paul Bloemers" userId="fe3832ff3b233e04" providerId="LiveId" clId="{0DFF2AB9-D770-40C6-AA0F-A2E4C8982898}" dt="2020-12-24T11:30:17.735" v="31" actId="478"/>
          <ac:picMkLst>
            <pc:docMk/>
            <pc:sldMk cId="1694365801" sldId="263"/>
            <ac:picMk id="10" creationId="{4CDFF3E7-14D5-401F-B703-A1E8E080938C}"/>
          </ac:picMkLst>
        </pc:picChg>
        <pc:picChg chg="del">
          <ac:chgData name="Paul Bloemers" userId="fe3832ff3b233e04" providerId="LiveId" clId="{0DFF2AB9-D770-40C6-AA0F-A2E4C8982898}" dt="2020-12-24T11:30:17.033" v="30" actId="478"/>
          <ac:picMkLst>
            <pc:docMk/>
            <pc:sldMk cId="1694365801" sldId="263"/>
            <ac:picMk id="25" creationId="{A5A86CAD-4D6B-4D03-8E7E-6F2E3E0797A8}"/>
          </ac:picMkLst>
        </pc:picChg>
        <pc:picChg chg="del mod">
          <ac:chgData name="Paul Bloemers" userId="fe3832ff3b233e04" providerId="LiveId" clId="{0DFF2AB9-D770-40C6-AA0F-A2E4C8982898}" dt="2020-12-24T11:30:18.467" v="33" actId="478"/>
          <ac:picMkLst>
            <pc:docMk/>
            <pc:sldMk cId="1694365801" sldId="263"/>
            <ac:picMk id="26" creationId="{30E90049-8A37-49A8-A787-13A1034B69FE}"/>
          </ac:picMkLst>
        </pc:picChg>
        <pc:picChg chg="del">
          <ac:chgData name="Paul Bloemers" userId="fe3832ff3b233e04" providerId="LiveId" clId="{0DFF2AB9-D770-40C6-AA0F-A2E4C8982898}" dt="2020-12-24T11:30:19.007" v="34" actId="478"/>
          <ac:picMkLst>
            <pc:docMk/>
            <pc:sldMk cId="1694365801" sldId="263"/>
            <ac:picMk id="27" creationId="{34B3F58C-0756-463A-9F86-9D119DE54BA2}"/>
          </ac:picMkLst>
        </pc:picChg>
        <pc:picChg chg="del mod">
          <ac:chgData name="Paul Bloemers" userId="fe3832ff3b233e04" providerId="LiveId" clId="{0DFF2AB9-D770-40C6-AA0F-A2E4C8982898}" dt="2020-12-24T11:30:19.673" v="36" actId="478"/>
          <ac:picMkLst>
            <pc:docMk/>
            <pc:sldMk cId="1694365801" sldId="263"/>
            <ac:picMk id="28" creationId="{006162EB-243D-4F42-804E-671A5F969E0E}"/>
          </ac:picMkLst>
        </pc:picChg>
        <pc:picChg chg="add mod">
          <ac:chgData name="Paul Bloemers" userId="fe3832ff3b233e04" providerId="LiveId" clId="{0DFF2AB9-D770-40C6-AA0F-A2E4C8982898}" dt="2020-12-24T15:27:22.764" v="4484" actId="1076"/>
          <ac:picMkLst>
            <pc:docMk/>
            <pc:sldMk cId="1694365801" sldId="263"/>
            <ac:picMk id="29" creationId="{FD4CA8A7-93AB-4576-B76B-85378BB3089D}"/>
          </ac:picMkLst>
        </pc:picChg>
        <pc:picChg chg="del">
          <ac:chgData name="Paul Bloemers" userId="fe3832ff3b233e04" providerId="LiveId" clId="{0DFF2AB9-D770-40C6-AA0F-A2E4C8982898}" dt="2020-12-24T11:30:20.304" v="37" actId="478"/>
          <ac:picMkLst>
            <pc:docMk/>
            <pc:sldMk cId="1694365801" sldId="263"/>
            <ac:picMk id="30" creationId="{695D172B-3BEF-48FF-8628-E814C8392407}"/>
          </ac:picMkLst>
        </pc:picChg>
        <pc:picChg chg="add mod">
          <ac:chgData name="Paul Bloemers" userId="fe3832ff3b233e04" providerId="LiveId" clId="{0DFF2AB9-D770-40C6-AA0F-A2E4C8982898}" dt="2020-12-24T15:29:58.487" v="4494" actId="1038"/>
          <ac:picMkLst>
            <pc:docMk/>
            <pc:sldMk cId="1694365801" sldId="263"/>
            <ac:picMk id="32" creationId="{6A167B1F-1204-4643-B0BA-8A96EDA826A3}"/>
          </ac:picMkLst>
        </pc:picChg>
        <pc:picChg chg="add mod">
          <ac:chgData name="Paul Bloemers" userId="fe3832ff3b233e04" providerId="LiveId" clId="{0DFF2AB9-D770-40C6-AA0F-A2E4C8982898}" dt="2020-12-24T15:31:45.034" v="4614" actId="1076"/>
          <ac:picMkLst>
            <pc:docMk/>
            <pc:sldMk cId="1694365801" sldId="263"/>
            <ac:picMk id="34" creationId="{4B34FEF9-D6DA-447D-92F2-738A84C587BD}"/>
          </ac:picMkLst>
        </pc:picChg>
        <pc:picChg chg="add del mod">
          <ac:chgData name="Paul Bloemers" userId="fe3832ff3b233e04" providerId="LiveId" clId="{0DFF2AB9-D770-40C6-AA0F-A2E4C8982898}" dt="2020-12-24T16:03:11.310" v="5024" actId="478"/>
          <ac:picMkLst>
            <pc:docMk/>
            <pc:sldMk cId="1694365801" sldId="263"/>
            <ac:picMk id="35" creationId="{19E4F2E1-2317-4ABE-88C2-EF2FCA2511A8}"/>
          </ac:picMkLst>
        </pc:picChg>
        <pc:picChg chg="add mod">
          <ac:chgData name="Paul Bloemers" userId="fe3832ff3b233e04" providerId="LiveId" clId="{0DFF2AB9-D770-40C6-AA0F-A2E4C8982898}" dt="2020-12-24T16:03:43.018" v="5035" actId="1038"/>
          <ac:picMkLst>
            <pc:docMk/>
            <pc:sldMk cId="1694365801" sldId="263"/>
            <ac:picMk id="39" creationId="{A555425B-F0F2-4569-967C-F41C086B0663}"/>
          </ac:picMkLst>
        </pc:picChg>
        <pc:picChg chg="add mod ord">
          <ac:chgData name="Paul Bloemers" userId="fe3832ff3b233e04" providerId="LiveId" clId="{0DFF2AB9-D770-40C6-AA0F-A2E4C8982898}" dt="2020-12-25T11:05:47.964" v="5373" actId="29295"/>
          <ac:picMkLst>
            <pc:docMk/>
            <pc:sldMk cId="1694365801" sldId="263"/>
            <ac:picMk id="40" creationId="{0C5EE85F-9A40-4E7D-AD55-31C5ED9ABAEB}"/>
          </ac:picMkLst>
        </pc:picChg>
        <pc:picChg chg="add mod">
          <ac:chgData name="Paul Bloemers" userId="fe3832ff3b233e04" providerId="LiveId" clId="{0DFF2AB9-D770-40C6-AA0F-A2E4C8982898}" dt="2020-12-25T11:09:20.240" v="5495" actId="1035"/>
          <ac:picMkLst>
            <pc:docMk/>
            <pc:sldMk cId="1694365801" sldId="263"/>
            <ac:picMk id="41" creationId="{D34874F6-3F63-48A7-8D8D-132F6B994CD8}"/>
          </ac:picMkLst>
        </pc:picChg>
      </pc:sldChg>
      <pc:sldChg chg="modSp mod">
        <pc:chgData name="Paul Bloemers" userId="fe3832ff3b233e04" providerId="LiveId" clId="{0DFF2AB9-D770-40C6-AA0F-A2E4C8982898}" dt="2020-12-24T11:59:56.244" v="1677" actId="1037"/>
        <pc:sldMkLst>
          <pc:docMk/>
          <pc:sldMk cId="867030634" sldId="264"/>
        </pc:sldMkLst>
        <pc:spChg chg="mod">
          <ac:chgData name="Paul Bloemers" userId="fe3832ff3b233e04" providerId="LiveId" clId="{0DFF2AB9-D770-40C6-AA0F-A2E4C8982898}" dt="2020-12-24T11:56:24.725" v="1502" actId="554"/>
          <ac:spMkLst>
            <pc:docMk/>
            <pc:sldMk cId="867030634" sldId="264"/>
            <ac:spMk id="3" creationId="{FE30E485-94AA-456A-9491-D6292E6DAE8C}"/>
          </ac:spMkLst>
        </pc:spChg>
        <pc:spChg chg="mod">
          <ac:chgData name="Paul Bloemers" userId="fe3832ff3b233e04" providerId="LiveId" clId="{0DFF2AB9-D770-40C6-AA0F-A2E4C8982898}" dt="2020-12-24T11:56:24.725" v="1502" actId="554"/>
          <ac:spMkLst>
            <pc:docMk/>
            <pc:sldMk cId="867030634" sldId="264"/>
            <ac:spMk id="5" creationId="{E0B77209-27A3-49BD-8252-12147501BCB4}"/>
          </ac:spMkLst>
        </pc:spChg>
        <pc:spChg chg="mod">
          <ac:chgData name="Paul Bloemers" userId="fe3832ff3b233e04" providerId="LiveId" clId="{0DFF2AB9-D770-40C6-AA0F-A2E4C8982898}" dt="2020-12-24T11:57:30.741" v="1541" actId="1035"/>
          <ac:spMkLst>
            <pc:docMk/>
            <pc:sldMk cId="867030634" sldId="264"/>
            <ac:spMk id="7" creationId="{F82760C6-557E-4F35-BF4E-D686AFEB0FA7}"/>
          </ac:spMkLst>
        </pc:spChg>
        <pc:spChg chg="mod">
          <ac:chgData name="Paul Bloemers" userId="fe3832ff3b233e04" providerId="LiveId" clId="{0DFF2AB9-D770-40C6-AA0F-A2E4C8982898}" dt="2020-12-24T11:57:58.090" v="1557" actId="20577"/>
          <ac:spMkLst>
            <pc:docMk/>
            <pc:sldMk cId="867030634" sldId="264"/>
            <ac:spMk id="8" creationId="{B69C6E30-93FC-4B67-B46F-9DD64CD22F17}"/>
          </ac:spMkLst>
        </pc:spChg>
        <pc:spChg chg="mod">
          <ac:chgData name="Paul Bloemers" userId="fe3832ff3b233e04" providerId="LiveId" clId="{0DFF2AB9-D770-40C6-AA0F-A2E4C8982898}" dt="2020-12-24T11:58:32.057" v="1613" actId="1035"/>
          <ac:spMkLst>
            <pc:docMk/>
            <pc:sldMk cId="867030634" sldId="264"/>
            <ac:spMk id="9" creationId="{40215993-7B37-42F0-BEC2-843B36157D04}"/>
          </ac:spMkLst>
        </pc:spChg>
        <pc:spChg chg="mod">
          <ac:chgData name="Paul Bloemers" userId="fe3832ff3b233e04" providerId="LiveId" clId="{0DFF2AB9-D770-40C6-AA0F-A2E4C8982898}" dt="2020-12-24T11:59:07.544" v="1649" actId="1035"/>
          <ac:spMkLst>
            <pc:docMk/>
            <pc:sldMk cId="867030634" sldId="264"/>
            <ac:spMk id="10" creationId="{9FA54A7B-2659-488E-81BE-EDBBFE3E15A9}"/>
          </ac:spMkLst>
        </pc:spChg>
        <pc:spChg chg="mod">
          <ac:chgData name="Paul Bloemers" userId="fe3832ff3b233e04" providerId="LiveId" clId="{0DFF2AB9-D770-40C6-AA0F-A2E4C8982898}" dt="2020-12-24T11:59:56.244" v="1677" actId="1037"/>
          <ac:spMkLst>
            <pc:docMk/>
            <pc:sldMk cId="867030634" sldId="264"/>
            <ac:spMk id="11" creationId="{40031215-7889-4D92-A149-77173FBEF96B}"/>
          </ac:spMkLst>
        </pc:spChg>
      </pc:sldChg>
      <pc:sldChg chg="addSp delSp modSp mod">
        <pc:chgData name="Paul Bloemers" userId="fe3832ff3b233e04" providerId="LiveId" clId="{0DFF2AB9-D770-40C6-AA0F-A2E4C8982898}" dt="2020-12-25T12:35:58.515" v="6789" actId="478"/>
        <pc:sldMkLst>
          <pc:docMk/>
          <pc:sldMk cId="1464722542" sldId="265"/>
        </pc:sldMkLst>
        <pc:spChg chg="mod">
          <ac:chgData name="Paul Bloemers" userId="fe3832ff3b233e04" providerId="LiveId" clId="{0DFF2AB9-D770-40C6-AA0F-A2E4C8982898}" dt="2020-12-24T12:00:26.250" v="1708" actId="20577"/>
          <ac:spMkLst>
            <pc:docMk/>
            <pc:sldMk cId="1464722542" sldId="265"/>
            <ac:spMk id="2" creationId="{C3FD5C64-2676-4A0F-A143-F881F6052746}"/>
          </ac:spMkLst>
        </pc:spChg>
        <pc:spChg chg="mod">
          <ac:chgData name="Paul Bloemers" userId="fe3832ff3b233e04" providerId="LiveId" clId="{0DFF2AB9-D770-40C6-AA0F-A2E4C8982898}" dt="2020-12-24T12:00:51.019" v="1756" actId="20577"/>
          <ac:spMkLst>
            <pc:docMk/>
            <pc:sldMk cId="1464722542" sldId="265"/>
            <ac:spMk id="4" creationId="{401C6125-1933-4F2F-9179-5507847478EB}"/>
          </ac:spMkLst>
        </pc:spChg>
        <pc:spChg chg="mod">
          <ac:chgData name="Paul Bloemers" userId="fe3832ff3b233e04" providerId="LiveId" clId="{0DFF2AB9-D770-40C6-AA0F-A2E4C8982898}" dt="2020-12-24T12:01:00.626" v="1780" actId="20577"/>
          <ac:spMkLst>
            <pc:docMk/>
            <pc:sldMk cId="1464722542" sldId="265"/>
            <ac:spMk id="5" creationId="{B0E5F09B-D41E-4248-A47E-2DAE84503D88}"/>
          </ac:spMkLst>
        </pc:spChg>
        <pc:spChg chg="mod">
          <ac:chgData name="Paul Bloemers" userId="fe3832ff3b233e04" providerId="LiveId" clId="{0DFF2AB9-D770-40C6-AA0F-A2E4C8982898}" dt="2020-12-24T12:00:39.295" v="1740" actId="20577"/>
          <ac:spMkLst>
            <pc:docMk/>
            <pc:sldMk cId="1464722542" sldId="265"/>
            <ac:spMk id="6" creationId="{BFF42432-6A6B-44BF-825E-508A95E6C144}"/>
          </ac:spMkLst>
        </pc:spChg>
        <pc:spChg chg="mod">
          <ac:chgData name="Paul Bloemers" userId="fe3832ff3b233e04" providerId="LiveId" clId="{0DFF2AB9-D770-40C6-AA0F-A2E4C8982898}" dt="2020-12-24T12:01:10.900" v="1808" actId="20577"/>
          <ac:spMkLst>
            <pc:docMk/>
            <pc:sldMk cId="1464722542" sldId="265"/>
            <ac:spMk id="7" creationId="{E4383DB8-00FD-4BF5-8BC1-DB0DEA53C48D}"/>
          </ac:spMkLst>
        </pc:spChg>
        <pc:spChg chg="mod">
          <ac:chgData name="Paul Bloemers" userId="fe3832ff3b233e04" providerId="LiveId" clId="{0DFF2AB9-D770-40C6-AA0F-A2E4C8982898}" dt="2020-12-24T12:01:17.196" v="1825" actId="20577"/>
          <ac:spMkLst>
            <pc:docMk/>
            <pc:sldMk cId="1464722542" sldId="265"/>
            <ac:spMk id="8" creationId="{1E4C5815-0C6E-43C9-A0FB-1D9395752BFA}"/>
          </ac:spMkLst>
        </pc:spChg>
        <pc:spChg chg="mod">
          <ac:chgData name="Paul Bloemers" userId="fe3832ff3b233e04" providerId="LiveId" clId="{0DFF2AB9-D770-40C6-AA0F-A2E4C8982898}" dt="2020-12-24T12:01:23.957" v="1844" actId="20577"/>
          <ac:spMkLst>
            <pc:docMk/>
            <pc:sldMk cId="1464722542" sldId="265"/>
            <ac:spMk id="9" creationId="{EE78F38E-2BC6-445B-A8F2-79EFDBD7D307}"/>
          </ac:spMkLst>
        </pc:spChg>
        <pc:spChg chg="del mod">
          <ac:chgData name="Paul Bloemers" userId="fe3832ff3b233e04" providerId="LiveId" clId="{0DFF2AB9-D770-40C6-AA0F-A2E4C8982898}" dt="2020-12-25T11:18:57.887" v="5941" actId="478"/>
          <ac:spMkLst>
            <pc:docMk/>
            <pc:sldMk cId="1464722542" sldId="265"/>
            <ac:spMk id="11" creationId="{CC53D4B6-4D5A-4CD9-971D-753D20556903}"/>
          </ac:spMkLst>
        </pc:spChg>
        <pc:spChg chg="del">
          <ac:chgData name="Paul Bloemers" userId="fe3832ff3b233e04" providerId="LiveId" clId="{0DFF2AB9-D770-40C6-AA0F-A2E4C8982898}" dt="2020-12-25T11:27:38.142" v="6251" actId="478"/>
          <ac:spMkLst>
            <pc:docMk/>
            <pc:sldMk cId="1464722542" sldId="265"/>
            <ac:spMk id="12" creationId="{E114650D-391F-4044-A4BE-0E5F292CDF0F}"/>
          </ac:spMkLst>
        </pc:spChg>
        <pc:spChg chg="mod">
          <ac:chgData name="Paul Bloemers" userId="fe3832ff3b233e04" providerId="LiveId" clId="{0DFF2AB9-D770-40C6-AA0F-A2E4C8982898}" dt="2020-12-25T11:30:33.717" v="6365" actId="20577"/>
          <ac:spMkLst>
            <pc:docMk/>
            <pc:sldMk cId="1464722542" sldId="265"/>
            <ac:spMk id="13" creationId="{02EB7748-F93A-41EA-ABBE-C4F1AB731C56}"/>
          </ac:spMkLst>
        </pc:spChg>
        <pc:spChg chg="mod">
          <ac:chgData name="Paul Bloemers" userId="fe3832ff3b233e04" providerId="LiveId" clId="{0DFF2AB9-D770-40C6-AA0F-A2E4C8982898}" dt="2020-12-25T11:16:19.886" v="5831"/>
          <ac:spMkLst>
            <pc:docMk/>
            <pc:sldMk cId="1464722542" sldId="265"/>
            <ac:spMk id="23" creationId="{D66605DE-EAAC-445B-8447-2326B178B0B2}"/>
          </ac:spMkLst>
        </pc:spChg>
        <pc:spChg chg="del">
          <ac:chgData name="Paul Bloemers" userId="fe3832ff3b233e04" providerId="LiveId" clId="{0DFF2AB9-D770-40C6-AA0F-A2E4C8982898}" dt="2020-12-25T11:20:35.596" v="5949" actId="478"/>
          <ac:spMkLst>
            <pc:docMk/>
            <pc:sldMk cId="1464722542" sldId="265"/>
            <ac:spMk id="36" creationId="{E714F36A-9EEB-4C4D-A0E3-FA799795C6CA}"/>
          </ac:spMkLst>
        </pc:spChg>
        <pc:spChg chg="del mod">
          <ac:chgData name="Paul Bloemers" userId="fe3832ff3b233e04" providerId="LiveId" clId="{0DFF2AB9-D770-40C6-AA0F-A2E4C8982898}" dt="2020-12-25T11:20:35.596" v="5949" actId="478"/>
          <ac:spMkLst>
            <pc:docMk/>
            <pc:sldMk cId="1464722542" sldId="265"/>
            <ac:spMk id="37" creationId="{BE716367-E028-4D7E-A855-39584BCBDD47}"/>
          </ac:spMkLst>
        </pc:spChg>
        <pc:spChg chg="del">
          <ac:chgData name="Paul Bloemers" userId="fe3832ff3b233e04" providerId="LiveId" clId="{0DFF2AB9-D770-40C6-AA0F-A2E4C8982898}" dt="2020-12-25T11:19:59.059" v="5945" actId="478"/>
          <ac:spMkLst>
            <pc:docMk/>
            <pc:sldMk cId="1464722542" sldId="265"/>
            <ac:spMk id="38" creationId="{74B1ECEA-5EE4-41B5-BF91-509208CDECAE}"/>
          </ac:spMkLst>
        </pc:spChg>
        <pc:spChg chg="del mod">
          <ac:chgData name="Paul Bloemers" userId="fe3832ff3b233e04" providerId="LiveId" clId="{0DFF2AB9-D770-40C6-AA0F-A2E4C8982898}" dt="2020-12-25T12:35:58.515" v="6789" actId="478"/>
          <ac:spMkLst>
            <pc:docMk/>
            <pc:sldMk cId="1464722542" sldId="265"/>
            <ac:spMk id="65" creationId="{B71187D2-AB1A-4843-A609-BE33CCDF7679}"/>
          </ac:spMkLst>
        </pc:spChg>
        <pc:spChg chg="del mod">
          <ac:chgData name="Paul Bloemers" userId="fe3832ff3b233e04" providerId="LiveId" clId="{0DFF2AB9-D770-40C6-AA0F-A2E4C8982898}" dt="2020-12-25T12:35:54.700" v="6788" actId="478"/>
          <ac:spMkLst>
            <pc:docMk/>
            <pc:sldMk cId="1464722542" sldId="265"/>
            <ac:spMk id="87" creationId="{C966DDBF-3F92-410A-8476-CAD7FB51EE04}"/>
          </ac:spMkLst>
        </pc:spChg>
        <pc:spChg chg="del mod">
          <ac:chgData name="Paul Bloemers" userId="fe3832ff3b233e04" providerId="LiveId" clId="{0DFF2AB9-D770-40C6-AA0F-A2E4C8982898}" dt="2020-12-25T11:19:59.059" v="5945" actId="478"/>
          <ac:spMkLst>
            <pc:docMk/>
            <pc:sldMk cId="1464722542" sldId="265"/>
            <ac:spMk id="97" creationId="{C0AEB1F8-DF03-455F-BE82-8F27BB847A0C}"/>
          </ac:spMkLst>
        </pc:spChg>
        <pc:spChg chg="mod">
          <ac:chgData name="Paul Bloemers" userId="fe3832ff3b233e04" providerId="LiveId" clId="{0DFF2AB9-D770-40C6-AA0F-A2E4C8982898}" dt="2020-12-25T11:32:50.084" v="6566" actId="20577"/>
          <ac:spMkLst>
            <pc:docMk/>
            <pc:sldMk cId="1464722542" sldId="265"/>
            <ac:spMk id="108" creationId="{F7AC1ADA-0DF0-4186-8659-BCAE72EC55A8}"/>
          </ac:spMkLst>
        </pc:spChg>
        <pc:spChg chg="mod">
          <ac:chgData name="Paul Bloemers" userId="fe3832ff3b233e04" providerId="LiveId" clId="{0DFF2AB9-D770-40C6-AA0F-A2E4C8982898}" dt="2020-12-25T12:35:24.612" v="6785" actId="20577"/>
          <ac:spMkLst>
            <pc:docMk/>
            <pc:sldMk cId="1464722542" sldId="265"/>
            <ac:spMk id="118" creationId="{A75F7FC4-D6FA-4ACF-8BA2-CAF81B784202}"/>
          </ac:spMkLst>
        </pc:spChg>
        <pc:spChg chg="mod">
          <ac:chgData name="Paul Bloemers" userId="fe3832ff3b233e04" providerId="LiveId" clId="{0DFF2AB9-D770-40C6-AA0F-A2E4C8982898}" dt="2020-12-25T11:33:02.092" v="6569" actId="1036"/>
          <ac:spMkLst>
            <pc:docMk/>
            <pc:sldMk cId="1464722542" sldId="265"/>
            <ac:spMk id="120" creationId="{52A7A987-F581-494C-9A7B-8E2C9551FC89}"/>
          </ac:spMkLst>
        </pc:spChg>
        <pc:spChg chg="mod">
          <ac:chgData name="Paul Bloemers" userId="fe3832ff3b233e04" providerId="LiveId" clId="{0DFF2AB9-D770-40C6-AA0F-A2E4C8982898}" dt="2020-12-25T11:18:01.112" v="5928" actId="6549"/>
          <ac:spMkLst>
            <pc:docMk/>
            <pc:sldMk cId="1464722542" sldId="265"/>
            <ac:spMk id="135" creationId="{2F133B95-BD2A-49A9-9E0A-6777E6B26AE5}"/>
          </ac:spMkLst>
        </pc:spChg>
        <pc:spChg chg="del">
          <ac:chgData name="Paul Bloemers" userId="fe3832ff3b233e04" providerId="LiveId" clId="{0DFF2AB9-D770-40C6-AA0F-A2E4C8982898}" dt="2020-12-24T11:29:23.818" v="2" actId="478"/>
          <ac:spMkLst>
            <pc:docMk/>
            <pc:sldMk cId="1464722542" sldId="265"/>
            <ac:spMk id="146" creationId="{78F8FE30-6C84-467B-A65D-5DCE5792BF97}"/>
          </ac:spMkLst>
        </pc:spChg>
        <pc:spChg chg="del mod">
          <ac:chgData name="Paul Bloemers" userId="fe3832ff3b233e04" providerId="LiveId" clId="{0DFF2AB9-D770-40C6-AA0F-A2E4C8982898}" dt="2020-12-24T11:29:27.413" v="5" actId="478"/>
          <ac:spMkLst>
            <pc:docMk/>
            <pc:sldMk cId="1464722542" sldId="265"/>
            <ac:spMk id="150" creationId="{F72D13D8-D89D-409D-B519-016A8F97D1EC}"/>
          </ac:spMkLst>
        </pc:spChg>
        <pc:spChg chg="add 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52" creationId="{255C11A1-887A-4434-8D71-888D1613C0EC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54" creationId="{D6B3B274-4104-4563-8DBC-862E1656BB52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55" creationId="{DCE3A38A-36BE-4B4C-BCC4-5F2CE3EF6E53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56" creationId="{C13C2E35-DFE9-4D73-A990-D2A5814B1402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57" creationId="{E765DF77-C40A-4311-A7A5-4A1A0AC94B3B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58" creationId="{AED0B538-F39C-409A-BE80-C4FCD6043909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59" creationId="{8ECB314D-CCF2-4E68-BDAD-58A6DFE40E01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60" creationId="{6F01534C-70D1-44DA-9FB9-5D793AAE28F1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61" creationId="{9305767C-8D1A-411B-97C2-E671D1EC4580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64" creationId="{E752F65F-EEE1-4E31-99B5-CBB561FA040C}"/>
          </ac:spMkLst>
        </pc:spChg>
        <pc:spChg chg="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65" creationId="{E96E2F55-E2A9-4516-9845-29AF19AAEDA3}"/>
          </ac:spMkLst>
        </pc:spChg>
        <pc:spChg chg="add mod">
          <ac:chgData name="Paul Bloemers" userId="fe3832ff3b233e04" providerId="LiveId" clId="{0DFF2AB9-D770-40C6-AA0F-A2E4C8982898}" dt="2020-12-25T11:18:59.164" v="5942"/>
          <ac:spMkLst>
            <pc:docMk/>
            <pc:sldMk cId="1464722542" sldId="265"/>
            <ac:spMk id="166" creationId="{EE7B4DB9-1F10-456C-896B-05421CD23AD2}"/>
          </ac:spMkLst>
        </pc:spChg>
        <pc:spChg chg="add mod">
          <ac:chgData name="Paul Bloemers" userId="fe3832ff3b233e04" providerId="LiveId" clId="{0DFF2AB9-D770-40C6-AA0F-A2E4C8982898}" dt="2020-12-25T11:20:08.662" v="5948" actId="1076"/>
          <ac:spMkLst>
            <pc:docMk/>
            <pc:sldMk cId="1464722542" sldId="265"/>
            <ac:spMk id="167" creationId="{32173649-79F0-4E62-9784-DC05F610E1F1}"/>
          </ac:spMkLst>
        </pc:spChg>
        <pc:spChg chg="add mod">
          <ac:chgData name="Paul Bloemers" userId="fe3832ff3b233e04" providerId="LiveId" clId="{0DFF2AB9-D770-40C6-AA0F-A2E4C8982898}" dt="2020-12-25T11:20:08.662" v="5948" actId="1076"/>
          <ac:spMkLst>
            <pc:docMk/>
            <pc:sldMk cId="1464722542" sldId="265"/>
            <ac:spMk id="168" creationId="{7525CBDF-6510-4AF4-BE03-0151E42C3BEA}"/>
          </ac:spMkLst>
        </pc:spChg>
        <pc:spChg chg="add mod">
          <ac:chgData name="Paul Bloemers" userId="fe3832ff3b233e04" providerId="LiveId" clId="{0DFF2AB9-D770-40C6-AA0F-A2E4C8982898}" dt="2020-12-25T11:20:53.301" v="5952" actId="1076"/>
          <ac:spMkLst>
            <pc:docMk/>
            <pc:sldMk cId="1464722542" sldId="265"/>
            <ac:spMk id="170" creationId="{45EAB161-A3DD-4C76-9B77-7810886AB916}"/>
          </ac:spMkLst>
        </pc:spChg>
        <pc:spChg chg="add mod">
          <ac:chgData name="Paul Bloemers" userId="fe3832ff3b233e04" providerId="LiveId" clId="{0DFF2AB9-D770-40C6-AA0F-A2E4C8982898}" dt="2020-12-25T11:20:53.301" v="5952" actId="1076"/>
          <ac:spMkLst>
            <pc:docMk/>
            <pc:sldMk cId="1464722542" sldId="265"/>
            <ac:spMk id="171" creationId="{1C06A133-D3AB-49AE-9B8F-1CB67224EA6C}"/>
          </ac:spMkLst>
        </pc:spChg>
        <pc:spChg chg="add mod">
          <ac:chgData name="Paul Bloemers" userId="fe3832ff3b233e04" providerId="LiveId" clId="{0DFF2AB9-D770-40C6-AA0F-A2E4C8982898}" dt="2020-12-25T11:20:53.301" v="5952" actId="1076"/>
          <ac:spMkLst>
            <pc:docMk/>
            <pc:sldMk cId="1464722542" sldId="265"/>
            <ac:spMk id="172" creationId="{05E6B1C8-447B-4882-B0BD-EBA4F5F1D386}"/>
          </ac:spMkLst>
        </pc:spChg>
        <pc:grpChg chg="mod">
          <ac:chgData name="Paul Bloemers" userId="fe3832ff3b233e04" providerId="LiveId" clId="{0DFF2AB9-D770-40C6-AA0F-A2E4C8982898}" dt="2020-12-25T11:12:09.741" v="5726" actId="1036"/>
          <ac:grpSpMkLst>
            <pc:docMk/>
            <pc:sldMk cId="1464722542" sldId="265"/>
            <ac:grpSpMk id="14" creationId="{E916655C-4CF6-4A3C-B88E-07EE63DB5334}"/>
          </ac:grpSpMkLst>
        </pc:grpChg>
        <pc:grpChg chg="del mod">
          <ac:chgData name="Paul Bloemers" userId="fe3832ff3b233e04" providerId="LiveId" clId="{0DFF2AB9-D770-40C6-AA0F-A2E4C8982898}" dt="2020-12-25T12:35:54.700" v="6788" actId="478"/>
          <ac:grpSpMkLst>
            <pc:docMk/>
            <pc:sldMk cId="1464722542" sldId="265"/>
            <ac:grpSpMk id="62" creationId="{4426EBC1-5899-4A68-95F5-E40C61F3AEBE}"/>
          </ac:grpSpMkLst>
        </pc:grpChg>
        <pc:grpChg chg="mod">
          <ac:chgData name="Paul Bloemers" userId="fe3832ff3b233e04" providerId="LiveId" clId="{0DFF2AB9-D770-40C6-AA0F-A2E4C8982898}" dt="2020-12-25T11:33:12.451" v="6572" actId="1035"/>
          <ac:grpSpMkLst>
            <pc:docMk/>
            <pc:sldMk cId="1464722542" sldId="265"/>
            <ac:grpSpMk id="66" creationId="{D0CC8982-3638-422D-AD00-5BBBA9C19BD0}"/>
          </ac:grpSpMkLst>
        </pc:grpChg>
        <pc:grpChg chg="del">
          <ac:chgData name="Paul Bloemers" userId="fe3832ff3b233e04" providerId="LiveId" clId="{0DFF2AB9-D770-40C6-AA0F-A2E4C8982898}" dt="2020-12-25T11:20:36.428" v="5950" actId="478"/>
          <ac:grpSpMkLst>
            <pc:docMk/>
            <pc:sldMk cId="1464722542" sldId="265"/>
            <ac:grpSpMk id="67" creationId="{D0104F48-E7FF-457C-BBA4-B347F5226F20}"/>
          </ac:grpSpMkLst>
        </pc:grpChg>
        <pc:grpChg chg="del mod">
          <ac:chgData name="Paul Bloemers" userId="fe3832ff3b233e04" providerId="LiveId" clId="{0DFF2AB9-D770-40C6-AA0F-A2E4C8982898}" dt="2020-12-25T12:35:54.700" v="6788" actId="478"/>
          <ac:grpSpMkLst>
            <pc:docMk/>
            <pc:sldMk cId="1464722542" sldId="265"/>
            <ac:grpSpMk id="84" creationId="{F9BD9AF5-1441-46CD-AEE9-6BEF1D36CD93}"/>
          </ac:grpSpMkLst>
        </pc:grpChg>
        <pc:grpChg chg="del">
          <ac:chgData name="Paul Bloemers" userId="fe3832ff3b233e04" providerId="LiveId" clId="{0DFF2AB9-D770-40C6-AA0F-A2E4C8982898}" dt="2020-12-25T11:19:59.792" v="5946" actId="478"/>
          <ac:grpSpMkLst>
            <pc:docMk/>
            <pc:sldMk cId="1464722542" sldId="265"/>
            <ac:grpSpMk id="89" creationId="{A5072384-EEB0-4D77-9B57-6E10132C3698}"/>
          </ac:grpSpMkLst>
        </pc:grpChg>
        <pc:grpChg chg="mod">
          <ac:chgData name="Paul Bloemers" userId="fe3832ff3b233e04" providerId="LiveId" clId="{0DFF2AB9-D770-40C6-AA0F-A2E4C8982898}" dt="2020-12-25T11:32:44.311" v="6565" actId="1036"/>
          <ac:grpSpMkLst>
            <pc:docMk/>
            <pc:sldMk cId="1464722542" sldId="265"/>
            <ac:grpSpMk id="99" creationId="{CEB65535-95FE-46B3-9E22-B8E09D2E7CE0}"/>
          </ac:grpSpMkLst>
        </pc:grpChg>
        <pc:grpChg chg="mod">
          <ac:chgData name="Paul Bloemers" userId="fe3832ff3b233e04" providerId="LiveId" clId="{0DFF2AB9-D770-40C6-AA0F-A2E4C8982898}" dt="2020-12-25T11:18:05.195" v="5940" actId="1035"/>
          <ac:grpSpMkLst>
            <pc:docMk/>
            <pc:sldMk cId="1464722542" sldId="265"/>
            <ac:grpSpMk id="121" creationId="{54996C4F-CF06-47C5-9AD2-AC02AA95828E}"/>
          </ac:grpSpMkLst>
        </pc:grpChg>
        <pc:grpChg chg="del">
          <ac:chgData name="Paul Bloemers" userId="fe3832ff3b233e04" providerId="LiveId" clId="{0DFF2AB9-D770-40C6-AA0F-A2E4C8982898}" dt="2020-12-24T11:29:24.831" v="3" actId="478"/>
          <ac:grpSpMkLst>
            <pc:docMk/>
            <pc:sldMk cId="1464722542" sldId="265"/>
            <ac:grpSpMk id="126" creationId="{D40B2E08-B846-43DD-941C-922FE4DB19E6}"/>
          </ac:grpSpMkLst>
        </pc:grpChg>
        <pc:grpChg chg="del">
          <ac:chgData name="Paul Bloemers" userId="fe3832ff3b233e04" providerId="LiveId" clId="{0DFF2AB9-D770-40C6-AA0F-A2E4C8982898}" dt="2020-12-25T11:18:57.887" v="5941" actId="478"/>
          <ac:grpSpMkLst>
            <pc:docMk/>
            <pc:sldMk cId="1464722542" sldId="265"/>
            <ac:grpSpMk id="136" creationId="{F595E0DC-8C62-492B-BD0F-0E64D809E9C7}"/>
          </ac:grpSpMkLst>
        </pc:grpChg>
        <pc:grpChg chg="del">
          <ac:chgData name="Paul Bloemers" userId="fe3832ff3b233e04" providerId="LiveId" clId="{0DFF2AB9-D770-40C6-AA0F-A2E4C8982898}" dt="2020-12-24T11:29:28.085" v="6" actId="478"/>
          <ac:grpSpMkLst>
            <pc:docMk/>
            <pc:sldMk cId="1464722542" sldId="265"/>
            <ac:grpSpMk id="147" creationId="{A2F11E88-8D6D-4D75-9610-81E628CD7B8D}"/>
          </ac:grpSpMkLst>
        </pc:grpChg>
        <pc:grpChg chg="add mod">
          <ac:chgData name="Paul Bloemers" userId="fe3832ff3b233e04" providerId="LiveId" clId="{0DFF2AB9-D770-40C6-AA0F-A2E4C8982898}" dt="2020-12-25T11:18:59.164" v="5942"/>
          <ac:grpSpMkLst>
            <pc:docMk/>
            <pc:sldMk cId="1464722542" sldId="265"/>
            <ac:grpSpMk id="153" creationId="{6DE50EFD-9FA4-4C33-9C81-AB948AC8D4B2}"/>
          </ac:grpSpMkLst>
        </pc:grpChg>
        <pc:grpChg chg="add mod">
          <ac:chgData name="Paul Bloemers" userId="fe3832ff3b233e04" providerId="LiveId" clId="{0DFF2AB9-D770-40C6-AA0F-A2E4C8982898}" dt="2020-12-25T11:18:59.164" v="5942"/>
          <ac:grpSpMkLst>
            <pc:docMk/>
            <pc:sldMk cId="1464722542" sldId="265"/>
            <ac:grpSpMk id="163" creationId="{06FEADA7-1AB6-48A7-8649-2CEE7C58ED9F}"/>
          </ac:grpSpMkLst>
        </pc:grpChg>
        <pc:picChg chg="del">
          <ac:chgData name="Paul Bloemers" userId="fe3832ff3b233e04" providerId="LiveId" clId="{0DFF2AB9-D770-40C6-AA0F-A2E4C8982898}" dt="2020-12-24T11:29:42.163" v="18" actId="478"/>
          <ac:picMkLst>
            <pc:docMk/>
            <pc:sldMk cId="1464722542" sldId="265"/>
            <ac:picMk id="10" creationId="{7E341EF1-3363-444B-A7D1-DB8258D8E7E2}"/>
          </ac:picMkLst>
        </pc:picChg>
        <pc:picChg chg="del">
          <ac:chgData name="Paul Bloemers" userId="fe3832ff3b233e04" providerId="LiveId" clId="{0DFF2AB9-D770-40C6-AA0F-A2E4C8982898}" dt="2020-12-24T11:29:43.023" v="19" actId="478"/>
          <ac:picMkLst>
            <pc:docMk/>
            <pc:sldMk cId="1464722542" sldId="265"/>
            <ac:picMk id="25" creationId="{45C56B06-E4C9-4FF8-954C-C6DFB8318728}"/>
          </ac:picMkLst>
        </pc:picChg>
        <pc:picChg chg="add mod">
          <ac:chgData name="Paul Bloemers" userId="fe3832ff3b233e04" providerId="LiveId" clId="{0DFF2AB9-D770-40C6-AA0F-A2E4C8982898}" dt="2020-12-25T11:16:02.032" v="5830" actId="1076"/>
          <ac:picMkLst>
            <pc:docMk/>
            <pc:sldMk cId="1464722542" sldId="265"/>
            <ac:picMk id="26" creationId="{3BE9E5C1-3A0D-49A4-85A2-2F2C32920046}"/>
          </ac:picMkLst>
        </pc:picChg>
        <pc:picChg chg="del">
          <ac:chgData name="Paul Bloemers" userId="fe3832ff3b233e04" providerId="LiveId" clId="{0DFF2AB9-D770-40C6-AA0F-A2E4C8982898}" dt="2020-12-24T11:29:35.414" v="14" actId="478"/>
          <ac:picMkLst>
            <pc:docMk/>
            <pc:sldMk cId="1464722542" sldId="265"/>
            <ac:picMk id="27" creationId="{BEF7EA95-352B-4461-9D1E-EC179005459E}"/>
          </ac:picMkLst>
        </pc:picChg>
        <pc:picChg chg="del">
          <ac:chgData name="Paul Bloemers" userId="fe3832ff3b233e04" providerId="LiveId" clId="{0DFF2AB9-D770-40C6-AA0F-A2E4C8982898}" dt="2020-12-24T11:29:41.529" v="17" actId="478"/>
          <ac:picMkLst>
            <pc:docMk/>
            <pc:sldMk cId="1464722542" sldId="265"/>
            <ac:picMk id="29" creationId="{94379531-550C-4424-98CC-63DCBA449159}"/>
          </ac:picMkLst>
        </pc:picChg>
        <pc:picChg chg="add mod">
          <ac:chgData name="Paul Bloemers" userId="fe3832ff3b233e04" providerId="LiveId" clId="{0DFF2AB9-D770-40C6-AA0F-A2E4C8982898}" dt="2020-12-25T12:35:38.277" v="6787" actId="14100"/>
          <ac:picMkLst>
            <pc:docMk/>
            <pc:sldMk cId="1464722542" sldId="265"/>
            <ac:picMk id="30" creationId="{6F51C4E4-E068-4C40-906C-F8B9EEB9127E}"/>
          </ac:picMkLst>
        </pc:picChg>
        <pc:picChg chg="del">
          <ac:chgData name="Paul Bloemers" userId="fe3832ff3b233e04" providerId="LiveId" clId="{0DFF2AB9-D770-40C6-AA0F-A2E4C8982898}" dt="2020-12-24T11:29:36.035" v="15" actId="478"/>
          <ac:picMkLst>
            <pc:docMk/>
            <pc:sldMk cId="1464722542" sldId="265"/>
            <ac:picMk id="88" creationId="{53531DA4-29D2-4900-A9BE-2B1CD5728A74}"/>
          </ac:picMkLst>
        </pc:picChg>
        <pc:picChg chg="del">
          <ac:chgData name="Paul Bloemers" userId="fe3832ff3b233e04" providerId="LiveId" clId="{0DFF2AB9-D770-40C6-AA0F-A2E4C8982898}" dt="2020-12-24T11:29:20.542" v="0" actId="478"/>
          <ac:picMkLst>
            <pc:docMk/>
            <pc:sldMk cId="1464722542" sldId="265"/>
            <ac:picMk id="109" creationId="{86638634-B259-43A1-8FFE-A82BBDB852CE}"/>
          </ac:picMkLst>
        </pc:picChg>
        <pc:picChg chg="del">
          <ac:chgData name="Paul Bloemers" userId="fe3832ff3b233e04" providerId="LiveId" clId="{0DFF2AB9-D770-40C6-AA0F-A2E4C8982898}" dt="2020-12-24T11:29:21.320" v="1" actId="478"/>
          <ac:picMkLst>
            <pc:docMk/>
            <pc:sldMk cId="1464722542" sldId="265"/>
            <ac:picMk id="124" creationId="{47089D13-7089-41BD-9CB5-6B4B7043061F}"/>
          </ac:picMkLst>
        </pc:picChg>
        <pc:picChg chg="add mod">
          <ac:chgData name="Paul Bloemers" userId="fe3832ff3b233e04" providerId="LiveId" clId="{0DFF2AB9-D770-40C6-AA0F-A2E4C8982898}" dt="2020-12-25T11:17:20.562" v="5893" actId="1076"/>
          <ac:picMkLst>
            <pc:docMk/>
            <pc:sldMk cId="1464722542" sldId="265"/>
            <ac:picMk id="151" creationId="{47DDB398-1CA9-45C4-899A-0338C4D9470A}"/>
          </ac:picMkLst>
        </pc:picChg>
        <pc:picChg chg="add mod">
          <ac:chgData name="Paul Bloemers" userId="fe3832ff3b233e04" providerId="LiveId" clId="{0DFF2AB9-D770-40C6-AA0F-A2E4C8982898}" dt="2020-12-25T11:19:17.211" v="5944" actId="1036"/>
          <ac:picMkLst>
            <pc:docMk/>
            <pc:sldMk cId="1464722542" sldId="265"/>
            <ac:picMk id="162" creationId="{0C7B2A39-D022-47D0-B1EC-1EB5E608DB34}"/>
          </ac:picMkLst>
        </pc:picChg>
        <pc:picChg chg="add mod">
          <ac:chgData name="Paul Bloemers" userId="fe3832ff3b233e04" providerId="LiveId" clId="{0DFF2AB9-D770-40C6-AA0F-A2E4C8982898}" dt="2020-12-25T11:20:08.662" v="5948" actId="1076"/>
          <ac:picMkLst>
            <pc:docMk/>
            <pc:sldMk cId="1464722542" sldId="265"/>
            <ac:picMk id="169" creationId="{A43D0D12-AAB9-41AA-9F1A-FD1A69EA8ED4}"/>
          </ac:picMkLst>
        </pc:picChg>
        <pc:picChg chg="add mod">
          <ac:chgData name="Paul Bloemers" userId="fe3832ff3b233e04" providerId="LiveId" clId="{0DFF2AB9-D770-40C6-AA0F-A2E4C8982898}" dt="2020-12-25T11:32:56.238" v="6567" actId="1037"/>
          <ac:picMkLst>
            <pc:docMk/>
            <pc:sldMk cId="1464722542" sldId="265"/>
            <ac:picMk id="173" creationId="{516D2DD0-F240-4459-9A50-2F2FF962618A}"/>
          </ac:picMkLst>
        </pc:picChg>
      </pc:sldChg>
      <pc:sldChg chg="modSp mod">
        <pc:chgData name="Paul Bloemers" userId="fe3832ff3b233e04" providerId="LiveId" clId="{0DFF2AB9-D770-40C6-AA0F-A2E4C8982898}" dt="2020-12-24T12:03:58.350" v="1972" actId="20577"/>
        <pc:sldMkLst>
          <pc:docMk/>
          <pc:sldMk cId="1680319837" sldId="266"/>
        </pc:sldMkLst>
        <pc:spChg chg="mod">
          <ac:chgData name="Paul Bloemers" userId="fe3832ff3b233e04" providerId="LiveId" clId="{0DFF2AB9-D770-40C6-AA0F-A2E4C8982898}" dt="2020-12-24T12:02:06.419" v="1903" actId="554"/>
          <ac:spMkLst>
            <pc:docMk/>
            <pc:sldMk cId="1680319837" sldId="266"/>
            <ac:spMk id="3" creationId="{FE30E485-94AA-456A-9491-D6292E6DAE8C}"/>
          </ac:spMkLst>
        </pc:spChg>
        <pc:spChg chg="mod">
          <ac:chgData name="Paul Bloemers" userId="fe3832ff3b233e04" providerId="LiveId" clId="{0DFF2AB9-D770-40C6-AA0F-A2E4C8982898}" dt="2020-12-24T12:02:06.419" v="1903" actId="554"/>
          <ac:spMkLst>
            <pc:docMk/>
            <pc:sldMk cId="1680319837" sldId="266"/>
            <ac:spMk id="5" creationId="{E0B77209-27A3-49BD-8252-12147501BCB4}"/>
          </ac:spMkLst>
        </pc:spChg>
        <pc:spChg chg="mod">
          <ac:chgData name="Paul Bloemers" userId="fe3832ff3b233e04" providerId="LiveId" clId="{0DFF2AB9-D770-40C6-AA0F-A2E4C8982898}" dt="2020-12-24T12:02:55.638" v="1924" actId="1038"/>
          <ac:spMkLst>
            <pc:docMk/>
            <pc:sldMk cId="1680319837" sldId="266"/>
            <ac:spMk id="6" creationId="{BF13E436-403F-4120-87B7-1D0C28C3C1D4}"/>
          </ac:spMkLst>
        </pc:spChg>
        <pc:spChg chg="mod">
          <ac:chgData name="Paul Bloemers" userId="fe3832ff3b233e04" providerId="LiveId" clId="{0DFF2AB9-D770-40C6-AA0F-A2E4C8982898}" dt="2020-12-24T12:03:27.215" v="1939" actId="20577"/>
          <ac:spMkLst>
            <pc:docMk/>
            <pc:sldMk cId="1680319837" sldId="266"/>
            <ac:spMk id="7" creationId="{F82760C6-557E-4F35-BF4E-D686AFEB0FA7}"/>
          </ac:spMkLst>
        </pc:spChg>
        <pc:spChg chg="mod">
          <ac:chgData name="Paul Bloemers" userId="fe3832ff3b233e04" providerId="LiveId" clId="{0DFF2AB9-D770-40C6-AA0F-A2E4C8982898}" dt="2020-12-24T12:03:33.389" v="1954" actId="20577"/>
          <ac:spMkLst>
            <pc:docMk/>
            <pc:sldMk cId="1680319837" sldId="266"/>
            <ac:spMk id="8" creationId="{B69C6E30-93FC-4B67-B46F-9DD64CD22F17}"/>
          </ac:spMkLst>
        </pc:spChg>
        <pc:spChg chg="mod">
          <ac:chgData name="Paul Bloemers" userId="fe3832ff3b233e04" providerId="LiveId" clId="{0DFF2AB9-D770-40C6-AA0F-A2E4C8982898}" dt="2020-12-24T12:03:58.350" v="1972" actId="20577"/>
          <ac:spMkLst>
            <pc:docMk/>
            <pc:sldMk cId="1680319837" sldId="266"/>
            <ac:spMk id="9" creationId="{40215993-7B37-42F0-BEC2-843B36157D04}"/>
          </ac:spMkLst>
        </pc:spChg>
      </pc:sldChg>
      <pc:sldChg chg="addSp delSp modSp mod">
        <pc:chgData name="Paul Bloemers" userId="fe3832ff3b233e04" providerId="LiveId" clId="{0DFF2AB9-D770-40C6-AA0F-A2E4C8982898}" dt="2020-12-25T12:53:00.911" v="7554" actId="1076"/>
        <pc:sldMkLst>
          <pc:docMk/>
          <pc:sldMk cId="2024952999" sldId="267"/>
        </pc:sldMkLst>
        <pc:spChg chg="mod">
          <ac:chgData name="Paul Bloemers" userId="fe3832ff3b233e04" providerId="LiveId" clId="{0DFF2AB9-D770-40C6-AA0F-A2E4C8982898}" dt="2020-12-24T12:04:22.410" v="1996" actId="20577"/>
          <ac:spMkLst>
            <pc:docMk/>
            <pc:sldMk cId="2024952999" sldId="267"/>
            <ac:spMk id="2" creationId="{C3FD5C64-2676-4A0F-A143-F881F6052746}"/>
          </ac:spMkLst>
        </pc:spChg>
        <pc:spChg chg="mod">
          <ac:chgData name="Paul Bloemers" userId="fe3832ff3b233e04" providerId="LiveId" clId="{0DFF2AB9-D770-40C6-AA0F-A2E4C8982898}" dt="2020-12-24T12:04:28.858" v="2015" actId="20577"/>
          <ac:spMkLst>
            <pc:docMk/>
            <pc:sldMk cId="2024952999" sldId="267"/>
            <ac:spMk id="3" creationId="{98C12B8F-BF3F-4B06-BB2F-FF0B1811371E}"/>
          </ac:spMkLst>
        </pc:spChg>
        <pc:spChg chg="mod">
          <ac:chgData name="Paul Bloemers" userId="fe3832ff3b233e04" providerId="LiveId" clId="{0DFF2AB9-D770-40C6-AA0F-A2E4C8982898}" dt="2020-12-24T12:04:35.183" v="2030" actId="20577"/>
          <ac:spMkLst>
            <pc:docMk/>
            <pc:sldMk cId="2024952999" sldId="267"/>
            <ac:spMk id="4" creationId="{401C6125-1933-4F2F-9179-5507847478EB}"/>
          </ac:spMkLst>
        </pc:spChg>
        <pc:spChg chg="mod">
          <ac:chgData name="Paul Bloemers" userId="fe3832ff3b233e04" providerId="LiveId" clId="{0DFF2AB9-D770-40C6-AA0F-A2E4C8982898}" dt="2020-12-24T12:04:45.117" v="2051" actId="20577"/>
          <ac:spMkLst>
            <pc:docMk/>
            <pc:sldMk cId="2024952999" sldId="267"/>
            <ac:spMk id="6" creationId="{BFF42432-6A6B-44BF-825E-508A95E6C144}"/>
          </ac:spMkLst>
        </pc:spChg>
        <pc:spChg chg="mod">
          <ac:chgData name="Paul Bloemers" userId="fe3832ff3b233e04" providerId="LiveId" clId="{0DFF2AB9-D770-40C6-AA0F-A2E4C8982898}" dt="2020-12-24T12:04:53.483" v="2066" actId="20577"/>
          <ac:spMkLst>
            <pc:docMk/>
            <pc:sldMk cId="2024952999" sldId="267"/>
            <ac:spMk id="7" creationId="{E4383DB8-00FD-4BF5-8BC1-DB0DEA53C48D}"/>
          </ac:spMkLst>
        </pc:spChg>
        <pc:spChg chg="mod">
          <ac:chgData name="Paul Bloemers" userId="fe3832ff3b233e04" providerId="LiveId" clId="{0DFF2AB9-D770-40C6-AA0F-A2E4C8982898}" dt="2020-12-24T12:05:00.534" v="2084" actId="20577"/>
          <ac:spMkLst>
            <pc:docMk/>
            <pc:sldMk cId="2024952999" sldId="267"/>
            <ac:spMk id="8" creationId="{1E4C5815-0C6E-43C9-A0FB-1D9395752BFA}"/>
          </ac:spMkLst>
        </pc:spChg>
        <pc:spChg chg="mod">
          <ac:chgData name="Paul Bloemers" userId="fe3832ff3b233e04" providerId="LiveId" clId="{0DFF2AB9-D770-40C6-AA0F-A2E4C8982898}" dt="2020-12-25T12:38:17.013" v="6908" actId="20577"/>
          <ac:spMkLst>
            <pc:docMk/>
            <pc:sldMk cId="2024952999" sldId="267"/>
            <ac:spMk id="11" creationId="{CC53D4B6-4D5A-4CD9-971D-753D20556903}"/>
          </ac:spMkLst>
        </pc:spChg>
        <pc:spChg chg="mod">
          <ac:chgData name="Paul Bloemers" userId="fe3832ff3b233e04" providerId="LiveId" clId="{0DFF2AB9-D770-40C6-AA0F-A2E4C8982898}" dt="2020-12-25T12:45:39.906" v="7203" actId="20577"/>
          <ac:spMkLst>
            <pc:docMk/>
            <pc:sldMk cId="2024952999" sldId="267"/>
            <ac:spMk id="13" creationId="{02EB7748-F93A-41EA-ABBE-C4F1AB731C56}"/>
          </ac:spMkLst>
        </pc:spChg>
        <pc:spChg chg="del">
          <ac:chgData name="Paul Bloemers" userId="fe3832ff3b233e04" providerId="LiveId" clId="{0DFF2AB9-D770-40C6-AA0F-A2E4C8982898}" dt="2020-12-24T13:51:17.372" v="3238" actId="478"/>
          <ac:spMkLst>
            <pc:docMk/>
            <pc:sldMk cId="2024952999" sldId="267"/>
            <ac:spMk id="23" creationId="{D66605DE-EAAC-445B-8447-2326B178B0B2}"/>
          </ac:spMkLst>
        </pc:spChg>
        <pc:spChg chg="del">
          <ac:chgData name="Paul Bloemers" userId="fe3832ff3b233e04" providerId="LiveId" clId="{0DFF2AB9-D770-40C6-AA0F-A2E4C8982898}" dt="2020-12-24T13:51:17.372" v="3238" actId="478"/>
          <ac:spMkLst>
            <pc:docMk/>
            <pc:sldMk cId="2024952999" sldId="267"/>
            <ac:spMk id="24" creationId="{5BB0F11B-3523-409F-A176-92FD33EEEC5C}"/>
          </ac:spMkLst>
        </pc:spChg>
        <pc:spChg chg="mod">
          <ac:chgData name="Paul Bloemers" userId="fe3832ff3b233e04" providerId="LiveId" clId="{0DFF2AB9-D770-40C6-AA0F-A2E4C8982898}" dt="2020-12-25T12:46:03.382" v="7287" actId="20577"/>
          <ac:spMkLst>
            <pc:docMk/>
            <pc:sldMk cId="2024952999" sldId="267"/>
            <ac:spMk id="37" creationId="{BE716367-E028-4D7E-A855-39584BCBDD47}"/>
          </ac:spMkLst>
        </pc:spChg>
        <pc:spChg chg="add mod">
          <ac:chgData name="Paul Bloemers" userId="fe3832ff3b233e04" providerId="LiveId" clId="{0DFF2AB9-D770-40C6-AA0F-A2E4C8982898}" dt="2020-12-24T13:51:30.754" v="3314" actId="1036"/>
          <ac:spMkLst>
            <pc:docMk/>
            <pc:sldMk cId="2024952999" sldId="267"/>
            <ac:spMk id="62" creationId="{CC497D0F-ED37-4B6F-8F29-D9E13E2297AE}"/>
          </ac:spMkLst>
        </pc:spChg>
        <pc:spChg chg="add mod">
          <ac:chgData name="Paul Bloemers" userId="fe3832ff3b233e04" providerId="LiveId" clId="{0DFF2AB9-D770-40C6-AA0F-A2E4C8982898}" dt="2020-12-24T13:51:30.754" v="3314" actId="1036"/>
          <ac:spMkLst>
            <pc:docMk/>
            <pc:sldMk cId="2024952999" sldId="267"/>
            <ac:spMk id="63" creationId="{85DC1C3D-2003-4010-B50F-C3860EB7D2D7}"/>
          </ac:spMkLst>
        </pc:spChg>
        <pc:spChg chg="add mod">
          <ac:chgData name="Paul Bloemers" userId="fe3832ff3b233e04" providerId="LiveId" clId="{0DFF2AB9-D770-40C6-AA0F-A2E4C8982898}" dt="2020-12-24T13:51:30.754" v="3314" actId="1036"/>
          <ac:spMkLst>
            <pc:docMk/>
            <pc:sldMk cId="2024952999" sldId="267"/>
            <ac:spMk id="64" creationId="{4A85373D-0BDA-4C30-A214-329744CAD651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66" creationId="{DB16E594-EEAE-47F8-9DDD-97C9F6445CDC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76" creationId="{1E43539A-EFF9-4612-857F-4D6E2FD10E52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77" creationId="{BE7819E5-2F34-4DB2-B7EA-E5C93157AF64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78" creationId="{97100D71-31E0-442C-8C2E-5137E449F5B2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79" creationId="{FC639CE1-E85F-4FB0-B425-FA52E56F3D81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80" creationId="{93088302-C919-4845-B7DD-3369F2C07306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81" creationId="{770DB879-4503-49C1-AF0E-688E76477E61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82" creationId="{12F71085-C1F1-411D-8271-B7A2FF0814D2}"/>
          </ac:spMkLst>
        </pc:spChg>
        <pc:spChg chg="add mod">
          <ac:chgData name="Paul Bloemers" userId="fe3832ff3b233e04" providerId="LiveId" clId="{0DFF2AB9-D770-40C6-AA0F-A2E4C8982898}" dt="2020-12-24T13:51:30.754" v="3314" actId="1036"/>
          <ac:spMkLst>
            <pc:docMk/>
            <pc:sldMk cId="2024952999" sldId="267"/>
            <ac:spMk id="84" creationId="{316BC624-61B2-4C5B-9177-1608181FA18D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86" creationId="{DF3FAEF2-3A5F-45B7-87D8-22C3EF63859F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87" creationId="{1A9FC2D9-0155-4B40-8251-BE2F29021A2B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88" creationId="{E2851F8C-3301-4CC6-8FDC-6A3F5F5A3928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89" creationId="{C930F7AF-D162-4CD6-888F-9CC6B7C32927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90" creationId="{90AD0BA2-7D3C-4BEE-84A0-040706ADCBC8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91" creationId="{EA9B7485-9636-48BB-BA77-6B7567BC49FA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92" creationId="{D6D4EED4-2FD7-4724-81BB-F454B24B13AB}"/>
          </ac:spMkLst>
        </pc:spChg>
        <pc:spChg chg="mod">
          <ac:chgData name="Paul Bloemers" userId="fe3832ff3b233e04" providerId="LiveId" clId="{0DFF2AB9-D770-40C6-AA0F-A2E4C8982898}" dt="2020-12-24T13:51:18.587" v="3239"/>
          <ac:spMkLst>
            <pc:docMk/>
            <pc:sldMk cId="2024952999" sldId="267"/>
            <ac:spMk id="93" creationId="{891A2BD2-C4AE-49EC-9437-21E38E2BFCB3}"/>
          </ac:spMkLst>
        </pc:spChg>
        <pc:spChg chg="add mod">
          <ac:chgData name="Paul Bloemers" userId="fe3832ff3b233e04" providerId="LiveId" clId="{0DFF2AB9-D770-40C6-AA0F-A2E4C8982898}" dt="2020-12-25T12:37:10.608" v="6817" actId="1035"/>
          <ac:spMkLst>
            <pc:docMk/>
            <pc:sldMk cId="2024952999" sldId="267"/>
            <ac:spMk id="95" creationId="{80BBEC48-883B-40FB-B254-301B52897244}"/>
          </ac:spMkLst>
        </pc:spChg>
        <pc:spChg chg="mod">
          <ac:chgData name="Paul Bloemers" userId="fe3832ff3b233e04" providerId="LiveId" clId="{0DFF2AB9-D770-40C6-AA0F-A2E4C8982898}" dt="2020-12-25T12:52:28.330" v="7548" actId="20577"/>
          <ac:spMkLst>
            <pc:docMk/>
            <pc:sldMk cId="2024952999" sldId="267"/>
            <ac:spMk id="97" creationId="{C0AEB1F8-DF03-455F-BE82-8F27BB847A0C}"/>
          </ac:spMkLst>
        </pc:spChg>
        <pc:spChg chg="mod">
          <ac:chgData name="Paul Bloemers" userId="fe3832ff3b233e04" providerId="LiveId" clId="{0DFF2AB9-D770-40C6-AA0F-A2E4C8982898}" dt="2020-12-25T12:46:36.355" v="7288"/>
          <ac:spMkLst>
            <pc:docMk/>
            <pc:sldMk cId="2024952999" sldId="267"/>
            <ac:spMk id="98" creationId="{DAF15189-A9BE-4021-8DC3-826B354CA74B}"/>
          </ac:spMkLst>
        </pc:spChg>
        <pc:spChg chg="mod">
          <ac:chgData name="Paul Bloemers" userId="fe3832ff3b233e04" providerId="LiveId" clId="{0DFF2AB9-D770-40C6-AA0F-A2E4C8982898}" dt="2020-12-25T12:46:36.355" v="7288"/>
          <ac:spMkLst>
            <pc:docMk/>
            <pc:sldMk cId="2024952999" sldId="267"/>
            <ac:spMk id="99" creationId="{58975BE8-5B5C-4CF1-B012-1E7730057CAC}"/>
          </ac:spMkLst>
        </pc:spChg>
        <pc:spChg chg="add mod">
          <ac:chgData name="Paul Bloemers" userId="fe3832ff3b233e04" providerId="LiveId" clId="{0DFF2AB9-D770-40C6-AA0F-A2E4C8982898}" dt="2020-12-25T12:47:05.190" v="7318" actId="20577"/>
          <ac:spMkLst>
            <pc:docMk/>
            <pc:sldMk cId="2024952999" sldId="267"/>
            <ac:spMk id="100" creationId="{38455505-83F7-411D-A4CA-2CA33ED80B06}"/>
          </ac:spMkLst>
        </pc:spChg>
        <pc:spChg chg="mod">
          <ac:chgData name="Paul Bloemers" userId="fe3832ff3b233e04" providerId="LiveId" clId="{0DFF2AB9-D770-40C6-AA0F-A2E4C8982898}" dt="2020-12-25T12:52:47.710" v="7551"/>
          <ac:spMkLst>
            <pc:docMk/>
            <pc:sldMk cId="2024952999" sldId="267"/>
            <ac:spMk id="103" creationId="{DFF4D55A-C546-4C49-B693-28E6C9BEFC05}"/>
          </ac:spMkLst>
        </pc:spChg>
        <pc:spChg chg="mod">
          <ac:chgData name="Paul Bloemers" userId="fe3832ff3b233e04" providerId="LiveId" clId="{0DFF2AB9-D770-40C6-AA0F-A2E4C8982898}" dt="2020-12-25T12:52:47.710" v="7551"/>
          <ac:spMkLst>
            <pc:docMk/>
            <pc:sldMk cId="2024952999" sldId="267"/>
            <ac:spMk id="104" creationId="{978ADA8D-3B9E-4FC9-AD72-F3EE055518FC}"/>
          </ac:spMkLst>
        </pc:spChg>
        <pc:spChg chg="mod">
          <ac:chgData name="Paul Bloemers" userId="fe3832ff3b233e04" providerId="LiveId" clId="{0DFF2AB9-D770-40C6-AA0F-A2E4C8982898}" dt="2020-12-25T12:52:47.710" v="7551"/>
          <ac:spMkLst>
            <pc:docMk/>
            <pc:sldMk cId="2024952999" sldId="267"/>
            <ac:spMk id="105" creationId="{E7354F03-DC74-494F-8ADE-0650A3D98CDC}"/>
          </ac:spMkLst>
        </pc:spChg>
        <pc:spChg chg="mod">
          <ac:chgData name="Paul Bloemers" userId="fe3832ff3b233e04" providerId="LiveId" clId="{0DFF2AB9-D770-40C6-AA0F-A2E4C8982898}" dt="2020-12-25T12:52:47.710" v="7551"/>
          <ac:spMkLst>
            <pc:docMk/>
            <pc:sldMk cId="2024952999" sldId="267"/>
            <ac:spMk id="106" creationId="{214B3DA6-4D4B-4DCA-985A-B4EDAAF85328}"/>
          </ac:spMkLst>
        </pc:spChg>
        <pc:spChg chg="mod">
          <ac:chgData name="Paul Bloemers" userId="fe3832ff3b233e04" providerId="LiveId" clId="{0DFF2AB9-D770-40C6-AA0F-A2E4C8982898}" dt="2020-12-25T12:52:47.710" v="7551"/>
          <ac:spMkLst>
            <pc:docMk/>
            <pc:sldMk cId="2024952999" sldId="267"/>
            <ac:spMk id="107" creationId="{A57F893A-DF07-4CB5-A421-5B55CB490951}"/>
          </ac:spMkLst>
        </pc:spChg>
        <pc:spChg chg="mod">
          <ac:chgData name="Paul Bloemers" userId="fe3832ff3b233e04" providerId="LiveId" clId="{0DFF2AB9-D770-40C6-AA0F-A2E4C8982898}" dt="2020-12-25T12:52:47.710" v="7551"/>
          <ac:spMkLst>
            <pc:docMk/>
            <pc:sldMk cId="2024952999" sldId="267"/>
            <ac:spMk id="109" creationId="{61C38B33-ED76-4DEF-9498-BD241D129D58}"/>
          </ac:spMkLst>
        </pc:spChg>
        <pc:spChg chg="mod">
          <ac:chgData name="Paul Bloemers" userId="fe3832ff3b233e04" providerId="LiveId" clId="{0DFF2AB9-D770-40C6-AA0F-A2E4C8982898}" dt="2020-12-25T12:52:47.710" v="7551"/>
          <ac:spMkLst>
            <pc:docMk/>
            <pc:sldMk cId="2024952999" sldId="267"/>
            <ac:spMk id="110" creationId="{18877D0A-E453-4A5C-957B-1C0A2A88FF53}"/>
          </ac:spMkLst>
        </pc:spChg>
        <pc:spChg chg="mod">
          <ac:chgData name="Paul Bloemers" userId="fe3832ff3b233e04" providerId="LiveId" clId="{0DFF2AB9-D770-40C6-AA0F-A2E4C8982898}" dt="2020-12-25T12:52:47.710" v="7551"/>
          <ac:spMkLst>
            <pc:docMk/>
            <pc:sldMk cId="2024952999" sldId="267"/>
            <ac:spMk id="111" creationId="{B84082FD-7352-45F4-92E8-91E4894FF792}"/>
          </ac:spMkLst>
        </pc:spChg>
        <pc:spChg chg="mod">
          <ac:chgData name="Paul Bloemers" userId="fe3832ff3b233e04" providerId="LiveId" clId="{0DFF2AB9-D770-40C6-AA0F-A2E4C8982898}" dt="2020-12-25T12:52:56.545" v="7553"/>
          <ac:spMkLst>
            <pc:docMk/>
            <pc:sldMk cId="2024952999" sldId="267"/>
            <ac:spMk id="113" creationId="{9E0A9EF0-C5F0-4012-B806-A72DF01EE35E}"/>
          </ac:spMkLst>
        </pc:spChg>
        <pc:spChg chg="mod">
          <ac:chgData name="Paul Bloemers" userId="fe3832ff3b233e04" providerId="LiveId" clId="{0DFF2AB9-D770-40C6-AA0F-A2E4C8982898}" dt="2020-12-25T12:52:56.545" v="7553"/>
          <ac:spMkLst>
            <pc:docMk/>
            <pc:sldMk cId="2024952999" sldId="267"/>
            <ac:spMk id="114" creationId="{6C610F19-1E4E-40B8-8147-20E617BF961F}"/>
          </ac:spMkLst>
        </pc:spChg>
        <pc:spChg chg="mod">
          <ac:chgData name="Paul Bloemers" userId="fe3832ff3b233e04" providerId="LiveId" clId="{0DFF2AB9-D770-40C6-AA0F-A2E4C8982898}" dt="2020-12-25T12:52:56.545" v="7553"/>
          <ac:spMkLst>
            <pc:docMk/>
            <pc:sldMk cId="2024952999" sldId="267"/>
            <ac:spMk id="115" creationId="{2FA86C3B-22E9-44EF-93A4-B77E37D0678A}"/>
          </ac:spMkLst>
        </pc:spChg>
        <pc:spChg chg="mod">
          <ac:chgData name="Paul Bloemers" userId="fe3832ff3b233e04" providerId="LiveId" clId="{0DFF2AB9-D770-40C6-AA0F-A2E4C8982898}" dt="2020-12-25T12:52:56.545" v="7553"/>
          <ac:spMkLst>
            <pc:docMk/>
            <pc:sldMk cId="2024952999" sldId="267"/>
            <ac:spMk id="116" creationId="{F8D9485E-2DE2-413F-ABF8-22483FCD9D1A}"/>
          </ac:spMkLst>
        </pc:spChg>
        <pc:spChg chg="mod">
          <ac:chgData name="Paul Bloemers" userId="fe3832ff3b233e04" providerId="LiveId" clId="{0DFF2AB9-D770-40C6-AA0F-A2E4C8982898}" dt="2020-12-25T12:52:56.545" v="7553"/>
          <ac:spMkLst>
            <pc:docMk/>
            <pc:sldMk cId="2024952999" sldId="267"/>
            <ac:spMk id="117" creationId="{CF05F73A-2ABC-40BD-89CF-A2A7FE57F009}"/>
          </ac:spMkLst>
        </pc:spChg>
        <pc:spChg chg="mod">
          <ac:chgData name="Paul Bloemers" userId="fe3832ff3b233e04" providerId="LiveId" clId="{0DFF2AB9-D770-40C6-AA0F-A2E4C8982898}" dt="2020-12-25T12:52:56.545" v="7553"/>
          <ac:spMkLst>
            <pc:docMk/>
            <pc:sldMk cId="2024952999" sldId="267"/>
            <ac:spMk id="122" creationId="{67F185B0-14FA-4F60-B7B9-11DD57A35821}"/>
          </ac:spMkLst>
        </pc:spChg>
        <pc:spChg chg="mod">
          <ac:chgData name="Paul Bloemers" userId="fe3832ff3b233e04" providerId="LiveId" clId="{0DFF2AB9-D770-40C6-AA0F-A2E4C8982898}" dt="2020-12-25T12:52:56.545" v="7553"/>
          <ac:spMkLst>
            <pc:docMk/>
            <pc:sldMk cId="2024952999" sldId="267"/>
            <ac:spMk id="124" creationId="{F75A0C0D-5B58-42E3-9B3B-DEF051D003EF}"/>
          </ac:spMkLst>
        </pc:spChg>
        <pc:spChg chg="mod">
          <ac:chgData name="Paul Bloemers" userId="fe3832ff3b233e04" providerId="LiveId" clId="{0DFF2AB9-D770-40C6-AA0F-A2E4C8982898}" dt="2020-12-25T12:52:56.545" v="7553"/>
          <ac:spMkLst>
            <pc:docMk/>
            <pc:sldMk cId="2024952999" sldId="267"/>
            <ac:spMk id="126" creationId="{CD53D627-740A-42B0-99BE-E240809686C0}"/>
          </ac:spMkLst>
        </pc:spChg>
        <pc:spChg chg="del">
          <ac:chgData name="Paul Bloemers" userId="fe3832ff3b233e04" providerId="LiveId" clId="{0DFF2AB9-D770-40C6-AA0F-A2E4C8982898}" dt="2020-12-24T13:51:17.372" v="3238" actId="478"/>
          <ac:spMkLst>
            <pc:docMk/>
            <pc:sldMk cId="2024952999" sldId="267"/>
            <ac:spMk id="134" creationId="{07A073B7-2CA8-42B0-A651-4411AF87C0FD}"/>
          </ac:spMkLst>
        </pc:spChg>
        <pc:spChg chg="del mod">
          <ac:chgData name="Paul Bloemers" userId="fe3832ff3b233e04" providerId="LiveId" clId="{0DFF2AB9-D770-40C6-AA0F-A2E4C8982898}" dt="2020-12-24T13:51:17.372" v="3238" actId="478"/>
          <ac:spMkLst>
            <pc:docMk/>
            <pc:sldMk cId="2024952999" sldId="267"/>
            <ac:spMk id="135" creationId="{2F133B95-BD2A-49A9-9E0A-6777E6B26AE5}"/>
          </ac:spMkLst>
        </pc:spChg>
        <pc:grpChg chg="del">
          <ac:chgData name="Paul Bloemers" userId="fe3832ff3b233e04" providerId="LiveId" clId="{0DFF2AB9-D770-40C6-AA0F-A2E4C8982898}" dt="2020-12-24T13:51:17.372" v="3238" actId="478"/>
          <ac:grpSpMkLst>
            <pc:docMk/>
            <pc:sldMk cId="2024952999" sldId="267"/>
            <ac:grpSpMk id="14" creationId="{E916655C-4CF6-4A3C-B88E-07EE63DB5334}"/>
          </ac:grpSpMkLst>
        </pc:grpChg>
        <pc:grpChg chg="add mod">
          <ac:chgData name="Paul Bloemers" userId="fe3832ff3b233e04" providerId="LiveId" clId="{0DFF2AB9-D770-40C6-AA0F-A2E4C8982898}" dt="2020-12-24T13:51:30.754" v="3314" actId="1036"/>
          <ac:grpSpMkLst>
            <pc:docMk/>
            <pc:sldMk cId="2024952999" sldId="267"/>
            <ac:grpSpMk id="65" creationId="{75795CD7-0785-4A1B-AA6F-3EE2E5F6317B}"/>
          </ac:grpSpMkLst>
        </pc:grpChg>
        <pc:grpChg chg="del">
          <ac:chgData name="Paul Bloemers" userId="fe3832ff3b233e04" providerId="LiveId" clId="{0DFF2AB9-D770-40C6-AA0F-A2E4C8982898}" dt="2020-12-25T12:49:17.058" v="7322" actId="478"/>
          <ac:grpSpMkLst>
            <pc:docMk/>
            <pc:sldMk cId="2024952999" sldId="267"/>
            <ac:grpSpMk id="67" creationId="{D0104F48-E7FF-457C-BBA4-B347F5226F20}"/>
          </ac:grpSpMkLst>
        </pc:grpChg>
        <pc:grpChg chg="add mod">
          <ac:chgData name="Paul Bloemers" userId="fe3832ff3b233e04" providerId="LiveId" clId="{0DFF2AB9-D770-40C6-AA0F-A2E4C8982898}" dt="2020-12-24T13:51:30.754" v="3314" actId="1036"/>
          <ac:grpSpMkLst>
            <pc:docMk/>
            <pc:sldMk cId="2024952999" sldId="267"/>
            <ac:grpSpMk id="85" creationId="{F5C21114-23C1-4512-8754-FE27A00D8BB5}"/>
          </ac:grpSpMkLst>
        </pc:grpChg>
        <pc:grpChg chg="add mod">
          <ac:chgData name="Paul Bloemers" userId="fe3832ff3b233e04" providerId="LiveId" clId="{0DFF2AB9-D770-40C6-AA0F-A2E4C8982898}" dt="2020-12-25T12:46:45.790" v="7289" actId="1076"/>
          <ac:grpSpMkLst>
            <pc:docMk/>
            <pc:sldMk cId="2024952999" sldId="267"/>
            <ac:grpSpMk id="96" creationId="{9DED2999-6A79-4002-8F13-E8D5A17D9EAE}"/>
          </ac:grpSpMkLst>
        </pc:grpChg>
        <pc:grpChg chg="add mod">
          <ac:chgData name="Paul Bloemers" userId="fe3832ff3b233e04" providerId="LiveId" clId="{0DFF2AB9-D770-40C6-AA0F-A2E4C8982898}" dt="2020-12-25T12:52:55.423" v="7552" actId="1076"/>
          <ac:grpSpMkLst>
            <pc:docMk/>
            <pc:sldMk cId="2024952999" sldId="267"/>
            <ac:grpSpMk id="102" creationId="{4320306A-0C5C-4480-82EC-D525F8E419E6}"/>
          </ac:grpSpMkLst>
        </pc:grpChg>
        <pc:grpChg chg="add mod">
          <ac:chgData name="Paul Bloemers" userId="fe3832ff3b233e04" providerId="LiveId" clId="{0DFF2AB9-D770-40C6-AA0F-A2E4C8982898}" dt="2020-12-25T12:53:00.911" v="7554" actId="1076"/>
          <ac:grpSpMkLst>
            <pc:docMk/>
            <pc:sldMk cId="2024952999" sldId="267"/>
            <ac:grpSpMk id="112" creationId="{120D13EC-BEAF-40CC-86F7-265A4568F3E5}"/>
          </ac:grpSpMkLst>
        </pc:grpChg>
        <pc:grpChg chg="del">
          <ac:chgData name="Paul Bloemers" userId="fe3832ff3b233e04" providerId="LiveId" clId="{0DFF2AB9-D770-40C6-AA0F-A2E4C8982898}" dt="2020-12-24T13:51:17.372" v="3238" actId="478"/>
          <ac:grpSpMkLst>
            <pc:docMk/>
            <pc:sldMk cId="2024952999" sldId="267"/>
            <ac:grpSpMk id="121" creationId="{54996C4F-CF06-47C5-9AD2-AC02AA95828E}"/>
          </ac:grpSpMkLst>
        </pc:grpChg>
        <pc:grpChg chg="mod">
          <ac:chgData name="Paul Bloemers" userId="fe3832ff3b233e04" providerId="LiveId" clId="{0DFF2AB9-D770-40C6-AA0F-A2E4C8982898}" dt="2020-12-25T12:38:33.523" v="6929" actId="1036"/>
          <ac:grpSpMkLst>
            <pc:docMk/>
            <pc:sldMk cId="2024952999" sldId="267"/>
            <ac:grpSpMk id="136" creationId="{F595E0DC-8C62-492B-BD0F-0E64D809E9C7}"/>
          </ac:grpSpMkLst>
        </pc:grpChg>
        <pc:picChg chg="del">
          <ac:chgData name="Paul Bloemers" userId="fe3832ff3b233e04" providerId="LiveId" clId="{0DFF2AB9-D770-40C6-AA0F-A2E4C8982898}" dt="2020-12-24T11:30:10.182" v="28" actId="478"/>
          <ac:picMkLst>
            <pc:docMk/>
            <pc:sldMk cId="2024952999" sldId="267"/>
            <ac:picMk id="10" creationId="{11C634AF-5FC8-4B5F-8EF4-6D3F63EDF4C7}"/>
          </ac:picMkLst>
        </pc:picChg>
        <pc:picChg chg="add mod">
          <ac:chgData name="Paul Bloemers" userId="fe3832ff3b233e04" providerId="LiveId" clId="{0DFF2AB9-D770-40C6-AA0F-A2E4C8982898}" dt="2020-12-25T12:40:51.220" v="6937" actId="1076"/>
          <ac:picMkLst>
            <pc:docMk/>
            <pc:sldMk cId="2024952999" sldId="267"/>
            <ac:picMk id="25" creationId="{B8520B6F-578E-4417-AC4A-1119F69599EF}"/>
          </ac:picMkLst>
        </pc:picChg>
        <pc:picChg chg="add mod ord">
          <ac:chgData name="Paul Bloemers" userId="fe3832ff3b233e04" providerId="LiveId" clId="{0DFF2AB9-D770-40C6-AA0F-A2E4C8982898}" dt="2020-12-25T12:45:30.161" v="7190" actId="1076"/>
          <ac:picMkLst>
            <pc:docMk/>
            <pc:sldMk cId="2024952999" sldId="267"/>
            <ac:picMk id="27" creationId="{66822D2D-383A-491D-8767-0DC71C5FB08F}"/>
          </ac:picMkLst>
        </pc:picChg>
        <pc:picChg chg="add mod">
          <ac:chgData name="Paul Bloemers" userId="fe3832ff3b233e04" providerId="LiveId" clId="{0DFF2AB9-D770-40C6-AA0F-A2E4C8982898}" dt="2020-12-25T12:49:13.697" v="7321" actId="1076"/>
          <ac:picMkLst>
            <pc:docMk/>
            <pc:sldMk cId="2024952999" sldId="267"/>
            <ac:picMk id="29" creationId="{25988201-1C1C-4025-9F4B-255AAF4F7FCC}"/>
          </ac:picMkLst>
        </pc:picChg>
        <pc:picChg chg="add mod">
          <ac:chgData name="Paul Bloemers" userId="fe3832ff3b233e04" providerId="LiveId" clId="{0DFF2AB9-D770-40C6-AA0F-A2E4C8982898}" dt="2020-12-24T13:51:30.754" v="3314" actId="1036"/>
          <ac:picMkLst>
            <pc:docMk/>
            <pc:sldMk cId="2024952999" sldId="267"/>
            <ac:picMk id="83" creationId="{49546BE4-1868-4EA7-BC02-C12E19F07D6E}"/>
          </ac:picMkLst>
        </pc:picChg>
        <pc:picChg chg="add mod">
          <ac:chgData name="Paul Bloemers" userId="fe3832ff3b233e04" providerId="LiveId" clId="{0DFF2AB9-D770-40C6-AA0F-A2E4C8982898}" dt="2020-12-24T13:51:30.754" v="3314" actId="1036"/>
          <ac:picMkLst>
            <pc:docMk/>
            <pc:sldMk cId="2024952999" sldId="267"/>
            <ac:picMk id="94" creationId="{A95E8EF8-C21B-45B2-B9DA-F07C6D7B618B}"/>
          </ac:picMkLst>
        </pc:picChg>
        <pc:picChg chg="add mod">
          <ac:chgData name="Paul Bloemers" userId="fe3832ff3b233e04" providerId="LiveId" clId="{0DFF2AB9-D770-40C6-AA0F-A2E4C8982898}" dt="2020-12-25T12:52:41.718" v="7550" actId="1076"/>
          <ac:picMkLst>
            <pc:docMk/>
            <pc:sldMk cId="2024952999" sldId="267"/>
            <ac:picMk id="101" creationId="{33645570-A9A4-4FE1-9DCD-5F9852EF8DB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B19C3-C7ED-42CD-9983-E8EC9DC7DC80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A8C7A-88E6-43E7-BDF9-211806B1F2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50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177728C-6743-42E7-8C79-67176989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58992"/>
            <a:ext cx="1163804" cy="14524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E7AA85-A108-4392-9394-78CAF4A75D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58992"/>
            <a:ext cx="1163804" cy="14524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E5A23B-9866-45FE-9A26-3DABBFA4C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3003826"/>
            <a:ext cx="1163804" cy="14524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9F0DFEB-E386-4C82-9625-60939C7AC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3003826"/>
            <a:ext cx="1163804" cy="145245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87D16B7-0BD8-4E25-8B65-0ADE80C99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448660"/>
            <a:ext cx="1163804" cy="145245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3B90DAD-7B4F-4B49-B595-732673477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448660"/>
            <a:ext cx="1163804" cy="145245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F7CCECD-1FF8-47A1-BA53-5F0BD35CF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7893494"/>
            <a:ext cx="1163804" cy="145245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7D39431-EED2-4EB0-BC9A-D1C7D5201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7893494"/>
            <a:ext cx="1163804" cy="1452458"/>
          </a:xfrm>
          <a:prstGeom prst="rect">
            <a:avLst/>
          </a:prstGeom>
        </p:spPr>
      </p:pic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BEDAA5B-F22F-424D-B80D-A69D2F8C106B}"/>
              </a:ext>
            </a:extLst>
          </p:cNvPr>
          <p:cNvCxnSpPr/>
          <p:nvPr userDrawn="1"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FC1062B-5446-45AD-8862-9B3656FB6DAD}"/>
              </a:ext>
            </a:extLst>
          </p:cNvPr>
          <p:cNvCxnSpPr/>
          <p:nvPr userDrawn="1"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F4B59A1-4348-4433-AEC3-C565BB967D87}"/>
              </a:ext>
            </a:extLst>
          </p:cNvPr>
          <p:cNvCxnSpPr/>
          <p:nvPr userDrawn="1"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8B9A4B3-1187-44D4-920E-D6D52AA8BA1C}"/>
              </a:ext>
            </a:extLst>
          </p:cNvPr>
          <p:cNvCxnSpPr>
            <a:cxnSpLocks/>
          </p:cNvCxnSpPr>
          <p:nvPr userDrawn="1"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D0A93C86-D9EB-45CC-ADDB-BF86C44BF8BA}"/>
              </a:ext>
            </a:extLst>
          </p:cNvPr>
          <p:cNvCxnSpPr>
            <a:cxnSpLocks/>
          </p:cNvCxnSpPr>
          <p:nvPr userDrawn="1"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D9F53BD-C130-4389-B3A5-46423417FBD2}"/>
              </a:ext>
            </a:extLst>
          </p:cNvPr>
          <p:cNvCxnSpPr>
            <a:cxnSpLocks/>
          </p:cNvCxnSpPr>
          <p:nvPr userDrawn="1"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58111C4-BC22-489D-A339-DC266A2FFC88}"/>
              </a:ext>
            </a:extLst>
          </p:cNvPr>
          <p:cNvCxnSpPr>
            <a:cxnSpLocks/>
          </p:cNvCxnSpPr>
          <p:nvPr userDrawn="1"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7CB76402-5DFC-4191-A623-79C6357BDF62}"/>
              </a:ext>
            </a:extLst>
          </p:cNvPr>
          <p:cNvCxnSpPr>
            <a:cxnSpLocks/>
          </p:cNvCxnSpPr>
          <p:nvPr userDrawn="1"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FFF983D8-FBD0-4007-B4FF-B2CD7009A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305" y="1054388"/>
            <a:ext cx="3247090" cy="461665"/>
          </a:xfrm>
        </p:spPr>
        <p:txBody>
          <a:bodyPr anchor="b"/>
          <a:lstStyle>
            <a:lvl1pPr algn="ctr">
              <a:defRPr lang="nl-NL" sz="2400" kern="1200">
                <a:solidFill>
                  <a:schemeClr val="tx1"/>
                </a:solidFill>
                <a:latin typeface="Museo Sans 900" panose="02000000000000000000" pitchFamily="50" charset="0"/>
                <a:ea typeface="+mn-ea"/>
                <a:cs typeface="+mn-cs"/>
              </a:defRPr>
            </a:lvl1pPr>
          </a:lstStyle>
          <a:p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7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43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9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D08C810-42FE-41A7-AAEC-F12E3FBB2F31}"/>
              </a:ext>
            </a:extLst>
          </p:cNvPr>
          <p:cNvCxnSpPr/>
          <p:nvPr userDrawn="1"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D3561D9-F52E-4A20-AC47-F1AB3BBE7789}"/>
              </a:ext>
            </a:extLst>
          </p:cNvPr>
          <p:cNvCxnSpPr/>
          <p:nvPr userDrawn="1"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5294C93-297F-48B3-B485-58F9577D0227}"/>
              </a:ext>
            </a:extLst>
          </p:cNvPr>
          <p:cNvCxnSpPr/>
          <p:nvPr userDrawn="1"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995D020-819B-4D87-856A-B4F2931939B2}"/>
              </a:ext>
            </a:extLst>
          </p:cNvPr>
          <p:cNvCxnSpPr>
            <a:cxnSpLocks/>
          </p:cNvCxnSpPr>
          <p:nvPr userDrawn="1"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44B08E2-29FD-44A7-AE2D-027CD021AAEA}"/>
              </a:ext>
            </a:extLst>
          </p:cNvPr>
          <p:cNvCxnSpPr>
            <a:cxnSpLocks/>
          </p:cNvCxnSpPr>
          <p:nvPr userDrawn="1"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F90084C-274A-43EF-A6B3-167D1776F521}"/>
              </a:ext>
            </a:extLst>
          </p:cNvPr>
          <p:cNvCxnSpPr>
            <a:cxnSpLocks/>
          </p:cNvCxnSpPr>
          <p:nvPr userDrawn="1"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7A0C882-DC19-47F9-9660-1B3477EEC90E}"/>
              </a:ext>
            </a:extLst>
          </p:cNvPr>
          <p:cNvCxnSpPr>
            <a:cxnSpLocks/>
          </p:cNvCxnSpPr>
          <p:nvPr userDrawn="1"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03ED2BC-5A31-41A7-B83E-D0548C451514}"/>
              </a:ext>
            </a:extLst>
          </p:cNvPr>
          <p:cNvCxnSpPr>
            <a:cxnSpLocks/>
          </p:cNvCxnSpPr>
          <p:nvPr userDrawn="1"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55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67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59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30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38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2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E0BA-CCBF-485E-A31A-BACB50B36D2C}" type="datetimeFigureOut">
              <a:rPr lang="nl-NL" smtClean="0"/>
              <a:t>24-12-2020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3627F-7C24-40DC-9E92-CCB493E547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6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02B2C3ED-0B29-46C1-BF08-2EF74100FD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58992"/>
            <a:ext cx="1163804" cy="145245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06E4FFEC-7B06-48B8-9DDA-795748E7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58992"/>
            <a:ext cx="1163804" cy="145245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7045EE06-0F11-4334-AC7F-750B3058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3003826"/>
            <a:ext cx="1163804" cy="145245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D95EBB42-A74C-4A69-8D77-D6DEE41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3003826"/>
            <a:ext cx="1163804" cy="1452458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2EBE3035-D310-433C-BD8E-6458F03F0A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5448660"/>
            <a:ext cx="1163804" cy="145245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8BA84761-B36D-411C-AAC5-04B4F30D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5448660"/>
            <a:ext cx="1163804" cy="1452458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82B4E210-C425-4B4B-88F9-B9FE6754EB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8" y="7893494"/>
            <a:ext cx="1163804" cy="145245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0F1EF7B-55F7-40EB-B3F6-2EEAD10A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97" y="7893494"/>
            <a:ext cx="1163804" cy="1452458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E50E29-2FEA-4A2F-83A5-FCFC80C83DC7}"/>
              </a:ext>
            </a:extLst>
          </p:cNvPr>
          <p:cNvCxnSpPr/>
          <p:nvPr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D7B2675-6EE6-4165-9AE5-400A7308DC60}"/>
              </a:ext>
            </a:extLst>
          </p:cNvPr>
          <p:cNvCxnSpPr/>
          <p:nvPr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A05B526-7A79-463F-A730-405565765CB3}"/>
              </a:ext>
            </a:extLst>
          </p:cNvPr>
          <p:cNvCxnSpPr/>
          <p:nvPr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2E08F20-6714-4504-9E60-88E7410BC668}"/>
              </a:ext>
            </a:extLst>
          </p:cNvPr>
          <p:cNvCxnSpPr>
            <a:cxnSpLocks/>
          </p:cNvCxnSpPr>
          <p:nvPr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3511004-31C4-423E-94BE-BEF272E9BCBA}"/>
              </a:ext>
            </a:extLst>
          </p:cNvPr>
          <p:cNvCxnSpPr>
            <a:cxnSpLocks/>
          </p:cNvCxnSpPr>
          <p:nvPr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EBDF877-8941-415E-BCF0-88FF8FE8D276}"/>
              </a:ext>
            </a:extLst>
          </p:cNvPr>
          <p:cNvCxnSpPr>
            <a:cxnSpLocks/>
          </p:cNvCxnSpPr>
          <p:nvPr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24F3A86A-3EA6-476B-8252-7D7B9C5AF5D7}"/>
              </a:ext>
            </a:extLst>
          </p:cNvPr>
          <p:cNvCxnSpPr>
            <a:cxnSpLocks/>
          </p:cNvCxnSpPr>
          <p:nvPr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1210E70-CD0C-4010-B295-3B4E049B7E80}"/>
              </a:ext>
            </a:extLst>
          </p:cNvPr>
          <p:cNvCxnSpPr>
            <a:cxnSpLocks/>
          </p:cNvCxnSpPr>
          <p:nvPr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03400619-E573-441E-8987-A922C83511BF}"/>
              </a:ext>
            </a:extLst>
          </p:cNvPr>
          <p:cNvSpPr txBox="1"/>
          <p:nvPr/>
        </p:nvSpPr>
        <p:spPr>
          <a:xfrm>
            <a:off x="19450" y="1066915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Conjunctuur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C9F2E5-9F8F-4E58-A1F6-F122BCF661CE}"/>
              </a:ext>
            </a:extLst>
          </p:cNvPr>
          <p:cNvSpPr txBox="1"/>
          <p:nvPr/>
        </p:nvSpPr>
        <p:spPr>
          <a:xfrm>
            <a:off x="3890457" y="904077"/>
            <a:ext cx="25010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Bestedingen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(of: effectieve vraag)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99E6C22-5F4A-41D7-BCFC-3078BAA48243}"/>
              </a:ext>
            </a:extLst>
          </p:cNvPr>
          <p:cNvSpPr txBox="1"/>
          <p:nvPr/>
        </p:nvSpPr>
        <p:spPr>
          <a:xfrm>
            <a:off x="0" y="3161022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>
                <a:latin typeface="Museo Sans 900" panose="02000000000000000000" pitchFamily="50" charset="0"/>
              </a:rPr>
              <a:t>Anti-cyclisch</a:t>
            </a:r>
            <a:r>
              <a:rPr lang="nl-NL" sz="2400" dirty="0">
                <a:latin typeface="Museo Sans 900" panose="02000000000000000000" pitchFamily="50" charset="0"/>
              </a:rPr>
              <a:t> begrotingsbeleid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(of </a:t>
            </a:r>
            <a:r>
              <a:rPr lang="nl-N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pro-cyclisch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)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01F0FE3-8079-441D-ACAC-E7ADE01556C6}"/>
              </a:ext>
            </a:extLst>
          </p:cNvPr>
          <p:cNvSpPr txBox="1"/>
          <p:nvPr/>
        </p:nvSpPr>
        <p:spPr>
          <a:xfrm>
            <a:off x="3973015" y="3310620"/>
            <a:ext cx="2335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Automatische 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sz="2400" dirty="0">
                <a:latin typeface="Museo Sans 900" panose="02000000000000000000" pitchFamily="50" charset="0"/>
              </a:rPr>
              <a:t>stabilisatoren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6CFE058D-2264-435B-A8C8-EA5758712C01}"/>
              </a:ext>
            </a:extLst>
          </p:cNvPr>
          <p:cNvSpPr txBox="1"/>
          <p:nvPr/>
        </p:nvSpPr>
        <p:spPr>
          <a:xfrm>
            <a:off x="31975" y="5950935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Begrotingstekort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6713A16-65E2-493B-8EED-5398FEE0907F}"/>
              </a:ext>
            </a:extLst>
          </p:cNvPr>
          <p:cNvSpPr txBox="1"/>
          <p:nvPr/>
        </p:nvSpPr>
        <p:spPr>
          <a:xfrm>
            <a:off x="3448948" y="5950935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Financieringstekort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87C35670-16C4-4E0C-A1E2-D16D7E4F0ADB}"/>
              </a:ext>
            </a:extLst>
          </p:cNvPr>
          <p:cNvSpPr txBox="1"/>
          <p:nvPr/>
        </p:nvSpPr>
        <p:spPr>
          <a:xfrm>
            <a:off x="19923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Bezettingsgraad</a:t>
            </a:r>
            <a:endParaRPr lang="nl-NL" sz="2200" dirty="0">
              <a:latin typeface="Museo Sans 900" panose="02000000000000000000" pitchFamily="50" charset="0"/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024ED78C-B95B-468A-91F8-E68AE4F4E603}"/>
              </a:ext>
            </a:extLst>
          </p:cNvPr>
          <p:cNvSpPr txBox="1"/>
          <p:nvPr/>
        </p:nvSpPr>
        <p:spPr>
          <a:xfrm>
            <a:off x="3448948" y="8181603"/>
            <a:ext cx="33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Binnenlandse liquiditeitenmassa</a:t>
            </a:r>
          </a:p>
        </p:txBody>
      </p:sp>
    </p:spTree>
    <p:extLst>
      <p:ext uri="{BB962C8B-B14F-4D97-AF65-F5344CB8AC3E}">
        <p14:creationId xmlns:p14="http://schemas.microsoft.com/office/powerpoint/2010/main" val="317470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Wisselkoersinterventie (direct)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Valutamarkt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Beroepsbevolking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Structurele werkloosheid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240294" y="118615"/>
            <a:ext cx="300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Indirecte wisselkoersinterventie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371738" y="2616874"/>
            <a:ext cx="2741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Gevolgen wisselkoersstijging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Participatiegraad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Overdrachtsuitgaven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Wanneer er voor € 1 = $ 1,34 i.p.v. $ 1,10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nl-NL" sz="1050" dirty="0">
                <a:latin typeface="Museo Sans 500" panose="02000000000000000000" pitchFamily="50" charset="0"/>
              </a:rPr>
              <a:t>trekt buitenlandse beleggers aan (indien er vrij verkeer van kapitaal is).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nl-NL" sz="1050" dirty="0">
                <a:latin typeface="Museo Sans 500" panose="02000000000000000000" pitchFamily="50" charset="0"/>
              </a:rPr>
              <a:t>de concurrentiepositie verslechtert (bij gelijke binnenlandse prijzen worden producten voor het buitenland duurder).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nl-NL" sz="1050" dirty="0">
                <a:latin typeface="Museo Sans 500" panose="02000000000000000000" pitchFamily="50" charset="0"/>
              </a:rPr>
              <a:t>import wordt goedkoper, hetgeen een drukkend effect heeft op de inflatie.</a:t>
            </a:r>
          </a:p>
        </p:txBody>
      </p:sp>
      <p:grpSp>
        <p:nvGrpSpPr>
          <p:cNvPr id="14" name="Google Shape;4668;p45">
            <a:extLst>
              <a:ext uri="{FF2B5EF4-FFF2-40B4-BE49-F238E27FC236}">
                <a16:creationId xmlns:a16="http://schemas.microsoft.com/office/drawing/2014/main" id="{E916655C-4CF6-4A3C-B88E-07EE63DB5334}"/>
              </a:ext>
            </a:extLst>
          </p:cNvPr>
          <p:cNvGrpSpPr/>
          <p:nvPr/>
        </p:nvGrpSpPr>
        <p:grpSpPr>
          <a:xfrm>
            <a:off x="198683" y="93749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" name="Google Shape;4669;p45">
              <a:extLst>
                <a:ext uri="{FF2B5EF4-FFF2-40B4-BE49-F238E27FC236}">
                  <a16:creationId xmlns:a16="http://schemas.microsoft.com/office/drawing/2014/main" id="{1E420661-0108-43DA-BBD9-3EE5A59828B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670;p45">
              <a:extLst>
                <a:ext uri="{FF2B5EF4-FFF2-40B4-BE49-F238E27FC236}">
                  <a16:creationId xmlns:a16="http://schemas.microsoft.com/office/drawing/2014/main" id="{8337166D-5CAA-4882-9ED3-661DD9CFF90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671;p45">
              <a:extLst>
                <a:ext uri="{FF2B5EF4-FFF2-40B4-BE49-F238E27FC236}">
                  <a16:creationId xmlns:a16="http://schemas.microsoft.com/office/drawing/2014/main" id="{EDD30985-29A4-44F6-A94B-A034C921A2D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672;p45">
              <a:extLst>
                <a:ext uri="{FF2B5EF4-FFF2-40B4-BE49-F238E27FC236}">
                  <a16:creationId xmlns:a16="http://schemas.microsoft.com/office/drawing/2014/main" id="{48F58740-A4F4-466D-ACF7-0AC419AF50B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673;p45">
              <a:extLst>
                <a:ext uri="{FF2B5EF4-FFF2-40B4-BE49-F238E27FC236}">
                  <a16:creationId xmlns:a16="http://schemas.microsoft.com/office/drawing/2014/main" id="{D210ED02-002F-43F0-BA1A-DBCF685C4A3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74;p45">
              <a:extLst>
                <a:ext uri="{FF2B5EF4-FFF2-40B4-BE49-F238E27FC236}">
                  <a16:creationId xmlns:a16="http://schemas.microsoft.com/office/drawing/2014/main" id="{F5E34766-3BD2-4556-AE33-7B620141DEF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75;p45">
              <a:extLst>
                <a:ext uri="{FF2B5EF4-FFF2-40B4-BE49-F238E27FC236}">
                  <a16:creationId xmlns:a16="http://schemas.microsoft.com/office/drawing/2014/main" id="{4AA17983-EE21-4FE6-9536-9B600A255876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676;p45">
              <a:extLst>
                <a:ext uri="{FF2B5EF4-FFF2-40B4-BE49-F238E27FC236}">
                  <a16:creationId xmlns:a16="http://schemas.microsoft.com/office/drawing/2014/main" id="{44B5DE7E-3CFE-485B-B084-20810C4A3E7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D66605DE-EAAC-445B-8447-2326B178B0B2}"/>
              </a:ext>
            </a:extLst>
          </p:cNvPr>
          <p:cNvSpPr txBox="1"/>
          <p:nvPr/>
        </p:nvSpPr>
        <p:spPr>
          <a:xfrm>
            <a:off x="441083" y="394978"/>
            <a:ext cx="29996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ingrijpen in de koersvorming op de valutamarkt door de geldmarktrente te wijzigen.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Bijvoorbeeld: geldmarktrente </a:t>
            </a:r>
            <a:r>
              <a:rPr lang="nl-NL" sz="105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→ aantrekkelijker voor buitenlandse beleggers → vraag valutamarkt </a:t>
            </a:r>
            <a:r>
              <a:rPr lang="nl-NL" sz="105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nl-NL" sz="1050" dirty="0">
                <a:latin typeface="Museo Sans 500" panose="02000000000000000000" pitchFamily="50" charset="0"/>
              </a:rPr>
              <a:t> → wisselkoers</a:t>
            </a:r>
            <a:r>
              <a:rPr lang="nl-NL" sz="1050" dirty="0">
                <a:latin typeface="Calibri" panose="020F0502020204030204" pitchFamily="34" charset="0"/>
                <a:cs typeface="Calibri" panose="020F0502020204030204" pitchFamily="34" charset="0"/>
              </a:rPr>
              <a:t> ↑.</a:t>
            </a:r>
            <a:endParaRPr lang="nl-NL" sz="1050" dirty="0">
              <a:latin typeface="Museo Sans 500" panose="02000000000000000000" pitchFamily="50" charset="0"/>
            </a:endParaRPr>
          </a:p>
        </p:txBody>
      </p:sp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5BB0F11B-3523-409F-A176-92FD33EEEC5C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overheidsuitgaven zonder directe tegenprestatie van de ontvanger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(bijvoorbeeld uitkering).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Met deze uitgaven legt de overheid zélf geen beslag op productiefactoren.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werkloosheid bij volledige bezetting van de productiecapaciteit.</a:t>
            </a:r>
          </a:p>
          <a:p>
            <a:pPr>
              <a:spcAft>
                <a:spcPts val="4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Bijvoorbeeld:</a:t>
            </a:r>
          </a:p>
          <a:p>
            <a:pPr>
              <a:spcAft>
                <a:spcPts val="400"/>
              </a:spcAft>
            </a:pPr>
            <a:r>
              <a:rPr lang="nl-NL" sz="1000" dirty="0">
                <a:latin typeface="Museo Sans 500" panose="02000000000000000000" pitchFamily="50" charset="0"/>
              </a:rPr>
              <a:t>kwantitatieve</a:t>
            </a:r>
            <a:br>
              <a:rPr lang="nl-NL" sz="1000" dirty="0">
                <a:latin typeface="Museo Sans 500" panose="02000000000000000000" pitchFamily="50" charset="0"/>
              </a:rPr>
            </a:br>
            <a:r>
              <a:rPr lang="nl-NL" sz="1000" dirty="0">
                <a:latin typeface="Museo Sans 500" panose="02000000000000000000" pitchFamily="50" charset="0"/>
              </a:rPr>
              <a:t>structurele </a:t>
            </a:r>
            <a:r>
              <a:rPr lang="nl-NL" sz="1000" dirty="0" err="1">
                <a:latin typeface="Museo Sans 500" panose="02000000000000000000" pitchFamily="50" charset="0"/>
              </a:rPr>
              <a:t>wlh</a:t>
            </a:r>
            <a:endParaRPr lang="nl-NL" sz="1000" dirty="0">
              <a:latin typeface="Museo Sans 500" panose="02000000000000000000" pitchFamily="50" charset="0"/>
            </a:endParaRPr>
          </a:p>
          <a:p>
            <a:pPr>
              <a:spcAft>
                <a:spcPts val="400"/>
              </a:spcAft>
            </a:pPr>
            <a:r>
              <a:rPr lang="nl-NL" sz="1000" dirty="0">
                <a:latin typeface="Museo Sans 500" panose="02000000000000000000" pitchFamily="50" charset="0"/>
              </a:rPr>
              <a:t>kwalitatieve</a:t>
            </a:r>
            <a:br>
              <a:rPr lang="nl-NL" sz="1000" dirty="0">
                <a:latin typeface="Museo Sans 500" panose="02000000000000000000" pitchFamily="50" charset="0"/>
              </a:rPr>
            </a:br>
            <a:r>
              <a:rPr lang="nl-NL" sz="1000" dirty="0">
                <a:latin typeface="Museo Sans 500" panose="02000000000000000000" pitchFamily="50" charset="0"/>
              </a:rPr>
              <a:t>structurele </a:t>
            </a:r>
            <a:r>
              <a:rPr lang="nl-NL" sz="1000" dirty="0" err="1">
                <a:latin typeface="Museo Sans 500" panose="02000000000000000000" pitchFamily="50" charset="0"/>
              </a:rPr>
              <a:t>wlh</a:t>
            </a:r>
            <a:endParaRPr lang="nl-NL" sz="1000" dirty="0">
              <a:latin typeface="Museo Sans 500" panose="02000000000000000000" pitchFamily="50" charset="0"/>
            </a:endParaRPr>
          </a:p>
          <a:p>
            <a:pPr>
              <a:spcAft>
                <a:spcPts val="400"/>
              </a:spcAft>
            </a:pPr>
            <a:r>
              <a:rPr lang="nl-NL" sz="1000" dirty="0">
                <a:latin typeface="Museo Sans 500" panose="02000000000000000000" pitchFamily="50" charset="0"/>
              </a:rPr>
              <a:t>frictie </a:t>
            </a:r>
            <a:r>
              <a:rPr lang="nl-NL" sz="1000" dirty="0" err="1">
                <a:latin typeface="Museo Sans 500" panose="02000000000000000000" pitchFamily="50" charset="0"/>
              </a:rPr>
              <a:t>wlh</a:t>
            </a:r>
            <a:endParaRPr lang="nl-NL" sz="1000" dirty="0">
              <a:latin typeface="Museo Sans 500" panose="02000000000000000000" pitchFamily="50" charset="0"/>
            </a:endParaRPr>
          </a:p>
        </p:txBody>
      </p:sp>
      <p:sp>
        <p:nvSpPr>
          <p:cNvPr id="119" name="Google Shape;4562;p45">
            <a:extLst>
              <a:ext uri="{FF2B5EF4-FFF2-40B4-BE49-F238E27FC236}">
                <a16:creationId xmlns:a16="http://schemas.microsoft.com/office/drawing/2014/main" id="{69B90D69-F220-43F5-A5BF-AE08D52A27C5}"/>
              </a:ext>
            </a:extLst>
          </p:cNvPr>
          <p:cNvSpPr/>
          <p:nvPr/>
        </p:nvSpPr>
        <p:spPr>
          <a:xfrm>
            <a:off x="3566529" y="784962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5558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4668;p45">
            <a:extLst>
              <a:ext uri="{FF2B5EF4-FFF2-40B4-BE49-F238E27FC236}">
                <a16:creationId xmlns:a16="http://schemas.microsoft.com/office/drawing/2014/main" id="{54996C4F-CF06-47C5-9AD2-AC02AA95828E}"/>
              </a:ext>
            </a:extLst>
          </p:cNvPr>
          <p:cNvGrpSpPr/>
          <p:nvPr/>
        </p:nvGrpSpPr>
        <p:grpSpPr>
          <a:xfrm>
            <a:off x="3551573" y="92032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3" name="Google Shape;4669;p45">
              <a:extLst>
                <a:ext uri="{FF2B5EF4-FFF2-40B4-BE49-F238E27FC236}">
                  <a16:creationId xmlns:a16="http://schemas.microsoft.com/office/drawing/2014/main" id="{7424868A-2723-4D90-BBF7-0E523E8794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0;p45">
              <a:extLst>
                <a:ext uri="{FF2B5EF4-FFF2-40B4-BE49-F238E27FC236}">
                  <a16:creationId xmlns:a16="http://schemas.microsoft.com/office/drawing/2014/main" id="{6F30B702-EA22-47EC-B922-CA903FE4345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71;p45">
              <a:extLst>
                <a:ext uri="{FF2B5EF4-FFF2-40B4-BE49-F238E27FC236}">
                  <a16:creationId xmlns:a16="http://schemas.microsoft.com/office/drawing/2014/main" id="{513BD176-7739-49D9-BDF0-2C7D5401ACC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72;p45">
              <a:extLst>
                <a:ext uri="{FF2B5EF4-FFF2-40B4-BE49-F238E27FC236}">
                  <a16:creationId xmlns:a16="http://schemas.microsoft.com/office/drawing/2014/main" id="{B18421F9-154E-4210-A4D0-952B2A9298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73;p45">
              <a:extLst>
                <a:ext uri="{FF2B5EF4-FFF2-40B4-BE49-F238E27FC236}">
                  <a16:creationId xmlns:a16="http://schemas.microsoft.com/office/drawing/2014/main" id="{13CB106B-2C6D-4E33-9617-E33A18398F4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4;p45">
              <a:extLst>
                <a:ext uri="{FF2B5EF4-FFF2-40B4-BE49-F238E27FC236}">
                  <a16:creationId xmlns:a16="http://schemas.microsoft.com/office/drawing/2014/main" id="{E20D2C0C-0492-4FB2-80DE-283727EAFBA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5;p45">
              <a:extLst>
                <a:ext uri="{FF2B5EF4-FFF2-40B4-BE49-F238E27FC236}">
                  <a16:creationId xmlns:a16="http://schemas.microsoft.com/office/drawing/2014/main" id="{F2A07444-4B6A-4682-A5E1-F495BEB930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6;p45">
              <a:extLst>
                <a:ext uri="{FF2B5EF4-FFF2-40B4-BE49-F238E27FC236}">
                  <a16:creationId xmlns:a16="http://schemas.microsoft.com/office/drawing/2014/main" id="{2CEE8070-BD32-4E2D-A2AB-F626B9D3094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4562;p45">
            <a:extLst>
              <a:ext uri="{FF2B5EF4-FFF2-40B4-BE49-F238E27FC236}">
                <a16:creationId xmlns:a16="http://schemas.microsoft.com/office/drawing/2014/main" id="{07A073B7-2CA8-42B0-A651-4411AF87C0FD}"/>
              </a:ext>
            </a:extLst>
          </p:cNvPr>
          <p:cNvSpPr/>
          <p:nvPr/>
        </p:nvSpPr>
        <p:spPr>
          <a:xfrm>
            <a:off x="3563681" y="4478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2F133B95-BD2A-49A9-9E0A-6777E6B26AE5}"/>
              </a:ext>
            </a:extLst>
          </p:cNvPr>
          <p:cNvSpPr txBox="1"/>
          <p:nvPr/>
        </p:nvSpPr>
        <p:spPr>
          <a:xfrm>
            <a:off x="3794361" y="395663"/>
            <a:ext cx="29996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ingrijpen in de koersvorming op de valutamarkt door zelf valuta’s te kopen / verkopen.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Bijvoorbeeld: aankopen eigen valuta (met valutareserves)  →  vraag valutamarkt </a:t>
            </a:r>
            <a:r>
              <a:rPr lang="nl-NL" sz="105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br>
              <a:rPr lang="nl-NL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→ wisselkoers</a:t>
            </a:r>
            <a:r>
              <a:rPr lang="nl-NL" sz="1050" dirty="0">
                <a:latin typeface="Calibri" panose="020F0502020204030204" pitchFamily="34" charset="0"/>
                <a:cs typeface="Calibri" panose="020F0502020204030204" pitchFamily="34" charset="0"/>
              </a:rPr>
              <a:t> ↑</a:t>
            </a:r>
            <a:endParaRPr lang="nl-NL" sz="1050" dirty="0">
              <a:latin typeface="Museo Sans 500" panose="02000000000000000000" pitchFamily="50" charset="0"/>
            </a:endParaRPr>
          </a:p>
        </p:txBody>
      </p:sp>
      <p:grpSp>
        <p:nvGrpSpPr>
          <p:cNvPr id="66" name="Google Shape;4668;p45">
            <a:extLst>
              <a:ext uri="{FF2B5EF4-FFF2-40B4-BE49-F238E27FC236}">
                <a16:creationId xmlns:a16="http://schemas.microsoft.com/office/drawing/2014/main" id="{D0CC8982-3638-422D-AD00-5BBBA9C19BD0}"/>
              </a:ext>
            </a:extLst>
          </p:cNvPr>
          <p:cNvGrpSpPr/>
          <p:nvPr/>
        </p:nvGrpSpPr>
        <p:grpSpPr>
          <a:xfrm>
            <a:off x="209414" y="295394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76" name="Google Shape;4669;p45">
              <a:extLst>
                <a:ext uri="{FF2B5EF4-FFF2-40B4-BE49-F238E27FC236}">
                  <a16:creationId xmlns:a16="http://schemas.microsoft.com/office/drawing/2014/main" id="{41AB8CB9-49C2-459D-855F-B4F818E2BADE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670;p45">
              <a:extLst>
                <a:ext uri="{FF2B5EF4-FFF2-40B4-BE49-F238E27FC236}">
                  <a16:creationId xmlns:a16="http://schemas.microsoft.com/office/drawing/2014/main" id="{074A78DB-70C7-4B32-8925-9BDE5A1B180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71;p45">
              <a:extLst>
                <a:ext uri="{FF2B5EF4-FFF2-40B4-BE49-F238E27FC236}">
                  <a16:creationId xmlns:a16="http://schemas.microsoft.com/office/drawing/2014/main" id="{6CFCFB90-9D00-456C-8D38-10574B51588C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672;p45">
              <a:extLst>
                <a:ext uri="{FF2B5EF4-FFF2-40B4-BE49-F238E27FC236}">
                  <a16:creationId xmlns:a16="http://schemas.microsoft.com/office/drawing/2014/main" id="{EDF1FEA5-06BA-49FD-90AF-2772032CD10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673;p45">
              <a:extLst>
                <a:ext uri="{FF2B5EF4-FFF2-40B4-BE49-F238E27FC236}">
                  <a16:creationId xmlns:a16="http://schemas.microsoft.com/office/drawing/2014/main" id="{ECA591F3-CEFB-4B81-B3E8-8AA928D7B6CE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674;p45">
              <a:extLst>
                <a:ext uri="{FF2B5EF4-FFF2-40B4-BE49-F238E27FC236}">
                  <a16:creationId xmlns:a16="http://schemas.microsoft.com/office/drawing/2014/main" id="{0B32CFD6-4190-41FC-BC5C-2720B98C49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75;p45">
              <a:extLst>
                <a:ext uri="{FF2B5EF4-FFF2-40B4-BE49-F238E27FC236}">
                  <a16:creationId xmlns:a16="http://schemas.microsoft.com/office/drawing/2014/main" id="{1FE30227-5FD5-4B0A-8345-8EEB1B1E9A9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676;p45">
              <a:extLst>
                <a:ext uri="{FF2B5EF4-FFF2-40B4-BE49-F238E27FC236}">
                  <a16:creationId xmlns:a16="http://schemas.microsoft.com/office/drawing/2014/main" id="{767B41AE-1075-4767-BDD8-7B0A568F628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4668;p45">
            <a:extLst>
              <a:ext uri="{FF2B5EF4-FFF2-40B4-BE49-F238E27FC236}">
                <a16:creationId xmlns:a16="http://schemas.microsoft.com/office/drawing/2014/main" id="{CEB65535-95FE-46B3-9E22-B8E09D2E7CE0}"/>
              </a:ext>
            </a:extLst>
          </p:cNvPr>
          <p:cNvGrpSpPr/>
          <p:nvPr/>
        </p:nvGrpSpPr>
        <p:grpSpPr>
          <a:xfrm>
            <a:off x="190296" y="844527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00" name="Google Shape;4669;p45">
              <a:extLst>
                <a:ext uri="{FF2B5EF4-FFF2-40B4-BE49-F238E27FC236}">
                  <a16:creationId xmlns:a16="http://schemas.microsoft.com/office/drawing/2014/main" id="{DA9268BD-C94C-4967-B679-644C753ACD1B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670;p45">
              <a:extLst>
                <a:ext uri="{FF2B5EF4-FFF2-40B4-BE49-F238E27FC236}">
                  <a16:creationId xmlns:a16="http://schemas.microsoft.com/office/drawing/2014/main" id="{75E4BA1F-BEFA-4DE6-8246-E668860BBD2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671;p45">
              <a:extLst>
                <a:ext uri="{FF2B5EF4-FFF2-40B4-BE49-F238E27FC236}">
                  <a16:creationId xmlns:a16="http://schemas.microsoft.com/office/drawing/2014/main" id="{EDDCA5C8-4ADC-4298-84D4-D78261229B1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672;p45">
              <a:extLst>
                <a:ext uri="{FF2B5EF4-FFF2-40B4-BE49-F238E27FC236}">
                  <a16:creationId xmlns:a16="http://schemas.microsoft.com/office/drawing/2014/main" id="{5B4D61E5-36EF-4099-A05B-B371F0424E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73;p45">
              <a:extLst>
                <a:ext uri="{FF2B5EF4-FFF2-40B4-BE49-F238E27FC236}">
                  <a16:creationId xmlns:a16="http://schemas.microsoft.com/office/drawing/2014/main" id="{CD91E980-B753-47BD-AC5B-A0A2ED12A36B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74;p45">
              <a:extLst>
                <a:ext uri="{FF2B5EF4-FFF2-40B4-BE49-F238E27FC236}">
                  <a16:creationId xmlns:a16="http://schemas.microsoft.com/office/drawing/2014/main" id="{BD531576-857C-4816-8F7D-0EB3171E9FA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75;p45">
              <a:extLst>
                <a:ext uri="{FF2B5EF4-FFF2-40B4-BE49-F238E27FC236}">
                  <a16:creationId xmlns:a16="http://schemas.microsoft.com/office/drawing/2014/main" id="{7C8BD5C6-0336-412B-B20B-E1EB7B2F7FC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76;p45">
              <a:extLst>
                <a:ext uri="{FF2B5EF4-FFF2-40B4-BE49-F238E27FC236}">
                  <a16:creationId xmlns:a16="http://schemas.microsoft.com/office/drawing/2014/main" id="{2F1808B8-952E-4062-A065-7622428FA3D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4668;p45">
            <a:extLst>
              <a:ext uri="{FF2B5EF4-FFF2-40B4-BE49-F238E27FC236}">
                <a16:creationId xmlns:a16="http://schemas.microsoft.com/office/drawing/2014/main" id="{942665CD-7ADF-45F9-9C3A-AB391B4C3276}"/>
              </a:ext>
            </a:extLst>
          </p:cNvPr>
          <p:cNvGrpSpPr/>
          <p:nvPr/>
        </p:nvGrpSpPr>
        <p:grpSpPr>
          <a:xfrm>
            <a:off x="3557267" y="843935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1" name="Google Shape;4669;p45">
              <a:extLst>
                <a:ext uri="{FF2B5EF4-FFF2-40B4-BE49-F238E27FC236}">
                  <a16:creationId xmlns:a16="http://schemas.microsoft.com/office/drawing/2014/main" id="{C8533777-63CC-4CBF-92C4-6E2177F7079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70;p45">
              <a:extLst>
                <a:ext uri="{FF2B5EF4-FFF2-40B4-BE49-F238E27FC236}">
                  <a16:creationId xmlns:a16="http://schemas.microsoft.com/office/drawing/2014/main" id="{77F25AF2-7DA2-43EC-B445-9DCF90E3965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71;p45">
              <a:extLst>
                <a:ext uri="{FF2B5EF4-FFF2-40B4-BE49-F238E27FC236}">
                  <a16:creationId xmlns:a16="http://schemas.microsoft.com/office/drawing/2014/main" id="{2AD1D427-D104-4099-8914-8EB4B915172F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72;p45">
              <a:extLst>
                <a:ext uri="{FF2B5EF4-FFF2-40B4-BE49-F238E27FC236}">
                  <a16:creationId xmlns:a16="http://schemas.microsoft.com/office/drawing/2014/main" id="{88B53BD6-EFFC-4C09-81B6-CC60603AD215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73;p45">
              <a:extLst>
                <a:ext uri="{FF2B5EF4-FFF2-40B4-BE49-F238E27FC236}">
                  <a16:creationId xmlns:a16="http://schemas.microsoft.com/office/drawing/2014/main" id="{73CD9F49-8DA7-4C27-B62F-12C0974262F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74;p45">
              <a:extLst>
                <a:ext uri="{FF2B5EF4-FFF2-40B4-BE49-F238E27FC236}">
                  <a16:creationId xmlns:a16="http://schemas.microsoft.com/office/drawing/2014/main" id="{5A870FB8-4DE5-44FA-AB0A-762568082930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75;p45">
              <a:extLst>
                <a:ext uri="{FF2B5EF4-FFF2-40B4-BE49-F238E27FC236}">
                  <a16:creationId xmlns:a16="http://schemas.microsoft.com/office/drawing/2014/main" id="{25E08309-3D28-45F4-B195-59FFD92493D4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76;p45">
              <a:extLst>
                <a:ext uri="{FF2B5EF4-FFF2-40B4-BE49-F238E27FC236}">
                  <a16:creationId xmlns:a16="http://schemas.microsoft.com/office/drawing/2014/main" id="{A71C837D-AC51-4C15-89E2-FD22D36FC51F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BE9E5C1-3A0D-49A4-85A2-2F2C3292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67" y="1456332"/>
            <a:ext cx="1287673" cy="952195"/>
          </a:xfrm>
          <a:prstGeom prst="rect">
            <a:avLst/>
          </a:prstGeom>
        </p:spPr>
      </p:pic>
      <p:pic>
        <p:nvPicPr>
          <p:cNvPr id="151" name="Afbeelding 150">
            <a:extLst>
              <a:ext uri="{FF2B5EF4-FFF2-40B4-BE49-F238E27FC236}">
                <a16:creationId xmlns:a16="http://schemas.microsoft.com/office/drawing/2014/main" id="{47DDB398-1CA9-45C4-899A-0338C4D9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689" y="1467633"/>
            <a:ext cx="1287673" cy="952195"/>
          </a:xfrm>
          <a:prstGeom prst="rect">
            <a:avLst/>
          </a:prstGeom>
        </p:spPr>
      </p:pic>
      <p:sp>
        <p:nvSpPr>
          <p:cNvPr id="152" name="Tekstvak 151">
            <a:extLst>
              <a:ext uri="{FF2B5EF4-FFF2-40B4-BE49-F238E27FC236}">
                <a16:creationId xmlns:a16="http://schemas.microsoft.com/office/drawing/2014/main" id="{255C11A1-887A-4434-8D71-888D1613C0EC}"/>
              </a:ext>
            </a:extLst>
          </p:cNvPr>
          <p:cNvSpPr txBox="1"/>
          <p:nvPr/>
        </p:nvSpPr>
        <p:spPr>
          <a:xfrm>
            <a:off x="3795211" y="2921783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geheel van vraag naar en aanbod van (vreemde) valuta’s.</a:t>
            </a:r>
          </a:p>
        </p:txBody>
      </p:sp>
      <p:grpSp>
        <p:nvGrpSpPr>
          <p:cNvPr id="153" name="Google Shape;4668;p45">
            <a:extLst>
              <a:ext uri="{FF2B5EF4-FFF2-40B4-BE49-F238E27FC236}">
                <a16:creationId xmlns:a16="http://schemas.microsoft.com/office/drawing/2014/main" id="{6DE50EFD-9FA4-4C33-9C81-AB948AC8D4B2}"/>
              </a:ext>
            </a:extLst>
          </p:cNvPr>
          <p:cNvGrpSpPr/>
          <p:nvPr/>
        </p:nvGrpSpPr>
        <p:grpSpPr>
          <a:xfrm>
            <a:off x="3556902" y="294699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4" name="Google Shape;4669;p45">
              <a:extLst>
                <a:ext uri="{FF2B5EF4-FFF2-40B4-BE49-F238E27FC236}">
                  <a16:creationId xmlns:a16="http://schemas.microsoft.com/office/drawing/2014/main" id="{D6B3B274-4104-4563-8DBC-862E1656BB5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670;p45">
              <a:extLst>
                <a:ext uri="{FF2B5EF4-FFF2-40B4-BE49-F238E27FC236}">
                  <a16:creationId xmlns:a16="http://schemas.microsoft.com/office/drawing/2014/main" id="{DCE3A38A-36BE-4B4C-BCC4-5F2CE3EF6E53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671;p45">
              <a:extLst>
                <a:ext uri="{FF2B5EF4-FFF2-40B4-BE49-F238E27FC236}">
                  <a16:creationId xmlns:a16="http://schemas.microsoft.com/office/drawing/2014/main" id="{C13C2E35-DFE9-4D73-A990-D2A5814B1402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672;p45">
              <a:extLst>
                <a:ext uri="{FF2B5EF4-FFF2-40B4-BE49-F238E27FC236}">
                  <a16:creationId xmlns:a16="http://schemas.microsoft.com/office/drawing/2014/main" id="{E765DF77-C40A-4311-A7A5-4A1A0AC94B3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673;p45">
              <a:extLst>
                <a:ext uri="{FF2B5EF4-FFF2-40B4-BE49-F238E27FC236}">
                  <a16:creationId xmlns:a16="http://schemas.microsoft.com/office/drawing/2014/main" id="{AED0B538-F39C-409A-BE80-C4FCD604390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674;p45">
              <a:extLst>
                <a:ext uri="{FF2B5EF4-FFF2-40B4-BE49-F238E27FC236}">
                  <a16:creationId xmlns:a16="http://schemas.microsoft.com/office/drawing/2014/main" id="{8ECB314D-CCF2-4E68-BDAD-58A6DFE40E0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675;p45">
              <a:extLst>
                <a:ext uri="{FF2B5EF4-FFF2-40B4-BE49-F238E27FC236}">
                  <a16:creationId xmlns:a16="http://schemas.microsoft.com/office/drawing/2014/main" id="{6F01534C-70D1-44DA-9FB9-5D793AAE28F1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676;p45">
              <a:extLst>
                <a:ext uri="{FF2B5EF4-FFF2-40B4-BE49-F238E27FC236}">
                  <a16:creationId xmlns:a16="http://schemas.microsoft.com/office/drawing/2014/main" id="{9305767C-8D1A-411B-97C2-E671D1EC458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2" name="Afbeelding 161">
            <a:extLst>
              <a:ext uri="{FF2B5EF4-FFF2-40B4-BE49-F238E27FC236}">
                <a16:creationId xmlns:a16="http://schemas.microsoft.com/office/drawing/2014/main" id="{0C7B2A39-D022-47D0-B1EC-1EB5E608D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22" y="3358203"/>
            <a:ext cx="1586324" cy="1224000"/>
          </a:xfrm>
          <a:prstGeom prst="rect">
            <a:avLst/>
          </a:prstGeom>
        </p:spPr>
      </p:pic>
      <p:grpSp>
        <p:nvGrpSpPr>
          <p:cNvPr id="163" name="Google Shape;4508;p45">
            <a:extLst>
              <a:ext uri="{FF2B5EF4-FFF2-40B4-BE49-F238E27FC236}">
                <a16:creationId xmlns:a16="http://schemas.microsoft.com/office/drawing/2014/main" id="{06FEADA7-1AB6-48A7-8649-2CEE7C58ED9F}"/>
              </a:ext>
            </a:extLst>
          </p:cNvPr>
          <p:cNvGrpSpPr/>
          <p:nvPr/>
        </p:nvGrpSpPr>
        <p:grpSpPr>
          <a:xfrm>
            <a:off x="3577210" y="4666514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64" name="Google Shape;4509;p45">
              <a:extLst>
                <a:ext uri="{FF2B5EF4-FFF2-40B4-BE49-F238E27FC236}">
                  <a16:creationId xmlns:a16="http://schemas.microsoft.com/office/drawing/2014/main" id="{E752F65F-EEE1-4E31-99B5-CBB561FA040C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510;p45">
              <a:extLst>
                <a:ext uri="{FF2B5EF4-FFF2-40B4-BE49-F238E27FC236}">
                  <a16:creationId xmlns:a16="http://schemas.microsoft.com/office/drawing/2014/main" id="{E96E2F55-E2A9-4516-9845-29AF19AAEDA3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6" name="Tekstvak 165">
            <a:extLst>
              <a:ext uri="{FF2B5EF4-FFF2-40B4-BE49-F238E27FC236}">
                <a16:creationId xmlns:a16="http://schemas.microsoft.com/office/drawing/2014/main" id="{EE7B4DB9-1F10-456C-896B-05421CD23AD2}"/>
              </a:ext>
            </a:extLst>
          </p:cNvPr>
          <p:cNvSpPr txBox="1"/>
          <p:nvPr/>
        </p:nvSpPr>
        <p:spPr>
          <a:xfrm>
            <a:off x="3828082" y="4596024"/>
            <a:ext cx="115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betalingsbalans</a:t>
            </a:r>
          </a:p>
        </p:txBody>
      </p:sp>
      <p:sp>
        <p:nvSpPr>
          <p:cNvPr id="167" name="Tekstvak 166">
            <a:extLst>
              <a:ext uri="{FF2B5EF4-FFF2-40B4-BE49-F238E27FC236}">
                <a16:creationId xmlns:a16="http://schemas.microsoft.com/office/drawing/2014/main" id="{32173649-79F0-4E62-9784-DC05F610E1F1}"/>
              </a:ext>
            </a:extLst>
          </p:cNvPr>
          <p:cNvSpPr txBox="1"/>
          <p:nvPr/>
        </p:nvSpPr>
        <p:spPr>
          <a:xfrm>
            <a:off x="3785890" y="5340013"/>
            <a:ext cx="29996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alle personen in de leeftijd van 15 tot 75 die: betaald werk hebben, of die geen betaald werk hebben, maar recent naar betaald werk hebben gezocht en daarvoor direct beschikbaar zijn.</a:t>
            </a:r>
          </a:p>
        </p:txBody>
      </p:sp>
      <p:sp>
        <p:nvSpPr>
          <p:cNvPr id="168" name="Google Shape;4562;p45">
            <a:extLst>
              <a:ext uri="{FF2B5EF4-FFF2-40B4-BE49-F238E27FC236}">
                <a16:creationId xmlns:a16="http://schemas.microsoft.com/office/drawing/2014/main" id="{7525CBDF-6510-4AF4-BE03-0151E42C3BEA}"/>
              </a:ext>
            </a:extLst>
          </p:cNvPr>
          <p:cNvSpPr/>
          <p:nvPr/>
        </p:nvSpPr>
        <p:spPr>
          <a:xfrm>
            <a:off x="3544740" y="5359229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9" name="Afbeelding 168" descr="Afbeelding met tekst, schermafbeelding, zwart&#10;&#10;Automatisch gegenereerde beschrijving">
            <a:extLst>
              <a:ext uri="{FF2B5EF4-FFF2-40B4-BE49-F238E27FC236}">
                <a16:creationId xmlns:a16="http://schemas.microsoft.com/office/drawing/2014/main" id="{A43D0D12-AAB9-41AA-9F1A-FD1A69EA8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53" y="6227547"/>
            <a:ext cx="2455091" cy="1036111"/>
          </a:xfrm>
          <a:prstGeom prst="rect">
            <a:avLst/>
          </a:prstGeom>
        </p:spPr>
      </p:pic>
      <p:sp>
        <p:nvSpPr>
          <p:cNvPr id="170" name="Google Shape;4562;p45">
            <a:extLst>
              <a:ext uri="{FF2B5EF4-FFF2-40B4-BE49-F238E27FC236}">
                <a16:creationId xmlns:a16="http://schemas.microsoft.com/office/drawing/2014/main" id="{45EAB161-A3DD-4C76-9B77-7810886AB916}"/>
              </a:ext>
            </a:extLst>
          </p:cNvPr>
          <p:cNvSpPr/>
          <p:nvPr/>
        </p:nvSpPr>
        <p:spPr>
          <a:xfrm>
            <a:off x="198684" y="5411426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1C06A133-D3AB-49AE-9B8F-1CB67224EA6C}"/>
                  </a:ext>
                </a:extLst>
              </p:cNvPr>
              <p:cNvSpPr txBox="1"/>
              <p:nvPr/>
            </p:nvSpPr>
            <p:spPr>
              <a:xfrm>
                <a:off x="429364" y="5359229"/>
                <a:ext cx="2999636" cy="2038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De </a:t>
                </a:r>
                <a:r>
                  <a:rPr lang="nl-NL" sz="1050" b="1" dirty="0">
                    <a:latin typeface="Museo Sans 500" panose="02000000000000000000" pitchFamily="50" charset="0"/>
                  </a:rPr>
                  <a:t>bruto</a:t>
                </a:r>
                <a:r>
                  <a:rPr lang="nl-NL" sz="1050" dirty="0">
                    <a:latin typeface="Museo Sans 500" panose="02000000000000000000" pitchFamily="50" charset="0"/>
                  </a:rPr>
                  <a:t> participatiegraad geeft aan hoeveel procent van de beroepsgeschikte bevolking behoort tot de beroepsbevolking.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beroepsbevolking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beroepsgeschikte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bevolking</m:t>
                          </m:r>
                        </m:den>
                      </m:f>
                      <m:r>
                        <m:rPr>
                          <m:nor/>
                        </m:rPr>
                        <a:rPr lang="nl-NL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05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050" b="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De </a:t>
                </a:r>
                <a:r>
                  <a:rPr lang="nl-NL" sz="1050" b="1" dirty="0">
                    <a:latin typeface="Museo Sans 500" panose="02000000000000000000" pitchFamily="50" charset="0"/>
                  </a:rPr>
                  <a:t>netto</a:t>
                </a:r>
                <a:r>
                  <a:rPr lang="nl-NL" sz="1050" dirty="0">
                    <a:latin typeface="Museo Sans 500" panose="02000000000000000000" pitchFamily="50" charset="0"/>
                  </a:rPr>
                  <a:t> participatiegraad geeft aan hoeveel procent van de beroepsgeschikte bevolking werkzaam is.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werkzame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deel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beroepsbevolking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beroepsgeschikte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bevolking</m:t>
                          </m:r>
                        </m:den>
                      </m:f>
                      <m:r>
                        <m:rPr>
                          <m:nor/>
                        </m:rPr>
                        <a:rPr lang="nl-NL" sz="105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105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050" b="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 100%</m:t>
                      </m:r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</p:txBody>
          </p:sp>
        </mc:Choice>
        <mc:Fallback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1C06A133-D3AB-49AE-9B8F-1CB67224E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64" y="5359229"/>
                <a:ext cx="2999636" cy="20388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Google Shape;4562;p45">
            <a:extLst>
              <a:ext uri="{FF2B5EF4-FFF2-40B4-BE49-F238E27FC236}">
                <a16:creationId xmlns:a16="http://schemas.microsoft.com/office/drawing/2014/main" id="{05E6B1C8-447B-4882-B0BD-EBA4F5F1D386}"/>
              </a:ext>
            </a:extLst>
          </p:cNvPr>
          <p:cNvSpPr/>
          <p:nvPr/>
        </p:nvSpPr>
        <p:spPr>
          <a:xfrm>
            <a:off x="198684" y="6391865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3" name="Afbeelding 172">
            <a:extLst>
              <a:ext uri="{FF2B5EF4-FFF2-40B4-BE49-F238E27FC236}">
                <a16:creationId xmlns:a16="http://schemas.microsoft.com/office/drawing/2014/main" id="{516D2DD0-F240-4459-9A50-2F2FF9626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8819800"/>
            <a:ext cx="3218189" cy="50230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F51C4E4-E068-4C40-906C-F8B9EEB91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12" y="8380637"/>
            <a:ext cx="1912561" cy="12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2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904077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Welvaartsvaste uitkering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4042013" y="904077"/>
            <a:ext cx="2197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Waardevaste 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sz="2400" dirty="0">
                <a:latin typeface="Museo Sans 900" panose="02000000000000000000" pitchFamily="50" charset="0"/>
              </a:rPr>
              <a:t>uitkering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25052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Krappe arbeidsmarkt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3705323" y="3499224"/>
            <a:ext cx="287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Hoogconjunctuur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19449" y="5969111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Laagconjunctuur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969111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Bestedingsinflatie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031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66822D2D-383A-491D-8767-0DC71C5FB0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24" y="4303148"/>
            <a:ext cx="1071721" cy="56591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Welvaartsvaste uitkering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Krappe arbeidsmarkt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Laagconjunctuur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660119" y="118615"/>
            <a:ext cx="2165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Waardevaste uitkering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867226" y="2616874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Hoogconjunctuur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Bestedingsinflatie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…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als er weinig werkloosheid is en relatief veel openstaande vacatures.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Gevolg: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werknemers hebben sterke onderhandelingspositie → relatief hoge loonstijgingen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situatie waarbij de economische groei groter is dan gemiddeld (trendmatig).</a:t>
            </a:r>
          </a:p>
          <a:p>
            <a:pPr marL="85725" indent="-85725"/>
            <a:r>
              <a:rPr lang="nl-NL" sz="1050" dirty="0">
                <a:latin typeface="Museo Sans 500" panose="02000000000000000000" pitchFamily="50" charset="0"/>
              </a:rPr>
              <a:t>Gevolgen:</a:t>
            </a:r>
          </a:p>
          <a:p>
            <a:pPr marL="171450" indent="-171450">
              <a:buFontTx/>
              <a:buChar char="-"/>
            </a:pPr>
            <a:r>
              <a:rPr lang="nl-NL" sz="1050" dirty="0">
                <a:latin typeface="Museo Sans 500" panose="02000000000000000000" pitchFamily="50" charset="0"/>
              </a:rPr>
              <a:t>relatief hoge inflatie (bestedings- en loonkosten)</a:t>
            </a:r>
          </a:p>
          <a:p>
            <a:pPr marL="171450" indent="-171450">
              <a:buFontTx/>
              <a:buChar char="-"/>
            </a:pPr>
            <a:r>
              <a:rPr lang="nl-NL" sz="1050" dirty="0">
                <a:latin typeface="Museo Sans 500" panose="02000000000000000000" pitchFamily="50" charset="0"/>
              </a:rPr>
              <a:t>krappe arbeidsmarkt</a:t>
            </a:r>
          </a:p>
          <a:p>
            <a:pPr marL="171450" indent="-171450">
              <a:buFontTx/>
              <a:buChar char="-"/>
            </a:pPr>
            <a:r>
              <a:rPr lang="nl-NL" sz="1050" dirty="0">
                <a:latin typeface="Museo Sans 500" panose="02000000000000000000" pitchFamily="50" charset="0"/>
              </a:rPr>
              <a:t>meer (nationaal) inkomen</a:t>
            </a:r>
          </a:p>
          <a:p>
            <a:pPr marL="171450" indent="-171450">
              <a:buFontTx/>
              <a:buChar char="-"/>
            </a:pPr>
            <a:r>
              <a:rPr lang="nl-NL" sz="1050" dirty="0">
                <a:latin typeface="Museo Sans 500" panose="02000000000000000000" pitchFamily="50" charset="0"/>
              </a:rPr>
              <a:t>grotere belastingopbrengsten overheid</a:t>
            </a:r>
            <a:br>
              <a:rPr lang="nl-NL" sz="1050" dirty="0">
                <a:latin typeface="Museo Sans 500" panose="02000000000000000000" pitchFamily="50" charset="0"/>
              </a:rPr>
            </a:br>
            <a:endParaRPr lang="nl-NL" sz="720" dirty="0">
              <a:latin typeface="Museo Sans 300" panose="02000000000000000000" pitchFamily="50" charset="0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40013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Inflatie veroorzaakt doordat de bestedingen de productiecapaciteit overtreffen.</a:t>
            </a:r>
            <a:endParaRPr lang="nl-NL" sz="900" dirty="0">
              <a:solidFill>
                <a:srgbClr val="0070C0"/>
              </a:solidFill>
              <a:latin typeface="Museo Sans 500" panose="02000000000000000000" pitchFamily="50" charset="0"/>
            </a:endParaRP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44374"/>
            <a:ext cx="2999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situatie waarbij de economische groei lager ligt dan gemiddeld (trendmatig).</a:t>
            </a:r>
          </a:p>
          <a:p>
            <a:r>
              <a:rPr lang="nl-NL" sz="1050" dirty="0">
                <a:latin typeface="Museo Sans 500" panose="02000000000000000000" pitchFamily="50" charset="0"/>
              </a:rPr>
              <a:t>Gevolg:</a:t>
            </a:r>
          </a:p>
          <a:p>
            <a:pPr marL="171450" indent="-171450">
              <a:buFontTx/>
              <a:buChar char="-"/>
            </a:pPr>
            <a:r>
              <a:rPr lang="nl-NL" sz="1050" dirty="0">
                <a:latin typeface="Museo Sans 500" panose="02000000000000000000" pitchFamily="50" charset="0"/>
              </a:rPr>
              <a:t>hoge werkloosheid / ruime arbeidsmarkt</a:t>
            </a:r>
          </a:p>
          <a:p>
            <a:pPr marL="171450" indent="-171450">
              <a:buFontTx/>
              <a:buChar char="-"/>
            </a:pPr>
            <a:r>
              <a:rPr lang="nl-NL" sz="1050" dirty="0">
                <a:latin typeface="Museo Sans 500" panose="02000000000000000000" pitchFamily="50" charset="0"/>
              </a:rPr>
              <a:t>minder (nationaal) inkomen</a:t>
            </a:r>
          </a:p>
          <a:p>
            <a:pPr marL="171450" indent="-171450">
              <a:buFontTx/>
              <a:buChar char="-"/>
            </a:pPr>
            <a:r>
              <a:rPr lang="nl-NL" sz="1050" dirty="0">
                <a:latin typeface="Museo Sans 500" panose="02000000000000000000" pitchFamily="50" charset="0"/>
              </a:rPr>
              <a:t>lagere belastingopbrengsten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definitie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definitie</a:t>
            </a:r>
          </a:p>
        </p:txBody>
      </p:sp>
      <p:sp>
        <p:nvSpPr>
          <p:cNvPr id="119" name="Google Shape;4562;p45">
            <a:extLst>
              <a:ext uri="{FF2B5EF4-FFF2-40B4-BE49-F238E27FC236}">
                <a16:creationId xmlns:a16="http://schemas.microsoft.com/office/drawing/2014/main" id="{69B90D69-F220-43F5-A5BF-AE08D52A27C5}"/>
              </a:ext>
            </a:extLst>
          </p:cNvPr>
          <p:cNvSpPr/>
          <p:nvPr/>
        </p:nvSpPr>
        <p:spPr>
          <a:xfrm>
            <a:off x="3566529" y="784962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3653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4668;p45">
            <a:extLst>
              <a:ext uri="{FF2B5EF4-FFF2-40B4-BE49-F238E27FC236}">
                <a16:creationId xmlns:a16="http://schemas.microsoft.com/office/drawing/2014/main" id="{F595E0DC-8C62-492B-BD0F-0E64D809E9C7}"/>
              </a:ext>
            </a:extLst>
          </p:cNvPr>
          <p:cNvGrpSpPr/>
          <p:nvPr/>
        </p:nvGrpSpPr>
        <p:grpSpPr>
          <a:xfrm>
            <a:off x="3556902" y="339466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7" name="Google Shape;4669;p45">
              <a:extLst>
                <a:ext uri="{FF2B5EF4-FFF2-40B4-BE49-F238E27FC236}">
                  <a16:creationId xmlns:a16="http://schemas.microsoft.com/office/drawing/2014/main" id="{BE91412F-D628-4622-A04E-3F2B29B270C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3D11B2AB-0A4B-4DF5-889D-B4BC295F81F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310CA54F-CCCD-4D8F-8214-89A1CFC0DD5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DAC7EC0D-F108-418A-B883-36E6A9C4ADA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62A1CBA-51A3-40C3-9CB5-BB9227E0641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74;p45">
              <a:extLst>
                <a:ext uri="{FF2B5EF4-FFF2-40B4-BE49-F238E27FC236}">
                  <a16:creationId xmlns:a16="http://schemas.microsoft.com/office/drawing/2014/main" id="{DC4166F2-96E4-4AD5-82BE-04BAAE96016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75;p45">
              <a:extLst>
                <a:ext uri="{FF2B5EF4-FFF2-40B4-BE49-F238E27FC236}">
                  <a16:creationId xmlns:a16="http://schemas.microsoft.com/office/drawing/2014/main" id="{B8D30DC9-CD80-4184-9D5C-96D63FAF572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6;p45">
              <a:extLst>
                <a:ext uri="{FF2B5EF4-FFF2-40B4-BE49-F238E27FC236}">
                  <a16:creationId xmlns:a16="http://schemas.microsoft.com/office/drawing/2014/main" id="{AF4399F6-EDBB-412F-8418-A6B24F4B0C2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4562;p45">
            <a:extLst>
              <a:ext uri="{FF2B5EF4-FFF2-40B4-BE49-F238E27FC236}">
                <a16:creationId xmlns:a16="http://schemas.microsoft.com/office/drawing/2014/main" id="{CC497D0F-ED37-4B6F-8F29-D9E13E2297AE}"/>
              </a:ext>
            </a:extLst>
          </p:cNvPr>
          <p:cNvSpPr/>
          <p:nvPr/>
        </p:nvSpPr>
        <p:spPr>
          <a:xfrm>
            <a:off x="198683" y="4776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85DC1C3D-2003-4010-B50F-C3860EB7D2D7}"/>
              </a:ext>
            </a:extLst>
          </p:cNvPr>
          <p:cNvSpPr txBox="1"/>
          <p:nvPr/>
        </p:nvSpPr>
        <p:spPr>
          <a:xfrm>
            <a:off x="441083" y="450513"/>
            <a:ext cx="299963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uitkering waarvan de hoogte wordt aangepast aan de hoogte van de inflatie.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Koopkracht van de uitkering blijft constant.</a:t>
            </a:r>
          </a:p>
          <a:p>
            <a:pPr>
              <a:spcAft>
                <a:spcPts val="600"/>
              </a:spcAft>
            </a:pPr>
            <a:r>
              <a:rPr lang="nl-NL" sz="900" b="1" dirty="0">
                <a:solidFill>
                  <a:srgbClr val="258812"/>
                </a:solidFill>
                <a:latin typeface="Museo Sans 500" panose="02000000000000000000" pitchFamily="50" charset="0"/>
              </a:rPr>
              <a:t>Welvaartsvast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7030A0"/>
                </a:solidFill>
                <a:latin typeface="Museo Sans 500" panose="02000000000000000000" pitchFamily="50" charset="0"/>
              </a:rPr>
              <a:t>Waardevast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ED4D0F"/>
                </a:solidFill>
                <a:latin typeface="Museo Sans 500" panose="02000000000000000000" pitchFamily="50" charset="0"/>
              </a:rPr>
              <a:t>Bevriezen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0070C0"/>
                </a:solidFill>
                <a:latin typeface="Museo Sans 500" panose="02000000000000000000" pitchFamily="50" charset="0"/>
              </a:rPr>
              <a:t>Korten</a:t>
            </a:r>
            <a:endParaRPr lang="nl-NL" sz="900" dirty="0">
              <a:solidFill>
                <a:srgbClr val="0070C0"/>
              </a:solidFill>
              <a:latin typeface="Museo Sans 500" panose="02000000000000000000" pitchFamily="50" charset="0"/>
            </a:endParaRPr>
          </a:p>
        </p:txBody>
      </p:sp>
      <p:sp>
        <p:nvSpPr>
          <p:cNvPr id="64" name="Google Shape;4562;p45">
            <a:extLst>
              <a:ext uri="{FF2B5EF4-FFF2-40B4-BE49-F238E27FC236}">
                <a16:creationId xmlns:a16="http://schemas.microsoft.com/office/drawing/2014/main" id="{4A85373D-0BDA-4C30-A214-329744CAD651}"/>
              </a:ext>
            </a:extLst>
          </p:cNvPr>
          <p:cNvSpPr/>
          <p:nvPr/>
        </p:nvSpPr>
        <p:spPr>
          <a:xfrm>
            <a:off x="3556866" y="4792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5" name="Google Shape;4668;p45">
            <a:extLst>
              <a:ext uri="{FF2B5EF4-FFF2-40B4-BE49-F238E27FC236}">
                <a16:creationId xmlns:a16="http://schemas.microsoft.com/office/drawing/2014/main" id="{75795CD7-0785-4A1B-AA6F-3EE2E5F6317B}"/>
              </a:ext>
            </a:extLst>
          </p:cNvPr>
          <p:cNvGrpSpPr/>
          <p:nvPr/>
        </p:nvGrpSpPr>
        <p:grpSpPr>
          <a:xfrm>
            <a:off x="194942" y="1087901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6" name="Google Shape;4669;p45">
              <a:extLst>
                <a:ext uri="{FF2B5EF4-FFF2-40B4-BE49-F238E27FC236}">
                  <a16:creationId xmlns:a16="http://schemas.microsoft.com/office/drawing/2014/main" id="{DB16E594-EEAE-47F8-9DDD-97C9F6445CD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670;p45">
              <a:extLst>
                <a:ext uri="{FF2B5EF4-FFF2-40B4-BE49-F238E27FC236}">
                  <a16:creationId xmlns:a16="http://schemas.microsoft.com/office/drawing/2014/main" id="{1E43539A-EFF9-4612-857F-4D6E2FD10E52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671;p45">
              <a:extLst>
                <a:ext uri="{FF2B5EF4-FFF2-40B4-BE49-F238E27FC236}">
                  <a16:creationId xmlns:a16="http://schemas.microsoft.com/office/drawing/2014/main" id="{BE7819E5-2F34-4DB2-B7EA-E5C93157AF64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72;p45">
              <a:extLst>
                <a:ext uri="{FF2B5EF4-FFF2-40B4-BE49-F238E27FC236}">
                  <a16:creationId xmlns:a16="http://schemas.microsoft.com/office/drawing/2014/main" id="{97100D71-31E0-442C-8C2E-5137E449F5B2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673;p45">
              <a:extLst>
                <a:ext uri="{FF2B5EF4-FFF2-40B4-BE49-F238E27FC236}">
                  <a16:creationId xmlns:a16="http://schemas.microsoft.com/office/drawing/2014/main" id="{FC639CE1-E85F-4FB0-B425-FA52E56F3D81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674;p45">
              <a:extLst>
                <a:ext uri="{FF2B5EF4-FFF2-40B4-BE49-F238E27FC236}">
                  <a16:creationId xmlns:a16="http://schemas.microsoft.com/office/drawing/2014/main" id="{93088302-C919-4845-B7DD-3369F2C0730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675;p45">
              <a:extLst>
                <a:ext uri="{FF2B5EF4-FFF2-40B4-BE49-F238E27FC236}">
                  <a16:creationId xmlns:a16="http://schemas.microsoft.com/office/drawing/2014/main" id="{770DB879-4503-49C1-AF0E-688E76477E61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76;p45">
              <a:extLst>
                <a:ext uri="{FF2B5EF4-FFF2-40B4-BE49-F238E27FC236}">
                  <a16:creationId xmlns:a16="http://schemas.microsoft.com/office/drawing/2014/main" id="{12F71085-C1F1-411D-8271-B7A2FF0814D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3" name="Afbeelding 82">
            <a:extLst>
              <a:ext uri="{FF2B5EF4-FFF2-40B4-BE49-F238E27FC236}">
                <a16:creationId xmlns:a16="http://schemas.microsoft.com/office/drawing/2014/main" id="{49546BE4-1868-4EA7-BC02-C12E19F0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3" y="1303708"/>
            <a:ext cx="2293242" cy="1060205"/>
          </a:xfrm>
          <a:prstGeom prst="rect">
            <a:avLst/>
          </a:prstGeom>
        </p:spPr>
      </p:pic>
      <p:sp>
        <p:nvSpPr>
          <p:cNvPr id="84" name="Tekstvak 83">
            <a:extLst>
              <a:ext uri="{FF2B5EF4-FFF2-40B4-BE49-F238E27FC236}">
                <a16:creationId xmlns:a16="http://schemas.microsoft.com/office/drawing/2014/main" id="{316BC624-61B2-4C5B-9177-1608181FA18D}"/>
              </a:ext>
            </a:extLst>
          </p:cNvPr>
          <p:cNvSpPr txBox="1"/>
          <p:nvPr/>
        </p:nvSpPr>
        <p:spPr>
          <a:xfrm>
            <a:off x="3797714" y="454874"/>
            <a:ext cx="299963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uitkering waarvan de hoogte wordt aangepast aan de salarisontwikkeling.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Koopkracht van de uitkering stijgt mee.</a:t>
            </a:r>
          </a:p>
          <a:p>
            <a:pPr>
              <a:spcAft>
                <a:spcPts val="600"/>
              </a:spcAft>
            </a:pPr>
            <a:r>
              <a:rPr lang="nl-NL" sz="900" b="1" dirty="0">
                <a:solidFill>
                  <a:srgbClr val="258812"/>
                </a:solidFill>
                <a:latin typeface="Museo Sans 500" panose="02000000000000000000" pitchFamily="50" charset="0"/>
              </a:rPr>
              <a:t>Welvaartsvast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7030A0"/>
                </a:solidFill>
                <a:latin typeface="Museo Sans 500" panose="02000000000000000000" pitchFamily="50" charset="0"/>
              </a:rPr>
              <a:t>Waardevast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ED4D0F"/>
                </a:solidFill>
                <a:latin typeface="Museo Sans 500" panose="02000000000000000000" pitchFamily="50" charset="0"/>
              </a:rPr>
              <a:t>Bevriezen</a:t>
            </a:r>
            <a:r>
              <a:rPr lang="nl-NL" sz="900" b="1" dirty="0">
                <a:latin typeface="Museo Sans 500" panose="02000000000000000000" pitchFamily="50" charset="0"/>
              </a:rPr>
              <a:t> – </a:t>
            </a:r>
            <a:r>
              <a:rPr lang="nl-NL" sz="900" b="1" dirty="0">
                <a:solidFill>
                  <a:srgbClr val="0070C0"/>
                </a:solidFill>
                <a:latin typeface="Museo Sans 500" panose="02000000000000000000" pitchFamily="50" charset="0"/>
              </a:rPr>
              <a:t>Korten</a:t>
            </a:r>
            <a:endParaRPr lang="nl-NL" sz="900" dirty="0">
              <a:solidFill>
                <a:srgbClr val="0070C0"/>
              </a:solidFill>
              <a:latin typeface="Museo Sans 500" panose="02000000000000000000" pitchFamily="50" charset="0"/>
            </a:endParaRPr>
          </a:p>
        </p:txBody>
      </p:sp>
      <p:grpSp>
        <p:nvGrpSpPr>
          <p:cNvPr id="85" name="Google Shape;4668;p45">
            <a:extLst>
              <a:ext uri="{FF2B5EF4-FFF2-40B4-BE49-F238E27FC236}">
                <a16:creationId xmlns:a16="http://schemas.microsoft.com/office/drawing/2014/main" id="{F5C21114-23C1-4512-8754-FE27A00D8BB5}"/>
              </a:ext>
            </a:extLst>
          </p:cNvPr>
          <p:cNvGrpSpPr/>
          <p:nvPr/>
        </p:nvGrpSpPr>
        <p:grpSpPr>
          <a:xfrm>
            <a:off x="3551573" y="109226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86" name="Google Shape;4669;p45">
              <a:extLst>
                <a:ext uri="{FF2B5EF4-FFF2-40B4-BE49-F238E27FC236}">
                  <a16:creationId xmlns:a16="http://schemas.microsoft.com/office/drawing/2014/main" id="{DF3FAEF2-3A5F-45B7-87D8-22C3EF63859F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670;p45">
              <a:extLst>
                <a:ext uri="{FF2B5EF4-FFF2-40B4-BE49-F238E27FC236}">
                  <a16:creationId xmlns:a16="http://schemas.microsoft.com/office/drawing/2014/main" id="{1A9FC2D9-0155-4B40-8251-BE2F29021A2B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671;p45">
              <a:extLst>
                <a:ext uri="{FF2B5EF4-FFF2-40B4-BE49-F238E27FC236}">
                  <a16:creationId xmlns:a16="http://schemas.microsoft.com/office/drawing/2014/main" id="{E2851F8C-3301-4CC6-8FDC-6A3F5F5A392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672;p45">
              <a:extLst>
                <a:ext uri="{FF2B5EF4-FFF2-40B4-BE49-F238E27FC236}">
                  <a16:creationId xmlns:a16="http://schemas.microsoft.com/office/drawing/2014/main" id="{C930F7AF-D162-4CD6-888F-9CC6B7C3292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673;p45">
              <a:extLst>
                <a:ext uri="{FF2B5EF4-FFF2-40B4-BE49-F238E27FC236}">
                  <a16:creationId xmlns:a16="http://schemas.microsoft.com/office/drawing/2014/main" id="{90AD0BA2-7D3C-4BEE-84A0-040706ADCBC8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74;p45">
              <a:extLst>
                <a:ext uri="{FF2B5EF4-FFF2-40B4-BE49-F238E27FC236}">
                  <a16:creationId xmlns:a16="http://schemas.microsoft.com/office/drawing/2014/main" id="{EA9B7485-9636-48BB-BA77-6B7567BC49F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75;p45">
              <a:extLst>
                <a:ext uri="{FF2B5EF4-FFF2-40B4-BE49-F238E27FC236}">
                  <a16:creationId xmlns:a16="http://schemas.microsoft.com/office/drawing/2014/main" id="{D6D4EED4-2FD7-4724-81BB-F454B24B13A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76;p45">
              <a:extLst>
                <a:ext uri="{FF2B5EF4-FFF2-40B4-BE49-F238E27FC236}">
                  <a16:creationId xmlns:a16="http://schemas.microsoft.com/office/drawing/2014/main" id="{891A2BD2-C4AE-49EC-9437-21E38E2BFCB3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4" name="Afbeelding 93">
            <a:extLst>
              <a:ext uri="{FF2B5EF4-FFF2-40B4-BE49-F238E27FC236}">
                <a16:creationId xmlns:a16="http://schemas.microsoft.com/office/drawing/2014/main" id="{A95E8EF8-C21B-45B2-B9DA-F07C6D7B6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614" y="1308069"/>
            <a:ext cx="2293242" cy="1060205"/>
          </a:xfrm>
          <a:prstGeom prst="rect">
            <a:avLst/>
          </a:prstGeom>
        </p:spPr>
      </p:pic>
      <p:sp>
        <p:nvSpPr>
          <p:cNvPr id="95" name="Google Shape;4562;p45">
            <a:extLst>
              <a:ext uri="{FF2B5EF4-FFF2-40B4-BE49-F238E27FC236}">
                <a16:creationId xmlns:a16="http://schemas.microsoft.com/office/drawing/2014/main" id="{80BBEC48-883B-40FB-B254-301B52897244}"/>
              </a:ext>
            </a:extLst>
          </p:cNvPr>
          <p:cNvSpPr/>
          <p:nvPr/>
        </p:nvSpPr>
        <p:spPr>
          <a:xfrm>
            <a:off x="3551568" y="29772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8520B6F-578E-4417-AC4A-1119F69599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992805" y="3900457"/>
            <a:ext cx="1706445" cy="917443"/>
          </a:xfrm>
          <a:prstGeom prst="rect">
            <a:avLst/>
          </a:prstGeom>
        </p:spPr>
      </p:pic>
      <p:grpSp>
        <p:nvGrpSpPr>
          <p:cNvPr id="96" name="Google Shape;4508;p45">
            <a:extLst>
              <a:ext uri="{FF2B5EF4-FFF2-40B4-BE49-F238E27FC236}">
                <a16:creationId xmlns:a16="http://schemas.microsoft.com/office/drawing/2014/main" id="{9DED2999-6A79-4002-8F13-E8D5A17D9EAE}"/>
              </a:ext>
            </a:extLst>
          </p:cNvPr>
          <p:cNvGrpSpPr/>
          <p:nvPr/>
        </p:nvGrpSpPr>
        <p:grpSpPr>
          <a:xfrm>
            <a:off x="192416" y="7071298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98" name="Google Shape;4509;p45">
              <a:extLst>
                <a:ext uri="{FF2B5EF4-FFF2-40B4-BE49-F238E27FC236}">
                  <a16:creationId xmlns:a16="http://schemas.microsoft.com/office/drawing/2014/main" id="{DAF15189-A9BE-4021-8DC3-826B354CA74B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510;p45">
              <a:extLst>
                <a:ext uri="{FF2B5EF4-FFF2-40B4-BE49-F238E27FC236}">
                  <a16:creationId xmlns:a16="http://schemas.microsoft.com/office/drawing/2014/main" id="{58975BE8-5B5C-4CF1-B012-1E7730057CAC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Tekstvak 99">
            <a:extLst>
              <a:ext uri="{FF2B5EF4-FFF2-40B4-BE49-F238E27FC236}">
                <a16:creationId xmlns:a16="http://schemas.microsoft.com/office/drawing/2014/main" id="{38455505-83F7-411D-A4CA-2CA33ED80B06}"/>
              </a:ext>
            </a:extLst>
          </p:cNvPr>
          <p:cNvSpPr txBox="1"/>
          <p:nvPr/>
        </p:nvSpPr>
        <p:spPr>
          <a:xfrm>
            <a:off x="424209" y="7007453"/>
            <a:ext cx="2999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verkeersvergelijking Fisher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25988201-1C1C-4025-9F4B-255AAF4F7FC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3005" y="5886180"/>
            <a:ext cx="2095792" cy="905001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33645570-A9A4-4FE1-9DCD-5F9852EF8D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6" y="6492389"/>
            <a:ext cx="1488358" cy="785916"/>
          </a:xfrm>
          <a:prstGeom prst="rect">
            <a:avLst/>
          </a:prstGeom>
        </p:spPr>
      </p:pic>
      <p:grpSp>
        <p:nvGrpSpPr>
          <p:cNvPr id="102" name="Google Shape;4668;p45">
            <a:extLst>
              <a:ext uri="{FF2B5EF4-FFF2-40B4-BE49-F238E27FC236}">
                <a16:creationId xmlns:a16="http://schemas.microsoft.com/office/drawing/2014/main" id="{4320306A-0C5C-4480-82EC-D525F8E419E6}"/>
              </a:ext>
            </a:extLst>
          </p:cNvPr>
          <p:cNvGrpSpPr/>
          <p:nvPr/>
        </p:nvGrpSpPr>
        <p:grpSpPr>
          <a:xfrm>
            <a:off x="203494" y="337396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03" name="Google Shape;4669;p45">
              <a:extLst>
                <a:ext uri="{FF2B5EF4-FFF2-40B4-BE49-F238E27FC236}">
                  <a16:creationId xmlns:a16="http://schemas.microsoft.com/office/drawing/2014/main" id="{DFF4D55A-C546-4C49-B693-28E6C9BEFC05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670;p45">
              <a:extLst>
                <a:ext uri="{FF2B5EF4-FFF2-40B4-BE49-F238E27FC236}">
                  <a16:creationId xmlns:a16="http://schemas.microsoft.com/office/drawing/2014/main" id="{978ADA8D-3B9E-4FC9-AD72-F3EE055518FC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671;p45">
              <a:extLst>
                <a:ext uri="{FF2B5EF4-FFF2-40B4-BE49-F238E27FC236}">
                  <a16:creationId xmlns:a16="http://schemas.microsoft.com/office/drawing/2014/main" id="{E7354F03-DC74-494F-8ADE-0650A3D98CDC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72;p45">
              <a:extLst>
                <a:ext uri="{FF2B5EF4-FFF2-40B4-BE49-F238E27FC236}">
                  <a16:creationId xmlns:a16="http://schemas.microsoft.com/office/drawing/2014/main" id="{214B3DA6-4D4B-4DCA-985A-B4EDAAF85328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73;p45">
              <a:extLst>
                <a:ext uri="{FF2B5EF4-FFF2-40B4-BE49-F238E27FC236}">
                  <a16:creationId xmlns:a16="http://schemas.microsoft.com/office/drawing/2014/main" id="{A57F893A-DF07-4CB5-A421-5B55CB490951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674;p45">
              <a:extLst>
                <a:ext uri="{FF2B5EF4-FFF2-40B4-BE49-F238E27FC236}">
                  <a16:creationId xmlns:a16="http://schemas.microsoft.com/office/drawing/2014/main" id="{61C38B33-ED76-4DEF-9498-BD241D129D58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675;p45">
              <a:extLst>
                <a:ext uri="{FF2B5EF4-FFF2-40B4-BE49-F238E27FC236}">
                  <a16:creationId xmlns:a16="http://schemas.microsoft.com/office/drawing/2014/main" id="{18877D0A-E453-4A5C-957B-1C0A2A88FF53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76;p45">
              <a:extLst>
                <a:ext uri="{FF2B5EF4-FFF2-40B4-BE49-F238E27FC236}">
                  <a16:creationId xmlns:a16="http://schemas.microsoft.com/office/drawing/2014/main" id="{B84082FD-7352-45F4-92E8-91E4894FF79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4668;p45">
            <a:extLst>
              <a:ext uri="{FF2B5EF4-FFF2-40B4-BE49-F238E27FC236}">
                <a16:creationId xmlns:a16="http://schemas.microsoft.com/office/drawing/2014/main" id="{120D13EC-BEAF-40CC-86F7-265A4568F3E5}"/>
              </a:ext>
            </a:extLst>
          </p:cNvPr>
          <p:cNvGrpSpPr/>
          <p:nvPr/>
        </p:nvGrpSpPr>
        <p:grpSpPr>
          <a:xfrm>
            <a:off x="3546718" y="581090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3" name="Google Shape;4669;p45">
              <a:extLst>
                <a:ext uri="{FF2B5EF4-FFF2-40B4-BE49-F238E27FC236}">
                  <a16:creationId xmlns:a16="http://schemas.microsoft.com/office/drawing/2014/main" id="{9E0A9EF0-C5F0-4012-B806-A72DF01EE35E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670;p45">
              <a:extLst>
                <a:ext uri="{FF2B5EF4-FFF2-40B4-BE49-F238E27FC236}">
                  <a16:creationId xmlns:a16="http://schemas.microsoft.com/office/drawing/2014/main" id="{6C610F19-1E4E-40B8-8147-20E617BF961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671;p45">
              <a:extLst>
                <a:ext uri="{FF2B5EF4-FFF2-40B4-BE49-F238E27FC236}">
                  <a16:creationId xmlns:a16="http://schemas.microsoft.com/office/drawing/2014/main" id="{2FA86C3B-22E9-44EF-93A4-B77E37D0678A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4672;p45">
              <a:extLst>
                <a:ext uri="{FF2B5EF4-FFF2-40B4-BE49-F238E27FC236}">
                  <a16:creationId xmlns:a16="http://schemas.microsoft.com/office/drawing/2014/main" id="{F8D9485E-2DE2-413F-ABF8-22483FCD9D1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673;p45">
              <a:extLst>
                <a:ext uri="{FF2B5EF4-FFF2-40B4-BE49-F238E27FC236}">
                  <a16:creationId xmlns:a16="http://schemas.microsoft.com/office/drawing/2014/main" id="{CF05F73A-2ABC-40BD-89CF-A2A7FE57F00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74;p45">
              <a:extLst>
                <a:ext uri="{FF2B5EF4-FFF2-40B4-BE49-F238E27FC236}">
                  <a16:creationId xmlns:a16="http://schemas.microsoft.com/office/drawing/2014/main" id="{67F185B0-14FA-4F60-B7B9-11DD57A3582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75;p45">
              <a:extLst>
                <a:ext uri="{FF2B5EF4-FFF2-40B4-BE49-F238E27FC236}">
                  <a16:creationId xmlns:a16="http://schemas.microsoft.com/office/drawing/2014/main" id="{F75A0C0D-5B58-42E3-9B3B-DEF051D003EF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76;p45">
              <a:extLst>
                <a:ext uri="{FF2B5EF4-FFF2-40B4-BE49-F238E27FC236}">
                  <a16:creationId xmlns:a16="http://schemas.microsoft.com/office/drawing/2014/main" id="{CD53D627-740A-42B0-99BE-E240809686C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95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18">
            <a:extLst>
              <a:ext uri="{FF2B5EF4-FFF2-40B4-BE49-F238E27FC236}">
                <a16:creationId xmlns:a16="http://schemas.microsoft.com/office/drawing/2014/main" id="{EC896CC1-C2AE-4382-BED2-1E8FC38E9C80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Conjunctuur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A9C8179-428B-4BDC-9866-75D902D72ADC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Anti-cyclisch</a:t>
            </a:r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 begrotingsbeleid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600E428-670D-4F49-A58E-DA13795471C9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Begrotingstekort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654A6B8-285C-48BC-BF30-9B088CA28FDC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Bezettingsgraad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B3FDE25-78B8-453A-A888-A673CF64975A}"/>
              </a:ext>
            </a:extLst>
          </p:cNvPr>
          <p:cNvSpPr txBox="1"/>
          <p:nvPr/>
        </p:nvSpPr>
        <p:spPr>
          <a:xfrm>
            <a:off x="1085222" y="118615"/>
            <a:ext cx="131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Bestedingen 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9EEC607-183C-4D58-A59B-EE8EF677745B}"/>
              </a:ext>
            </a:extLst>
          </p:cNvPr>
          <p:cNvSpPr txBox="1"/>
          <p:nvPr/>
        </p:nvSpPr>
        <p:spPr>
          <a:xfrm>
            <a:off x="419989" y="2616874"/>
            <a:ext cx="2645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Automatische stabilisatoren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1AE2352-9B1F-4B2E-AC3D-403FC2BE7C5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Financieringstekort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EF9421A-B7DA-4A12-AECB-8A77B27BD9EF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Binnenlandse liquiditeitenmassa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ABA85A0-1ED0-4554-A414-2F7D2F43D812}"/>
              </a:ext>
            </a:extLst>
          </p:cNvPr>
          <p:cNvCxnSpPr/>
          <p:nvPr/>
        </p:nvCxnSpPr>
        <p:spPr>
          <a:xfrm>
            <a:off x="0" y="62804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03A6FFE-4CC6-4C7C-9038-9D2F7815389E}"/>
              </a:ext>
            </a:extLst>
          </p:cNvPr>
          <p:cNvCxnSpPr/>
          <p:nvPr/>
        </p:nvCxnSpPr>
        <p:spPr>
          <a:xfrm>
            <a:off x="0" y="4952474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79D4ECB1-7647-457B-82A1-B231BB2A699C}"/>
              </a:ext>
            </a:extLst>
          </p:cNvPr>
          <p:cNvCxnSpPr/>
          <p:nvPr/>
        </p:nvCxnSpPr>
        <p:spPr>
          <a:xfrm>
            <a:off x="0" y="739730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1B873E4A-8B48-4F82-A634-6D8236F849B2}"/>
              </a:ext>
            </a:extLst>
          </p:cNvPr>
          <p:cNvCxnSpPr>
            <a:cxnSpLocks/>
          </p:cNvCxnSpPr>
          <p:nvPr/>
        </p:nvCxnSpPr>
        <p:spPr>
          <a:xfrm>
            <a:off x="0" y="9842142"/>
            <a:ext cx="6858000" cy="0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1CDAD36B-B245-4511-8157-716DD3D7815F}"/>
              </a:ext>
            </a:extLst>
          </p:cNvPr>
          <p:cNvCxnSpPr>
            <a:cxnSpLocks/>
          </p:cNvCxnSpPr>
          <p:nvPr/>
        </p:nvCxnSpPr>
        <p:spPr>
          <a:xfrm>
            <a:off x="0" y="2507639"/>
            <a:ext cx="6858000" cy="0"/>
          </a:xfrm>
          <a:prstGeom prst="line">
            <a:avLst/>
          </a:prstGeom>
          <a:ln w="1905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37596E40-4F8E-4531-BA2E-7FB07CBF7EFA}"/>
              </a:ext>
            </a:extLst>
          </p:cNvPr>
          <p:cNvCxnSpPr>
            <a:cxnSpLocks/>
          </p:cNvCxnSpPr>
          <p:nvPr/>
        </p:nvCxnSpPr>
        <p:spPr>
          <a:xfrm>
            <a:off x="63152" y="-11906"/>
            <a:ext cx="0" cy="9867802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006F668-2348-4EFF-9498-44E77347FEFF}"/>
              </a:ext>
            </a:extLst>
          </p:cNvPr>
          <p:cNvCxnSpPr>
            <a:cxnSpLocks/>
          </p:cNvCxnSpPr>
          <p:nvPr/>
        </p:nvCxnSpPr>
        <p:spPr>
          <a:xfrm>
            <a:off x="6807374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F81471EB-865C-4CB2-A64C-AFB0E890EDF5}"/>
              </a:ext>
            </a:extLst>
          </p:cNvPr>
          <p:cNvCxnSpPr>
            <a:cxnSpLocks/>
          </p:cNvCxnSpPr>
          <p:nvPr/>
        </p:nvCxnSpPr>
        <p:spPr>
          <a:xfrm>
            <a:off x="3429000" y="-11906"/>
            <a:ext cx="0" cy="9917906"/>
          </a:xfrm>
          <a:prstGeom prst="line">
            <a:avLst/>
          </a:prstGeom>
          <a:ln w="127000">
            <a:solidFill>
              <a:srgbClr val="2588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4562;p45">
            <a:extLst>
              <a:ext uri="{FF2B5EF4-FFF2-40B4-BE49-F238E27FC236}">
                <a16:creationId xmlns:a16="http://schemas.microsoft.com/office/drawing/2014/main" id="{B1A988BB-AC00-4FFD-80A9-F0BCAEEB510E}"/>
              </a:ext>
            </a:extLst>
          </p:cNvPr>
          <p:cNvSpPr/>
          <p:nvPr/>
        </p:nvSpPr>
        <p:spPr>
          <a:xfrm>
            <a:off x="3564531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34BA021-100E-402F-B446-CB2438808846}"/>
              </a:ext>
            </a:extLst>
          </p:cNvPr>
          <p:cNvSpPr txBox="1"/>
          <p:nvPr/>
        </p:nvSpPr>
        <p:spPr>
          <a:xfrm>
            <a:off x="3795211" y="2921783"/>
            <a:ext cx="2999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wanneer de overheid haar begroting (B – O) inzet om de conjunctuurgolf af te zwakken.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Bij laagconjunctuur: belastingen verlagen en/of overheidsbestedingen verhogen.</a:t>
            </a:r>
          </a:p>
        </p:txBody>
      </p:sp>
      <p:sp>
        <p:nvSpPr>
          <p:cNvPr id="54" name="Google Shape;4562;p45">
            <a:extLst>
              <a:ext uri="{FF2B5EF4-FFF2-40B4-BE49-F238E27FC236}">
                <a16:creationId xmlns:a16="http://schemas.microsoft.com/office/drawing/2014/main" id="{3E0AA0C1-035F-4DFD-BDCD-6B8EE392CA77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FBADF811-B053-4544-BBAC-6A0D3672D762}"/>
              </a:ext>
            </a:extLst>
          </p:cNvPr>
          <p:cNvSpPr txBox="1"/>
          <p:nvPr/>
        </p:nvSpPr>
        <p:spPr>
          <a:xfrm>
            <a:off x="418223" y="2921783"/>
            <a:ext cx="299963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bestaande ‘regelingen / instituties’ die een automatisch anticyclisch effect hebben.</a:t>
            </a:r>
          </a:p>
          <a:p>
            <a:pPr>
              <a:spcAft>
                <a:spcPts val="600"/>
              </a:spcAft>
            </a:pPr>
            <a:r>
              <a:rPr lang="nl-NL" sz="900" u="sng" dirty="0">
                <a:latin typeface="Museo Sans 300" panose="02000000000000000000" pitchFamily="50" charset="0"/>
              </a:rPr>
              <a:t>Progressieve belasting</a:t>
            </a:r>
            <a:br>
              <a:rPr lang="nl-NL" sz="900" dirty="0">
                <a:latin typeface="Museo Sans 300" panose="02000000000000000000" pitchFamily="50" charset="0"/>
              </a:rPr>
            </a:br>
            <a:r>
              <a:rPr lang="nl-NL" sz="900" dirty="0">
                <a:latin typeface="Museo Sans 300" panose="02000000000000000000" pitchFamily="50" charset="0"/>
              </a:rPr>
              <a:t>Bij hoogconjunctuur stijgt het inkomen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900" dirty="0">
                <a:latin typeface="Museo Sans 300" panose="02000000000000000000" pitchFamily="50" charset="0"/>
              </a:rPr>
              <a:t>burgers betalen automatisch een groter deel van hun inkomen aan belastingen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900" dirty="0">
                <a:latin typeface="Museo Sans 300" panose="02000000000000000000" pitchFamily="50" charset="0"/>
              </a:rPr>
              <a:t>de extra bestedingen zullen iets worden afgeremd.</a:t>
            </a:r>
          </a:p>
          <a:p>
            <a:pPr>
              <a:spcAft>
                <a:spcPts val="1200"/>
              </a:spcAft>
            </a:pPr>
            <a:r>
              <a:rPr lang="nl-NL" sz="900" u="sng" dirty="0">
                <a:latin typeface="Museo Sans 300" panose="02000000000000000000" pitchFamily="50" charset="0"/>
              </a:rPr>
              <a:t>Inkomensafhankelijke uitkeringen</a:t>
            </a:r>
            <a:br>
              <a:rPr lang="nl-NL" sz="900" dirty="0">
                <a:latin typeface="Museo Sans 300" panose="02000000000000000000" pitchFamily="50" charset="0"/>
              </a:rPr>
            </a:br>
            <a:r>
              <a:rPr lang="nl-NL" sz="900" dirty="0">
                <a:latin typeface="Museo Sans 300" panose="02000000000000000000" pitchFamily="50" charset="0"/>
              </a:rPr>
              <a:t>Bij laagconjunctuur verliezen mensen baan/inkomen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900" dirty="0">
                <a:latin typeface="Museo Sans 300" panose="02000000000000000000" pitchFamily="50" charset="0"/>
              </a:rPr>
              <a:t>nog minder bestedingen. Uitkeringen beperken de daling van het inkomen en de bestedingen.</a:t>
            </a:r>
          </a:p>
        </p:txBody>
      </p:sp>
      <p:grpSp>
        <p:nvGrpSpPr>
          <p:cNvPr id="42" name="Google Shape;4668;p45">
            <a:extLst>
              <a:ext uri="{FF2B5EF4-FFF2-40B4-BE49-F238E27FC236}">
                <a16:creationId xmlns:a16="http://schemas.microsoft.com/office/drawing/2014/main" id="{A091A493-A763-47E2-A7C3-0F82EDB7659A}"/>
              </a:ext>
            </a:extLst>
          </p:cNvPr>
          <p:cNvGrpSpPr/>
          <p:nvPr/>
        </p:nvGrpSpPr>
        <p:grpSpPr>
          <a:xfrm>
            <a:off x="198683" y="342650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43" name="Google Shape;4669;p45">
              <a:extLst>
                <a:ext uri="{FF2B5EF4-FFF2-40B4-BE49-F238E27FC236}">
                  <a16:creationId xmlns:a16="http://schemas.microsoft.com/office/drawing/2014/main" id="{7C81D813-9DD7-4842-8F3E-0EA47523D8DA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670;p45">
              <a:extLst>
                <a:ext uri="{FF2B5EF4-FFF2-40B4-BE49-F238E27FC236}">
                  <a16:creationId xmlns:a16="http://schemas.microsoft.com/office/drawing/2014/main" id="{B405C68D-5F50-4376-903F-38FF7A387F4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671;p45">
              <a:extLst>
                <a:ext uri="{FF2B5EF4-FFF2-40B4-BE49-F238E27FC236}">
                  <a16:creationId xmlns:a16="http://schemas.microsoft.com/office/drawing/2014/main" id="{6AFB1653-4D94-48F2-8C64-6B07D2AC7B5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72;p45">
              <a:extLst>
                <a:ext uri="{FF2B5EF4-FFF2-40B4-BE49-F238E27FC236}">
                  <a16:creationId xmlns:a16="http://schemas.microsoft.com/office/drawing/2014/main" id="{15378E61-B275-4525-AEC4-9F6E46814E77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673;p45">
              <a:extLst>
                <a:ext uri="{FF2B5EF4-FFF2-40B4-BE49-F238E27FC236}">
                  <a16:creationId xmlns:a16="http://schemas.microsoft.com/office/drawing/2014/main" id="{8D8B1842-4F4D-42D0-8029-60F7B4FBAAD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674;p45">
              <a:extLst>
                <a:ext uri="{FF2B5EF4-FFF2-40B4-BE49-F238E27FC236}">
                  <a16:creationId xmlns:a16="http://schemas.microsoft.com/office/drawing/2014/main" id="{CA5CA4F4-2782-448A-9883-D54722A4702E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675;p45">
              <a:extLst>
                <a:ext uri="{FF2B5EF4-FFF2-40B4-BE49-F238E27FC236}">
                  <a16:creationId xmlns:a16="http://schemas.microsoft.com/office/drawing/2014/main" id="{8840A636-5A0F-469B-AF65-79EA4DB2D9E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676;p45">
              <a:extLst>
                <a:ext uri="{FF2B5EF4-FFF2-40B4-BE49-F238E27FC236}">
                  <a16:creationId xmlns:a16="http://schemas.microsoft.com/office/drawing/2014/main" id="{B90B53D6-2804-4703-B7B3-F0CD17CD2505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4668;p45">
            <a:extLst>
              <a:ext uri="{FF2B5EF4-FFF2-40B4-BE49-F238E27FC236}">
                <a16:creationId xmlns:a16="http://schemas.microsoft.com/office/drawing/2014/main" id="{7B895A40-FCDA-45B2-85B4-BF72564AA2B8}"/>
              </a:ext>
            </a:extLst>
          </p:cNvPr>
          <p:cNvGrpSpPr/>
          <p:nvPr/>
        </p:nvGrpSpPr>
        <p:grpSpPr>
          <a:xfrm>
            <a:off x="198683" y="1258770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0" name="Google Shape;4669;p45">
              <a:extLst>
                <a:ext uri="{FF2B5EF4-FFF2-40B4-BE49-F238E27FC236}">
                  <a16:creationId xmlns:a16="http://schemas.microsoft.com/office/drawing/2014/main" id="{FB84EA86-0115-4C8B-834A-9E2725AE3243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670;p45">
              <a:extLst>
                <a:ext uri="{FF2B5EF4-FFF2-40B4-BE49-F238E27FC236}">
                  <a16:creationId xmlns:a16="http://schemas.microsoft.com/office/drawing/2014/main" id="{9A14FD4E-7B7E-4F56-BD0F-FE6972E96EEA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671;p45">
              <a:extLst>
                <a:ext uri="{FF2B5EF4-FFF2-40B4-BE49-F238E27FC236}">
                  <a16:creationId xmlns:a16="http://schemas.microsoft.com/office/drawing/2014/main" id="{287C3E71-1248-4AB2-81CA-C25D2CE02F3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672;p45">
              <a:extLst>
                <a:ext uri="{FF2B5EF4-FFF2-40B4-BE49-F238E27FC236}">
                  <a16:creationId xmlns:a16="http://schemas.microsoft.com/office/drawing/2014/main" id="{B47DBC0F-DDAB-4A08-A0A3-460EC2331E4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673;p45">
              <a:extLst>
                <a:ext uri="{FF2B5EF4-FFF2-40B4-BE49-F238E27FC236}">
                  <a16:creationId xmlns:a16="http://schemas.microsoft.com/office/drawing/2014/main" id="{FAB38F35-50A1-45C4-A799-BAC55D4A8FD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674;p45">
              <a:extLst>
                <a:ext uri="{FF2B5EF4-FFF2-40B4-BE49-F238E27FC236}">
                  <a16:creationId xmlns:a16="http://schemas.microsoft.com/office/drawing/2014/main" id="{D2FC1F75-A33F-4FC6-B6E2-419F5B11DA1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675;p45">
              <a:extLst>
                <a:ext uri="{FF2B5EF4-FFF2-40B4-BE49-F238E27FC236}">
                  <a16:creationId xmlns:a16="http://schemas.microsoft.com/office/drawing/2014/main" id="{A67FA06E-3352-418B-AF2E-DFE62D75BA1A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676;p45">
              <a:extLst>
                <a:ext uri="{FF2B5EF4-FFF2-40B4-BE49-F238E27FC236}">
                  <a16:creationId xmlns:a16="http://schemas.microsoft.com/office/drawing/2014/main" id="{8F46C400-E6C5-4087-A627-286EDB85AD2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Tekstvak 67">
            <a:extLst>
              <a:ext uri="{FF2B5EF4-FFF2-40B4-BE49-F238E27FC236}">
                <a16:creationId xmlns:a16="http://schemas.microsoft.com/office/drawing/2014/main" id="{DA8D12AB-872E-4BD9-A43F-F086045DD6C0}"/>
              </a:ext>
            </a:extLst>
          </p:cNvPr>
          <p:cNvSpPr txBox="1"/>
          <p:nvPr/>
        </p:nvSpPr>
        <p:spPr>
          <a:xfrm>
            <a:off x="441083" y="394978"/>
            <a:ext cx="2999636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of: effectieve vraag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De totale vraag naar goederen en diensten in een land in een bepaalde periode, voor zover die vraag beslag legt op productiefactoren in dat land.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EV = C + I + O + E – M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C = particuliere consumptie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I = particuliere investeringen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O = overheidsbestedingen (O</a:t>
            </a:r>
            <a:r>
              <a:rPr lang="nl-NL" sz="1050" baseline="-25000" dirty="0">
                <a:latin typeface="Museo Sans 500" panose="02000000000000000000" pitchFamily="50" charset="0"/>
              </a:rPr>
              <a:t>C</a:t>
            </a:r>
            <a:r>
              <a:rPr lang="nl-NL" sz="1050" dirty="0">
                <a:latin typeface="Museo Sans 500" panose="02000000000000000000" pitchFamily="50" charset="0"/>
              </a:rPr>
              <a:t> + O</a:t>
            </a:r>
            <a:r>
              <a:rPr lang="nl-NL" sz="1050" baseline="-25000" dirty="0">
                <a:latin typeface="Museo Sans 500" panose="02000000000000000000" pitchFamily="50" charset="0"/>
              </a:rPr>
              <a:t> I</a:t>
            </a:r>
            <a:r>
              <a:rPr lang="nl-NL" sz="1050" dirty="0">
                <a:latin typeface="Museo Sans 500" panose="02000000000000000000" pitchFamily="50" charset="0"/>
              </a:rPr>
              <a:t>)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E = export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M = import</a:t>
            </a:r>
          </a:p>
        </p:txBody>
      </p:sp>
      <p:sp>
        <p:nvSpPr>
          <p:cNvPr id="69" name="Google Shape;4562;p45">
            <a:extLst>
              <a:ext uri="{FF2B5EF4-FFF2-40B4-BE49-F238E27FC236}">
                <a16:creationId xmlns:a16="http://schemas.microsoft.com/office/drawing/2014/main" id="{406F8577-3E1C-48A8-9FD1-8FB4A6B5420D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4562;p45">
            <a:extLst>
              <a:ext uri="{FF2B5EF4-FFF2-40B4-BE49-F238E27FC236}">
                <a16:creationId xmlns:a16="http://schemas.microsoft.com/office/drawing/2014/main" id="{96B3787C-AFA5-49DA-BB2B-2F2A7AFB32F6}"/>
              </a:ext>
            </a:extLst>
          </p:cNvPr>
          <p:cNvSpPr/>
          <p:nvPr/>
        </p:nvSpPr>
        <p:spPr>
          <a:xfrm>
            <a:off x="204288" y="783545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Tekstvak 116">
            <a:extLst>
              <a:ext uri="{FF2B5EF4-FFF2-40B4-BE49-F238E27FC236}">
                <a16:creationId xmlns:a16="http://schemas.microsoft.com/office/drawing/2014/main" id="{D0212199-0AC9-4985-B1F2-1169DCECB069}"/>
              </a:ext>
            </a:extLst>
          </p:cNvPr>
          <p:cNvSpPr txBox="1"/>
          <p:nvPr/>
        </p:nvSpPr>
        <p:spPr>
          <a:xfrm>
            <a:off x="455160" y="7808308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bestaat uit de som van alle primaire (M) en secundaire liquiditeiten in handen van het publiek.</a:t>
            </a:r>
          </a:p>
        </p:txBody>
      </p:sp>
      <p:grpSp>
        <p:nvGrpSpPr>
          <p:cNvPr id="118" name="Google Shape;4668;p45">
            <a:extLst>
              <a:ext uri="{FF2B5EF4-FFF2-40B4-BE49-F238E27FC236}">
                <a16:creationId xmlns:a16="http://schemas.microsoft.com/office/drawing/2014/main" id="{A1AFC2D4-70BA-4C8A-B68E-C8BCBC7E4030}"/>
              </a:ext>
            </a:extLst>
          </p:cNvPr>
          <p:cNvGrpSpPr/>
          <p:nvPr/>
        </p:nvGrpSpPr>
        <p:grpSpPr>
          <a:xfrm>
            <a:off x="212798" y="844595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19" name="Google Shape;4669;p45">
              <a:extLst>
                <a:ext uri="{FF2B5EF4-FFF2-40B4-BE49-F238E27FC236}">
                  <a16:creationId xmlns:a16="http://schemas.microsoft.com/office/drawing/2014/main" id="{465D028A-9428-4D9A-AD00-A12BB348FDB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670;p45">
              <a:extLst>
                <a:ext uri="{FF2B5EF4-FFF2-40B4-BE49-F238E27FC236}">
                  <a16:creationId xmlns:a16="http://schemas.microsoft.com/office/drawing/2014/main" id="{C9B1C058-9122-4D34-9D6A-55C8BC7ACA1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671;p45">
              <a:extLst>
                <a:ext uri="{FF2B5EF4-FFF2-40B4-BE49-F238E27FC236}">
                  <a16:creationId xmlns:a16="http://schemas.microsoft.com/office/drawing/2014/main" id="{1EE906D0-1D07-4335-8B7E-EFC4B8808E2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672;p45">
              <a:extLst>
                <a:ext uri="{FF2B5EF4-FFF2-40B4-BE49-F238E27FC236}">
                  <a16:creationId xmlns:a16="http://schemas.microsoft.com/office/drawing/2014/main" id="{0FE47B1C-8A1E-462F-931E-4657D998E59F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673;p45">
              <a:extLst>
                <a:ext uri="{FF2B5EF4-FFF2-40B4-BE49-F238E27FC236}">
                  <a16:creationId xmlns:a16="http://schemas.microsoft.com/office/drawing/2014/main" id="{D4CCF08A-E22C-448E-B78F-9E1BF2345856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674;p45">
              <a:extLst>
                <a:ext uri="{FF2B5EF4-FFF2-40B4-BE49-F238E27FC236}">
                  <a16:creationId xmlns:a16="http://schemas.microsoft.com/office/drawing/2014/main" id="{05C2B52B-A689-4F3F-A91C-F3DBFF53D56C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5;p45">
              <a:extLst>
                <a:ext uri="{FF2B5EF4-FFF2-40B4-BE49-F238E27FC236}">
                  <a16:creationId xmlns:a16="http://schemas.microsoft.com/office/drawing/2014/main" id="{B19C82DE-811E-4C90-8546-F8DAFC1955DC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676;p45">
              <a:extLst>
                <a:ext uri="{FF2B5EF4-FFF2-40B4-BE49-F238E27FC236}">
                  <a16:creationId xmlns:a16="http://schemas.microsoft.com/office/drawing/2014/main" id="{BE79CF96-C11C-41FC-990B-D8736081BDD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4668;p45">
            <a:extLst>
              <a:ext uri="{FF2B5EF4-FFF2-40B4-BE49-F238E27FC236}">
                <a16:creationId xmlns:a16="http://schemas.microsoft.com/office/drawing/2014/main" id="{0AAE74AF-5EB6-411C-82F6-13DDD4BA733F}"/>
              </a:ext>
            </a:extLst>
          </p:cNvPr>
          <p:cNvGrpSpPr/>
          <p:nvPr/>
        </p:nvGrpSpPr>
        <p:grpSpPr>
          <a:xfrm>
            <a:off x="3557857" y="3426697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0" name="Google Shape;4669;p45">
              <a:extLst>
                <a:ext uri="{FF2B5EF4-FFF2-40B4-BE49-F238E27FC236}">
                  <a16:creationId xmlns:a16="http://schemas.microsoft.com/office/drawing/2014/main" id="{19EA489D-F7EF-4565-A93A-AACC041199D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0;p45">
              <a:extLst>
                <a:ext uri="{FF2B5EF4-FFF2-40B4-BE49-F238E27FC236}">
                  <a16:creationId xmlns:a16="http://schemas.microsoft.com/office/drawing/2014/main" id="{613326E0-29F7-4061-85A1-DDB03C212C53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1;p45">
              <a:extLst>
                <a:ext uri="{FF2B5EF4-FFF2-40B4-BE49-F238E27FC236}">
                  <a16:creationId xmlns:a16="http://schemas.microsoft.com/office/drawing/2014/main" id="{2E3E0953-4D30-420E-A3E6-13881711EBC2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2;p45">
              <a:extLst>
                <a:ext uri="{FF2B5EF4-FFF2-40B4-BE49-F238E27FC236}">
                  <a16:creationId xmlns:a16="http://schemas.microsoft.com/office/drawing/2014/main" id="{16849FC4-06FB-4A45-941A-995C7248A024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673;p45">
              <a:extLst>
                <a:ext uri="{FF2B5EF4-FFF2-40B4-BE49-F238E27FC236}">
                  <a16:creationId xmlns:a16="http://schemas.microsoft.com/office/drawing/2014/main" id="{379CFA6E-95F6-4D63-8910-6C2BAD44AA94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674;p45">
              <a:extLst>
                <a:ext uri="{FF2B5EF4-FFF2-40B4-BE49-F238E27FC236}">
                  <a16:creationId xmlns:a16="http://schemas.microsoft.com/office/drawing/2014/main" id="{D9C18232-4A6F-4207-8353-249D71A9E72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675;p45">
              <a:extLst>
                <a:ext uri="{FF2B5EF4-FFF2-40B4-BE49-F238E27FC236}">
                  <a16:creationId xmlns:a16="http://schemas.microsoft.com/office/drawing/2014/main" id="{9F9FF3D9-21C1-4C2D-A2F8-7929593E79AC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676;p45">
              <a:extLst>
                <a:ext uri="{FF2B5EF4-FFF2-40B4-BE49-F238E27FC236}">
                  <a16:creationId xmlns:a16="http://schemas.microsoft.com/office/drawing/2014/main" id="{80F9BC4C-C99F-4D43-80DA-55AC46E31368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4668;p45">
            <a:extLst>
              <a:ext uri="{FF2B5EF4-FFF2-40B4-BE49-F238E27FC236}">
                <a16:creationId xmlns:a16="http://schemas.microsoft.com/office/drawing/2014/main" id="{878A3FEA-4FAB-4E01-9474-4811C61700A3}"/>
              </a:ext>
            </a:extLst>
          </p:cNvPr>
          <p:cNvGrpSpPr/>
          <p:nvPr/>
        </p:nvGrpSpPr>
        <p:grpSpPr>
          <a:xfrm>
            <a:off x="3543125" y="106131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7" name="Google Shape;4669;p45">
              <a:extLst>
                <a:ext uri="{FF2B5EF4-FFF2-40B4-BE49-F238E27FC236}">
                  <a16:creationId xmlns:a16="http://schemas.microsoft.com/office/drawing/2014/main" id="{DE5AE5B7-8A29-4346-A27C-6095E2BE5D6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FC9DFBA2-678F-4FC2-9321-B8F287E454B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98DE990D-70C2-492C-AAE3-C7D063AEA2EF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909A5ADB-93A2-4B1E-89F4-9880AAECA38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451EFEC-8AEF-46C3-8DAD-3E390D8F700F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674;p45">
              <a:extLst>
                <a:ext uri="{FF2B5EF4-FFF2-40B4-BE49-F238E27FC236}">
                  <a16:creationId xmlns:a16="http://schemas.microsoft.com/office/drawing/2014/main" id="{BFC277D9-909F-421C-8071-D041DBFDCE96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675;p45">
              <a:extLst>
                <a:ext uri="{FF2B5EF4-FFF2-40B4-BE49-F238E27FC236}">
                  <a16:creationId xmlns:a16="http://schemas.microsoft.com/office/drawing/2014/main" id="{85966466-418F-4EE2-AD03-5BCF762E9FE1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676;p45">
              <a:extLst>
                <a:ext uri="{FF2B5EF4-FFF2-40B4-BE49-F238E27FC236}">
                  <a16:creationId xmlns:a16="http://schemas.microsoft.com/office/drawing/2014/main" id="{FED80143-2521-4A08-A411-79BE491ADB73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" name="Tekstvak 161">
            <a:extLst>
              <a:ext uri="{FF2B5EF4-FFF2-40B4-BE49-F238E27FC236}">
                <a16:creationId xmlns:a16="http://schemas.microsoft.com/office/drawing/2014/main" id="{8A723F7B-FE4F-4372-AD78-65B563695B22}"/>
              </a:ext>
            </a:extLst>
          </p:cNvPr>
          <p:cNvSpPr txBox="1"/>
          <p:nvPr/>
        </p:nvSpPr>
        <p:spPr>
          <a:xfrm>
            <a:off x="3785525" y="394978"/>
            <a:ext cx="29996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vraagzijde van de economie.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Bepaalt op korte termijn de omvang van de productie en werkgelegenheid.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Hoogconjunctuur: hoge inflatie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Laagconjunctuur: hoge werkloosheid</a:t>
            </a:r>
          </a:p>
        </p:txBody>
      </p:sp>
      <p:sp>
        <p:nvSpPr>
          <p:cNvPr id="163" name="Google Shape;4562;p45">
            <a:extLst>
              <a:ext uri="{FF2B5EF4-FFF2-40B4-BE49-F238E27FC236}">
                <a16:creationId xmlns:a16="http://schemas.microsoft.com/office/drawing/2014/main" id="{AFE7F856-4DA1-4992-BB32-5FEEDCEC2748}"/>
              </a:ext>
            </a:extLst>
          </p:cNvPr>
          <p:cNvSpPr/>
          <p:nvPr/>
        </p:nvSpPr>
        <p:spPr>
          <a:xfrm>
            <a:off x="3543125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E6F4C7-B3FF-4506-8057-F2DFACFE5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37" y="1456188"/>
            <a:ext cx="1721102" cy="9098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1BF1A8-4978-4B31-8161-925D62FAA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50" y="3760408"/>
            <a:ext cx="1477632" cy="865210"/>
          </a:xfrm>
          <a:prstGeom prst="rect">
            <a:avLst/>
          </a:prstGeom>
        </p:spPr>
      </p:pic>
      <p:grpSp>
        <p:nvGrpSpPr>
          <p:cNvPr id="110" name="Google Shape;4508;p45">
            <a:extLst>
              <a:ext uri="{FF2B5EF4-FFF2-40B4-BE49-F238E27FC236}">
                <a16:creationId xmlns:a16="http://schemas.microsoft.com/office/drawing/2014/main" id="{44B6FDFB-EEBE-4E6D-83FD-F1E98D6AD9CF}"/>
              </a:ext>
            </a:extLst>
          </p:cNvPr>
          <p:cNvGrpSpPr/>
          <p:nvPr/>
        </p:nvGrpSpPr>
        <p:grpSpPr>
          <a:xfrm>
            <a:off x="3544338" y="4665286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11" name="Google Shape;4509;p45">
              <a:extLst>
                <a:ext uri="{FF2B5EF4-FFF2-40B4-BE49-F238E27FC236}">
                  <a16:creationId xmlns:a16="http://schemas.microsoft.com/office/drawing/2014/main" id="{7DA615AA-10D3-4F43-BDE1-735F461DE1EE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510;p45">
              <a:extLst>
                <a:ext uri="{FF2B5EF4-FFF2-40B4-BE49-F238E27FC236}">
                  <a16:creationId xmlns:a16="http://schemas.microsoft.com/office/drawing/2014/main" id="{6954DEE2-C1BC-43B5-A71C-30757EA3A760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Tekstvak 127">
            <a:extLst>
              <a:ext uri="{FF2B5EF4-FFF2-40B4-BE49-F238E27FC236}">
                <a16:creationId xmlns:a16="http://schemas.microsoft.com/office/drawing/2014/main" id="{C7C66B51-9520-49C4-8148-93B27458D3DB}"/>
              </a:ext>
            </a:extLst>
          </p:cNvPr>
          <p:cNvSpPr txBox="1"/>
          <p:nvPr/>
        </p:nvSpPr>
        <p:spPr>
          <a:xfrm>
            <a:off x="3795210" y="4594796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procyclisch = golfbeweging versterken</a:t>
            </a:r>
          </a:p>
        </p:txBody>
      </p:sp>
      <p:sp>
        <p:nvSpPr>
          <p:cNvPr id="186" name="Google Shape;4562;p45">
            <a:extLst>
              <a:ext uri="{FF2B5EF4-FFF2-40B4-BE49-F238E27FC236}">
                <a16:creationId xmlns:a16="http://schemas.microsoft.com/office/drawing/2014/main" id="{CD284D05-334D-48FF-8F3F-22EC84713F61}"/>
              </a:ext>
            </a:extLst>
          </p:cNvPr>
          <p:cNvSpPr/>
          <p:nvPr/>
        </p:nvSpPr>
        <p:spPr>
          <a:xfrm>
            <a:off x="183898" y="539700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" name="Tekstvak 186">
            <a:extLst>
              <a:ext uri="{FF2B5EF4-FFF2-40B4-BE49-F238E27FC236}">
                <a16:creationId xmlns:a16="http://schemas.microsoft.com/office/drawing/2014/main" id="{7EC2F162-FA5E-4BE4-BE75-66713EE94D1A}"/>
              </a:ext>
            </a:extLst>
          </p:cNvPr>
          <p:cNvSpPr txBox="1"/>
          <p:nvPr/>
        </p:nvSpPr>
        <p:spPr>
          <a:xfrm>
            <a:off x="414578" y="5369855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nl-NL" sz="1050" dirty="0">
                <a:latin typeface="Museo Sans 500" panose="02000000000000000000" pitchFamily="50" charset="0"/>
              </a:rPr>
              <a:t>1.	bedrag waarmee de staatsschuld (in een jaar) stijgt</a:t>
            </a:r>
          </a:p>
          <a:p>
            <a:pPr marL="182563" indent="-182563"/>
            <a:r>
              <a:rPr lang="nl-NL" sz="1050" dirty="0">
                <a:latin typeface="Museo Sans 500" panose="02000000000000000000" pitchFamily="50" charset="0"/>
              </a:rPr>
              <a:t>2.	begrotingstekort - aflossingen </a:t>
            </a:r>
          </a:p>
        </p:txBody>
      </p:sp>
      <p:grpSp>
        <p:nvGrpSpPr>
          <p:cNvPr id="188" name="Google Shape;4508;p45">
            <a:extLst>
              <a:ext uri="{FF2B5EF4-FFF2-40B4-BE49-F238E27FC236}">
                <a16:creationId xmlns:a16="http://schemas.microsoft.com/office/drawing/2014/main" id="{3352DC01-11A6-4C2B-A1D6-00332289E867}"/>
              </a:ext>
            </a:extLst>
          </p:cNvPr>
          <p:cNvGrpSpPr/>
          <p:nvPr/>
        </p:nvGrpSpPr>
        <p:grpSpPr>
          <a:xfrm>
            <a:off x="174698" y="6933736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89" name="Google Shape;4509;p45">
              <a:extLst>
                <a:ext uri="{FF2B5EF4-FFF2-40B4-BE49-F238E27FC236}">
                  <a16:creationId xmlns:a16="http://schemas.microsoft.com/office/drawing/2014/main" id="{5E7F60F8-E124-4AF5-94EB-258F23E3135C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4510;p45">
              <a:extLst>
                <a:ext uri="{FF2B5EF4-FFF2-40B4-BE49-F238E27FC236}">
                  <a16:creationId xmlns:a16="http://schemas.microsoft.com/office/drawing/2014/main" id="{0768E301-308C-4EEE-BBC8-2C5B7A87C1E8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Tekstvak 190">
            <a:extLst>
              <a:ext uri="{FF2B5EF4-FFF2-40B4-BE49-F238E27FC236}">
                <a16:creationId xmlns:a16="http://schemas.microsoft.com/office/drawing/2014/main" id="{2A8DD15A-980F-497B-9DDB-D3C0062DD9DC}"/>
              </a:ext>
            </a:extLst>
          </p:cNvPr>
          <p:cNvSpPr txBox="1"/>
          <p:nvPr/>
        </p:nvSpPr>
        <p:spPr>
          <a:xfrm>
            <a:off x="406491" y="6885131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nl-NL" sz="1050" dirty="0">
                <a:latin typeface="Museo Sans 500" panose="02000000000000000000" pitchFamily="50" charset="0"/>
              </a:rPr>
              <a:t>≠ begrotingstekort: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bedrag dat de overheid moet lenen</a:t>
            </a:r>
          </a:p>
        </p:txBody>
      </p:sp>
      <p:grpSp>
        <p:nvGrpSpPr>
          <p:cNvPr id="192" name="Google Shape;4668;p45">
            <a:extLst>
              <a:ext uri="{FF2B5EF4-FFF2-40B4-BE49-F238E27FC236}">
                <a16:creationId xmlns:a16="http://schemas.microsoft.com/office/drawing/2014/main" id="{EADFC117-E6E3-4B25-B67A-E1173B3F862C}"/>
              </a:ext>
            </a:extLst>
          </p:cNvPr>
          <p:cNvGrpSpPr/>
          <p:nvPr/>
        </p:nvGrpSpPr>
        <p:grpSpPr>
          <a:xfrm>
            <a:off x="175847" y="602947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93" name="Google Shape;4669;p45">
              <a:extLst>
                <a:ext uri="{FF2B5EF4-FFF2-40B4-BE49-F238E27FC236}">
                  <a16:creationId xmlns:a16="http://schemas.microsoft.com/office/drawing/2014/main" id="{C938DA46-FE39-437F-ABB0-00B5E4B9CC85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4670;p45">
              <a:extLst>
                <a:ext uri="{FF2B5EF4-FFF2-40B4-BE49-F238E27FC236}">
                  <a16:creationId xmlns:a16="http://schemas.microsoft.com/office/drawing/2014/main" id="{17854D6E-7148-4DB0-9B5F-74349BA3C5D3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4671;p45">
              <a:extLst>
                <a:ext uri="{FF2B5EF4-FFF2-40B4-BE49-F238E27FC236}">
                  <a16:creationId xmlns:a16="http://schemas.microsoft.com/office/drawing/2014/main" id="{6E603116-3B0F-44AC-AECD-9198B4171067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4672;p45">
              <a:extLst>
                <a:ext uri="{FF2B5EF4-FFF2-40B4-BE49-F238E27FC236}">
                  <a16:creationId xmlns:a16="http://schemas.microsoft.com/office/drawing/2014/main" id="{49C04CA2-641F-433D-9EE9-6FF12C9F272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4673;p45">
              <a:extLst>
                <a:ext uri="{FF2B5EF4-FFF2-40B4-BE49-F238E27FC236}">
                  <a16:creationId xmlns:a16="http://schemas.microsoft.com/office/drawing/2014/main" id="{09BF5B69-9986-459C-A3E0-5B14EBE4FCB2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4674;p45">
              <a:extLst>
                <a:ext uri="{FF2B5EF4-FFF2-40B4-BE49-F238E27FC236}">
                  <a16:creationId xmlns:a16="http://schemas.microsoft.com/office/drawing/2014/main" id="{9B3DB1CD-E31B-469F-A649-56CA8B8EA0B8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4675;p45">
              <a:extLst>
                <a:ext uri="{FF2B5EF4-FFF2-40B4-BE49-F238E27FC236}">
                  <a16:creationId xmlns:a16="http://schemas.microsoft.com/office/drawing/2014/main" id="{49AABE9A-4AE0-4666-B43C-9BE355CECF4E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4676;p45">
              <a:extLst>
                <a:ext uri="{FF2B5EF4-FFF2-40B4-BE49-F238E27FC236}">
                  <a16:creationId xmlns:a16="http://schemas.microsoft.com/office/drawing/2014/main" id="{AE40DAD3-B0ED-4B29-B98A-C6E11146153A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1" name="Afbeelding 200">
            <a:extLst>
              <a:ext uri="{FF2B5EF4-FFF2-40B4-BE49-F238E27FC236}">
                <a16:creationId xmlns:a16="http://schemas.microsoft.com/office/drawing/2014/main" id="{FBB17A42-3A4D-41CE-9692-DFDC58E13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96" y="5919191"/>
            <a:ext cx="3050263" cy="849919"/>
          </a:xfrm>
          <a:prstGeom prst="rect">
            <a:avLst/>
          </a:prstGeom>
        </p:spPr>
      </p:pic>
      <p:grpSp>
        <p:nvGrpSpPr>
          <p:cNvPr id="202" name="Google Shape;4668;p45">
            <a:extLst>
              <a:ext uri="{FF2B5EF4-FFF2-40B4-BE49-F238E27FC236}">
                <a16:creationId xmlns:a16="http://schemas.microsoft.com/office/drawing/2014/main" id="{292E7A26-1BBB-439F-B5FC-9A8134639775}"/>
              </a:ext>
            </a:extLst>
          </p:cNvPr>
          <p:cNvGrpSpPr/>
          <p:nvPr/>
        </p:nvGrpSpPr>
        <p:grpSpPr>
          <a:xfrm>
            <a:off x="3521715" y="591220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203" name="Google Shape;4669;p45">
              <a:extLst>
                <a:ext uri="{FF2B5EF4-FFF2-40B4-BE49-F238E27FC236}">
                  <a16:creationId xmlns:a16="http://schemas.microsoft.com/office/drawing/2014/main" id="{8C3FAE46-5B1D-4CE6-99DB-1A5891888666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670;p45">
              <a:extLst>
                <a:ext uri="{FF2B5EF4-FFF2-40B4-BE49-F238E27FC236}">
                  <a16:creationId xmlns:a16="http://schemas.microsoft.com/office/drawing/2014/main" id="{FD53C062-A639-4D2D-9070-11CF6821282E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671;p45">
              <a:extLst>
                <a:ext uri="{FF2B5EF4-FFF2-40B4-BE49-F238E27FC236}">
                  <a16:creationId xmlns:a16="http://schemas.microsoft.com/office/drawing/2014/main" id="{0874AE47-014C-4330-8F91-A885952D53FA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672;p45">
              <a:extLst>
                <a:ext uri="{FF2B5EF4-FFF2-40B4-BE49-F238E27FC236}">
                  <a16:creationId xmlns:a16="http://schemas.microsoft.com/office/drawing/2014/main" id="{B51662CB-E4C1-4A8C-9585-7549E7196791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4673;p45">
              <a:extLst>
                <a:ext uri="{FF2B5EF4-FFF2-40B4-BE49-F238E27FC236}">
                  <a16:creationId xmlns:a16="http://schemas.microsoft.com/office/drawing/2014/main" id="{A0EDDA43-6FBF-45E7-9C11-8693AA38C34F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4674;p45">
              <a:extLst>
                <a:ext uri="{FF2B5EF4-FFF2-40B4-BE49-F238E27FC236}">
                  <a16:creationId xmlns:a16="http://schemas.microsoft.com/office/drawing/2014/main" id="{F47861C5-C685-4182-88FF-A9B0E333E6E8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4675;p45">
              <a:extLst>
                <a:ext uri="{FF2B5EF4-FFF2-40B4-BE49-F238E27FC236}">
                  <a16:creationId xmlns:a16="http://schemas.microsoft.com/office/drawing/2014/main" id="{4AC0B3DA-ED3C-460D-A165-305207EA813E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4676;p45">
              <a:extLst>
                <a:ext uri="{FF2B5EF4-FFF2-40B4-BE49-F238E27FC236}">
                  <a16:creationId xmlns:a16="http://schemas.microsoft.com/office/drawing/2014/main" id="{30FCCBD8-82BB-471A-A3F0-962B510A730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" name="Tekstvak 210">
            <a:extLst>
              <a:ext uri="{FF2B5EF4-FFF2-40B4-BE49-F238E27FC236}">
                <a16:creationId xmlns:a16="http://schemas.microsoft.com/office/drawing/2014/main" id="{D9E0C3D8-F896-463A-B083-841593FED712}"/>
              </a:ext>
            </a:extLst>
          </p:cNvPr>
          <p:cNvSpPr txBox="1"/>
          <p:nvPr/>
        </p:nvSpPr>
        <p:spPr>
          <a:xfrm>
            <a:off x="3759069" y="5324780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/>
            <a:r>
              <a:rPr lang="nl-NL" sz="1050" dirty="0">
                <a:latin typeface="Museo Sans 500" panose="02000000000000000000" pitchFamily="50" charset="0"/>
              </a:rPr>
              <a:t>1.	bedrag dat de overheid in een jaar moet lenen. </a:t>
            </a:r>
          </a:p>
          <a:p>
            <a:pPr marL="174625" indent="-174625"/>
            <a:r>
              <a:rPr lang="nl-NL" sz="1050" dirty="0">
                <a:latin typeface="Museo Sans 500" panose="02000000000000000000" pitchFamily="50" charset="0"/>
              </a:rPr>
              <a:t>2.	inkomsten – uitgaven of (B-O)</a:t>
            </a:r>
          </a:p>
        </p:txBody>
      </p:sp>
      <p:sp>
        <p:nvSpPr>
          <p:cNvPr id="212" name="Google Shape;4562;p45">
            <a:extLst>
              <a:ext uri="{FF2B5EF4-FFF2-40B4-BE49-F238E27FC236}">
                <a16:creationId xmlns:a16="http://schemas.microsoft.com/office/drawing/2014/main" id="{C609B2F8-6B12-42BC-A1E8-1FB6AE4FAD37}"/>
              </a:ext>
            </a:extLst>
          </p:cNvPr>
          <p:cNvSpPr/>
          <p:nvPr/>
        </p:nvSpPr>
        <p:spPr>
          <a:xfrm>
            <a:off x="3530387" y="535402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3" name="Google Shape;4508;p45">
            <a:extLst>
              <a:ext uri="{FF2B5EF4-FFF2-40B4-BE49-F238E27FC236}">
                <a16:creationId xmlns:a16="http://schemas.microsoft.com/office/drawing/2014/main" id="{726B1ECC-F131-4A8C-8B5F-DAD935887C65}"/>
              </a:ext>
            </a:extLst>
          </p:cNvPr>
          <p:cNvGrpSpPr/>
          <p:nvPr/>
        </p:nvGrpSpPr>
        <p:grpSpPr>
          <a:xfrm>
            <a:off x="3547467" y="6986820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214" name="Google Shape;4509;p45">
              <a:extLst>
                <a:ext uri="{FF2B5EF4-FFF2-40B4-BE49-F238E27FC236}">
                  <a16:creationId xmlns:a16="http://schemas.microsoft.com/office/drawing/2014/main" id="{F6E353BC-5DDB-418F-936B-3BCE9FDC9EC0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4510;p45">
              <a:extLst>
                <a:ext uri="{FF2B5EF4-FFF2-40B4-BE49-F238E27FC236}">
                  <a16:creationId xmlns:a16="http://schemas.microsoft.com/office/drawing/2014/main" id="{F3A7C3DD-B08D-42F1-BED5-BF9D8161758A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6" name="Tekstvak 215">
            <a:extLst>
              <a:ext uri="{FF2B5EF4-FFF2-40B4-BE49-F238E27FC236}">
                <a16:creationId xmlns:a16="http://schemas.microsoft.com/office/drawing/2014/main" id="{9B14E8BF-A56D-4924-A1DF-8A7A7E1AF88F}"/>
              </a:ext>
            </a:extLst>
          </p:cNvPr>
          <p:cNvSpPr txBox="1"/>
          <p:nvPr/>
        </p:nvSpPr>
        <p:spPr>
          <a:xfrm>
            <a:off x="3779260" y="6938215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nl-NL" sz="1050" dirty="0">
                <a:latin typeface="Museo Sans 500" panose="02000000000000000000" pitchFamily="50" charset="0"/>
              </a:rPr>
              <a:t>≠ financieringstekort: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bedrag dat de staatsschuld stijgt</a:t>
            </a:r>
          </a:p>
        </p:txBody>
      </p:sp>
      <p:pic>
        <p:nvPicPr>
          <p:cNvPr id="217" name="Afbeelding 216">
            <a:extLst>
              <a:ext uri="{FF2B5EF4-FFF2-40B4-BE49-F238E27FC236}">
                <a16:creationId xmlns:a16="http://schemas.microsoft.com/office/drawing/2014/main" id="{F45731F0-8F01-4486-93B1-B38CC7ACB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313" y="5940216"/>
            <a:ext cx="1626601" cy="988041"/>
          </a:xfrm>
          <a:prstGeom prst="rect">
            <a:avLst/>
          </a:prstGeom>
        </p:spPr>
      </p:pic>
      <p:grpSp>
        <p:nvGrpSpPr>
          <p:cNvPr id="218" name="Google Shape;4668;p45">
            <a:extLst>
              <a:ext uri="{FF2B5EF4-FFF2-40B4-BE49-F238E27FC236}">
                <a16:creationId xmlns:a16="http://schemas.microsoft.com/office/drawing/2014/main" id="{70D9DBD6-0C42-4BE1-9711-499E3A515275}"/>
              </a:ext>
            </a:extLst>
          </p:cNvPr>
          <p:cNvGrpSpPr/>
          <p:nvPr/>
        </p:nvGrpSpPr>
        <p:grpSpPr>
          <a:xfrm>
            <a:off x="3536472" y="8856284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219" name="Google Shape;4669;p45">
              <a:extLst>
                <a:ext uri="{FF2B5EF4-FFF2-40B4-BE49-F238E27FC236}">
                  <a16:creationId xmlns:a16="http://schemas.microsoft.com/office/drawing/2014/main" id="{2DF13E03-6A2C-4E10-9147-62CED35CF6C5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4670;p45">
              <a:extLst>
                <a:ext uri="{FF2B5EF4-FFF2-40B4-BE49-F238E27FC236}">
                  <a16:creationId xmlns:a16="http://schemas.microsoft.com/office/drawing/2014/main" id="{C7C7428D-3D9E-433D-85B4-72E534295B3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4671;p45">
              <a:extLst>
                <a:ext uri="{FF2B5EF4-FFF2-40B4-BE49-F238E27FC236}">
                  <a16:creationId xmlns:a16="http://schemas.microsoft.com/office/drawing/2014/main" id="{40D68E1B-7BE3-40B8-8548-4077F431D133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4672;p45">
              <a:extLst>
                <a:ext uri="{FF2B5EF4-FFF2-40B4-BE49-F238E27FC236}">
                  <a16:creationId xmlns:a16="http://schemas.microsoft.com/office/drawing/2014/main" id="{ED913C12-E69C-4AAB-A1B2-C22AF16B145C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4673;p45">
              <a:extLst>
                <a:ext uri="{FF2B5EF4-FFF2-40B4-BE49-F238E27FC236}">
                  <a16:creationId xmlns:a16="http://schemas.microsoft.com/office/drawing/2014/main" id="{A0EB04A6-4613-4805-8D16-737ADBED9588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4674;p45">
              <a:extLst>
                <a:ext uri="{FF2B5EF4-FFF2-40B4-BE49-F238E27FC236}">
                  <a16:creationId xmlns:a16="http://schemas.microsoft.com/office/drawing/2014/main" id="{D0283AF4-5B8C-4013-9D6B-942F93DBC159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4675;p45">
              <a:extLst>
                <a:ext uri="{FF2B5EF4-FFF2-40B4-BE49-F238E27FC236}">
                  <a16:creationId xmlns:a16="http://schemas.microsoft.com/office/drawing/2014/main" id="{2010CAE3-5E27-4647-8D5E-D651CE5BAB33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4676;p45">
              <a:extLst>
                <a:ext uri="{FF2B5EF4-FFF2-40B4-BE49-F238E27FC236}">
                  <a16:creationId xmlns:a16="http://schemas.microsoft.com/office/drawing/2014/main" id="{92089103-C66B-4F20-8EFC-743249E57973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4562;p45">
            <a:extLst>
              <a:ext uri="{FF2B5EF4-FFF2-40B4-BE49-F238E27FC236}">
                <a16:creationId xmlns:a16="http://schemas.microsoft.com/office/drawing/2014/main" id="{6D0A6F19-7A6B-49A0-A58F-A0C50BE96D51}"/>
              </a:ext>
            </a:extLst>
          </p:cNvPr>
          <p:cNvSpPr/>
          <p:nvPr/>
        </p:nvSpPr>
        <p:spPr>
          <a:xfrm>
            <a:off x="3548580" y="783007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8" name="Tekstvak 227">
                <a:extLst>
                  <a:ext uri="{FF2B5EF4-FFF2-40B4-BE49-F238E27FC236}">
                    <a16:creationId xmlns:a16="http://schemas.microsoft.com/office/drawing/2014/main" id="{824977AC-2550-423D-9FC6-7ACEA72B5828}"/>
                  </a:ext>
                </a:extLst>
              </p:cNvPr>
              <p:cNvSpPr txBox="1"/>
              <p:nvPr/>
            </p:nvSpPr>
            <p:spPr>
              <a:xfrm>
                <a:off x="3779260" y="7777873"/>
                <a:ext cx="2999636" cy="1856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l-NL" sz="1050" dirty="0">
                    <a:latin typeface="Museo Sans 500" panose="02000000000000000000" pitchFamily="50" charset="0"/>
                  </a:rPr>
                  <a:t>geeft aan in welke mate de productiecapaciteit wordt gebruikt.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werkelijke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productie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050" b="0" i="0" smtClean="0">
                              <a:latin typeface="Museo Sans 300" panose="02000000000000000000" pitchFamily="50" charset="0"/>
                            </a:rPr>
                            <m:t>productiecapaciteit</m:t>
                          </m:r>
                        </m:den>
                      </m:f>
                      <m:r>
                        <m:rPr>
                          <m:nor/>
                        </m:rPr>
                        <a:rPr lang="nl-NL" sz="105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NL" sz="1050" b="0" i="0" smtClean="0">
                          <a:latin typeface="Museo Sans 300" panose="02000000000000000000" pitchFamily="50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nl-NL" sz="1050" dirty="0">
                  <a:latin typeface="Museo Sans 300" panose="02000000000000000000" pitchFamily="50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nl-NL" sz="1050" dirty="0">
                    <a:latin typeface="Museo Sans 300" panose="02000000000000000000" pitchFamily="50" charset="0"/>
                  </a:rPr>
                  <a:t>Lage bezettingsgraad=</a:t>
                </a:r>
                <a:br>
                  <a:rPr lang="nl-NL" sz="1050" dirty="0">
                    <a:latin typeface="Museo Sans 300" panose="02000000000000000000" pitchFamily="50" charset="0"/>
                  </a:rPr>
                </a:br>
                <a:r>
                  <a:rPr lang="nl-NL" sz="1050" dirty="0">
                    <a:latin typeface="Museo Sans 300" panose="02000000000000000000" pitchFamily="50" charset="0"/>
                  </a:rPr>
                  <a:t>hoge werkloosheid</a:t>
                </a:r>
              </a:p>
              <a:p>
                <a:pPr>
                  <a:spcAft>
                    <a:spcPts val="600"/>
                  </a:spcAft>
                </a:pPr>
                <a:r>
                  <a:rPr lang="nl-NL" sz="1050" dirty="0">
                    <a:latin typeface="Museo Sans 300" panose="02000000000000000000" pitchFamily="50" charset="0"/>
                  </a:rPr>
                  <a:t>Hoge bezettingsgraad=</a:t>
                </a:r>
                <a:br>
                  <a:rPr lang="nl-NL" sz="1050" dirty="0">
                    <a:latin typeface="Museo Sans 300" panose="02000000000000000000" pitchFamily="50" charset="0"/>
                  </a:rPr>
                </a:br>
                <a:r>
                  <a:rPr lang="nl-NL" sz="1050" dirty="0">
                    <a:latin typeface="Museo Sans 300" panose="02000000000000000000" pitchFamily="50" charset="0"/>
                  </a:rPr>
                  <a:t>hoge inflatie</a:t>
                </a:r>
              </a:p>
            </p:txBody>
          </p:sp>
        </mc:Choice>
        <mc:Fallback>
          <p:sp>
            <p:nvSpPr>
              <p:cNvPr id="228" name="Tekstvak 227">
                <a:extLst>
                  <a:ext uri="{FF2B5EF4-FFF2-40B4-BE49-F238E27FC236}">
                    <a16:creationId xmlns:a16="http://schemas.microsoft.com/office/drawing/2014/main" id="{824977AC-2550-423D-9FC6-7ACEA72B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260" y="7777873"/>
                <a:ext cx="2999636" cy="1856790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9" name="Afbeelding 228">
            <a:extLst>
              <a:ext uri="{FF2B5EF4-FFF2-40B4-BE49-F238E27FC236}">
                <a16:creationId xmlns:a16="http://schemas.microsoft.com/office/drawing/2014/main" id="{6B1BDD6A-256A-437B-ABE1-6F388DF6D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481" y="8763283"/>
            <a:ext cx="1239718" cy="995589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D2A32F24-4A7D-45AD-89F3-51955006F8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9" y="8360044"/>
            <a:ext cx="3158211" cy="13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Giraal geld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3693579" y="853973"/>
            <a:ext cx="2894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Maatschappelijke 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sz="2400" dirty="0">
                <a:latin typeface="Museo Sans 900" panose="02000000000000000000" pitchFamily="50" charset="0"/>
              </a:rPr>
              <a:t>geldhoeveelheid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173548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Verkeersvergelijking van Fisher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(kwantiteitstheorie)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3930538" y="3298808"/>
            <a:ext cx="2420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Conjuncturele 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sz="2400" dirty="0">
                <a:latin typeface="Museo Sans 900" panose="02000000000000000000" pitchFamily="50" charset="0"/>
              </a:rPr>
              <a:t>werkloosheid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-5603" y="5969111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Geldillusie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969111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Geldschepping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Inflatie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Inverdieneffect</a:t>
            </a:r>
          </a:p>
        </p:txBody>
      </p:sp>
    </p:spTree>
    <p:extLst>
      <p:ext uri="{BB962C8B-B14F-4D97-AF65-F5344CB8AC3E}">
        <p14:creationId xmlns:p14="http://schemas.microsoft.com/office/powerpoint/2010/main" val="35465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Giraal geld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Verkeersvergelijking van Fisher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Geldillusie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Inflatie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131282" y="118615"/>
            <a:ext cx="3222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Maatschappelijke geldhoeveelheid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403404" y="2616874"/>
            <a:ext cx="2678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Conjuncturele werkloosheid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Geldschepping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Inverdieneffect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990600" algn="ctr"/>
              </a:tabLst>
            </a:pPr>
            <a:r>
              <a:rPr lang="nl-NL" sz="1050" dirty="0">
                <a:latin typeface="Museo Sans 500" panose="02000000000000000000" pitchFamily="50" charset="0"/>
              </a:rPr>
              <a:t>	M × V = P × T</a:t>
            </a:r>
          </a:p>
          <a:p>
            <a:pPr>
              <a:tabLst>
                <a:tab pos="266700" algn="ctr"/>
                <a:tab pos="1346200" algn="l"/>
              </a:tabLst>
            </a:pPr>
            <a:r>
              <a:rPr lang="nl-NL" sz="1050" dirty="0">
                <a:latin typeface="Museo Sans 500" panose="02000000000000000000" pitchFamily="50" charset="0"/>
              </a:rPr>
              <a:t>	uitgegeven        =  	waarde verhandelde 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bedrag	goederen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266700" algn="ctr"/>
                <a:tab pos="1346200" algn="l"/>
              </a:tabLst>
            </a:pPr>
            <a:r>
              <a:rPr lang="nl-NL" sz="1050" dirty="0">
                <a:latin typeface="Museo Sans 500" panose="02000000000000000000" pitchFamily="50" charset="0"/>
              </a:rPr>
              <a:t>M = maatschappelijke geldhoeveelheid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V = omloopsnelheid (meestal constant)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P = gemiddeld prijsniveau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T = verhandelde hoeveelheid goederen</a:t>
            </a:r>
          </a:p>
          <a:p>
            <a:pPr>
              <a:spcAft>
                <a:spcPts val="600"/>
              </a:spcAft>
              <a:tabLst>
                <a:tab pos="266700" algn="ctr"/>
                <a:tab pos="1346200" algn="l"/>
              </a:tabLst>
            </a:pPr>
            <a:r>
              <a:rPr lang="nl-NL" sz="1050" dirty="0">
                <a:latin typeface="Museo Sans 500" panose="02000000000000000000" pitchFamily="50" charset="0"/>
              </a:rPr>
              <a:t>Bij bereiken productiecapaciteit kan T niet meer stijgen, dan zal P stijgen (inflatie)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743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werkloosheid veroorzaakt door onderbesteding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(bestedingen &lt; productiecapaciteit) </a:t>
            </a:r>
            <a:endParaRPr lang="nl-NL" sz="720" dirty="0">
              <a:latin typeface="Museo Sans 300" panose="02000000000000000000" pitchFamily="50" charset="0"/>
            </a:endParaRPr>
          </a:p>
        </p:txBody>
      </p:sp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5BB0F11B-3523-409F-A176-92FD33EEEC5C}"/>
              </a:ext>
            </a:extLst>
          </p:cNvPr>
          <p:cNvSpPr/>
          <p:nvPr/>
        </p:nvSpPr>
        <p:spPr>
          <a:xfrm>
            <a:off x="198683" y="484373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3687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44374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is de neiging van mensen om over geld in nominale en niet in reële (koopkracht) termen te denken.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wanneer de overheid de economie wil stimuleren, zal een deel van de extra uitgaven via extra belastinginkomsten wordt terugverdiend.</a:t>
            </a: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3653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4668;p45">
            <a:extLst>
              <a:ext uri="{FF2B5EF4-FFF2-40B4-BE49-F238E27FC236}">
                <a16:creationId xmlns:a16="http://schemas.microsoft.com/office/drawing/2014/main" id="{F595E0DC-8C62-492B-BD0F-0E64D809E9C7}"/>
              </a:ext>
            </a:extLst>
          </p:cNvPr>
          <p:cNvGrpSpPr/>
          <p:nvPr/>
        </p:nvGrpSpPr>
        <p:grpSpPr>
          <a:xfrm>
            <a:off x="3556902" y="367724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37" name="Google Shape;4669;p45">
              <a:extLst>
                <a:ext uri="{FF2B5EF4-FFF2-40B4-BE49-F238E27FC236}">
                  <a16:creationId xmlns:a16="http://schemas.microsoft.com/office/drawing/2014/main" id="{BE91412F-D628-4622-A04E-3F2B29B270C4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670;p45">
              <a:extLst>
                <a:ext uri="{FF2B5EF4-FFF2-40B4-BE49-F238E27FC236}">
                  <a16:creationId xmlns:a16="http://schemas.microsoft.com/office/drawing/2014/main" id="{3D11B2AB-0A4B-4DF5-889D-B4BC295F81F1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671;p45">
              <a:extLst>
                <a:ext uri="{FF2B5EF4-FFF2-40B4-BE49-F238E27FC236}">
                  <a16:creationId xmlns:a16="http://schemas.microsoft.com/office/drawing/2014/main" id="{310CA54F-CCCD-4D8F-8214-89A1CFC0DD58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672;p45">
              <a:extLst>
                <a:ext uri="{FF2B5EF4-FFF2-40B4-BE49-F238E27FC236}">
                  <a16:creationId xmlns:a16="http://schemas.microsoft.com/office/drawing/2014/main" id="{DAC7EC0D-F108-418A-B883-36E6A9C4ADA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673;p45">
              <a:extLst>
                <a:ext uri="{FF2B5EF4-FFF2-40B4-BE49-F238E27FC236}">
                  <a16:creationId xmlns:a16="http://schemas.microsoft.com/office/drawing/2014/main" id="{662A1CBA-51A3-40C3-9CB5-BB9227E0641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674;p45">
              <a:extLst>
                <a:ext uri="{FF2B5EF4-FFF2-40B4-BE49-F238E27FC236}">
                  <a16:creationId xmlns:a16="http://schemas.microsoft.com/office/drawing/2014/main" id="{DC4166F2-96E4-4AD5-82BE-04BAAE960162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675;p45">
              <a:extLst>
                <a:ext uri="{FF2B5EF4-FFF2-40B4-BE49-F238E27FC236}">
                  <a16:creationId xmlns:a16="http://schemas.microsoft.com/office/drawing/2014/main" id="{B8D30DC9-CD80-4184-9D5C-96D63FAF572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676;p45">
              <a:extLst>
                <a:ext uri="{FF2B5EF4-FFF2-40B4-BE49-F238E27FC236}">
                  <a16:creationId xmlns:a16="http://schemas.microsoft.com/office/drawing/2014/main" id="{AF4399F6-EDBB-412F-8418-A6B24F4B0C27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4562;p45">
            <a:extLst>
              <a:ext uri="{FF2B5EF4-FFF2-40B4-BE49-F238E27FC236}">
                <a16:creationId xmlns:a16="http://schemas.microsoft.com/office/drawing/2014/main" id="{41573249-0E39-4588-94BB-9725AC4F0CEE}"/>
              </a:ext>
            </a:extLst>
          </p:cNvPr>
          <p:cNvSpPr/>
          <p:nvPr/>
        </p:nvSpPr>
        <p:spPr>
          <a:xfrm>
            <a:off x="3555840" y="296278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6" name="Google Shape;4668;p45">
            <a:extLst>
              <a:ext uri="{FF2B5EF4-FFF2-40B4-BE49-F238E27FC236}">
                <a16:creationId xmlns:a16="http://schemas.microsoft.com/office/drawing/2014/main" id="{2B0D344A-651A-4140-9788-AE9B81AE56FF}"/>
              </a:ext>
            </a:extLst>
          </p:cNvPr>
          <p:cNvGrpSpPr/>
          <p:nvPr/>
        </p:nvGrpSpPr>
        <p:grpSpPr>
          <a:xfrm>
            <a:off x="203543" y="8535799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87" name="Google Shape;4669;p45">
              <a:extLst>
                <a:ext uri="{FF2B5EF4-FFF2-40B4-BE49-F238E27FC236}">
                  <a16:creationId xmlns:a16="http://schemas.microsoft.com/office/drawing/2014/main" id="{B2E59B24-2D34-4066-9530-D75D1E5BA59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670;p45">
              <a:extLst>
                <a:ext uri="{FF2B5EF4-FFF2-40B4-BE49-F238E27FC236}">
                  <a16:creationId xmlns:a16="http://schemas.microsoft.com/office/drawing/2014/main" id="{9B4A8735-77D3-4135-8AE2-1283A34ACD5B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671;p45">
              <a:extLst>
                <a:ext uri="{FF2B5EF4-FFF2-40B4-BE49-F238E27FC236}">
                  <a16:creationId xmlns:a16="http://schemas.microsoft.com/office/drawing/2014/main" id="{E28C0E0D-EAF2-49F4-9C14-AA1CF5AD4FA4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672;p45">
              <a:extLst>
                <a:ext uri="{FF2B5EF4-FFF2-40B4-BE49-F238E27FC236}">
                  <a16:creationId xmlns:a16="http://schemas.microsoft.com/office/drawing/2014/main" id="{A5952713-28C9-4C49-A3CB-BB3BE66D7CD4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673;p45">
              <a:extLst>
                <a:ext uri="{FF2B5EF4-FFF2-40B4-BE49-F238E27FC236}">
                  <a16:creationId xmlns:a16="http://schemas.microsoft.com/office/drawing/2014/main" id="{45408A48-0777-46CA-BCFA-F618F4547293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74;p45">
              <a:extLst>
                <a:ext uri="{FF2B5EF4-FFF2-40B4-BE49-F238E27FC236}">
                  <a16:creationId xmlns:a16="http://schemas.microsoft.com/office/drawing/2014/main" id="{E95D7840-AED8-41B3-BEC7-D139DBDB4AE9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75;p45">
              <a:extLst>
                <a:ext uri="{FF2B5EF4-FFF2-40B4-BE49-F238E27FC236}">
                  <a16:creationId xmlns:a16="http://schemas.microsoft.com/office/drawing/2014/main" id="{0BA34188-2A33-4776-A8BE-0C9C06BD6857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676;p45">
              <a:extLst>
                <a:ext uri="{FF2B5EF4-FFF2-40B4-BE49-F238E27FC236}">
                  <a16:creationId xmlns:a16="http://schemas.microsoft.com/office/drawing/2014/main" id="{629C2BAE-AB23-452F-B320-EE078C88CA8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" name="Tekstvak 121">
            <a:extLst>
              <a:ext uri="{FF2B5EF4-FFF2-40B4-BE49-F238E27FC236}">
                <a16:creationId xmlns:a16="http://schemas.microsoft.com/office/drawing/2014/main" id="{6B2EA45F-9247-4FE0-A87C-25B37CC383D7}"/>
              </a:ext>
            </a:extLst>
          </p:cNvPr>
          <p:cNvSpPr txBox="1"/>
          <p:nvPr/>
        </p:nvSpPr>
        <p:spPr>
          <a:xfrm>
            <a:off x="436597" y="416288"/>
            <a:ext cx="29996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(M) omvat alle chartale en girale geld in handen van het publiek.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Publiek: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iedereen, behalve banken en overheid.</a:t>
            </a:r>
          </a:p>
        </p:txBody>
      </p:sp>
      <p:pic>
        <p:nvPicPr>
          <p:cNvPr id="124" name="Afbeelding 123">
            <a:extLst>
              <a:ext uri="{FF2B5EF4-FFF2-40B4-BE49-F238E27FC236}">
                <a16:creationId xmlns:a16="http://schemas.microsoft.com/office/drawing/2014/main" id="{CA6F4BE7-602F-4E8F-8D4F-72BDA8A93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65" y="1219220"/>
            <a:ext cx="1731514" cy="1128862"/>
          </a:xfrm>
          <a:prstGeom prst="rect">
            <a:avLst/>
          </a:prstGeom>
        </p:spPr>
      </p:pic>
      <p:sp>
        <p:nvSpPr>
          <p:cNvPr id="126" name="Google Shape;4562;p45">
            <a:extLst>
              <a:ext uri="{FF2B5EF4-FFF2-40B4-BE49-F238E27FC236}">
                <a16:creationId xmlns:a16="http://schemas.microsoft.com/office/drawing/2014/main" id="{DBCD1841-6929-4161-9035-B0095F62A9E9}"/>
              </a:ext>
            </a:extLst>
          </p:cNvPr>
          <p:cNvSpPr/>
          <p:nvPr/>
        </p:nvSpPr>
        <p:spPr>
          <a:xfrm>
            <a:off x="3555840" y="440396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Tekstvak 127">
            <a:extLst>
              <a:ext uri="{FF2B5EF4-FFF2-40B4-BE49-F238E27FC236}">
                <a16:creationId xmlns:a16="http://schemas.microsoft.com/office/drawing/2014/main" id="{436D5D5A-B4DE-4627-B37F-194BB32F6539}"/>
              </a:ext>
            </a:extLst>
          </p:cNvPr>
          <p:cNvSpPr txBox="1"/>
          <p:nvPr/>
        </p:nvSpPr>
        <p:spPr>
          <a:xfrm>
            <a:off x="3806712" y="413251"/>
            <a:ext cx="2999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is onmiddellijk opeisbare tegoed bij een geldscheppende bank, waarmee je iemand </a:t>
            </a:r>
            <a:r>
              <a:rPr lang="nl-NL" sz="1050" u="sng" dirty="0">
                <a:latin typeface="Museo Sans 500" panose="02000000000000000000" pitchFamily="50" charset="0"/>
              </a:rPr>
              <a:t>rechtstreeks kan betalen</a:t>
            </a:r>
            <a:r>
              <a:rPr lang="nl-NL" sz="1050" dirty="0">
                <a:latin typeface="Museo Sans 500" panose="02000000000000000000" pitchFamily="50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Dus: alle betaalrekeningen van het publiek.</a:t>
            </a:r>
            <a:endParaRPr lang="nl-NL" sz="800" dirty="0">
              <a:latin typeface="Museo Sans 300" panose="02000000000000000000" pitchFamily="50" charset="0"/>
            </a:endParaRPr>
          </a:p>
        </p:txBody>
      </p:sp>
      <p:grpSp>
        <p:nvGrpSpPr>
          <p:cNvPr id="145" name="Google Shape;4668;p45">
            <a:extLst>
              <a:ext uri="{FF2B5EF4-FFF2-40B4-BE49-F238E27FC236}">
                <a16:creationId xmlns:a16="http://schemas.microsoft.com/office/drawing/2014/main" id="{3987BF69-1B93-4503-8577-8CEB0E0B09E5}"/>
              </a:ext>
            </a:extLst>
          </p:cNvPr>
          <p:cNvGrpSpPr/>
          <p:nvPr/>
        </p:nvGrpSpPr>
        <p:grpSpPr>
          <a:xfrm>
            <a:off x="3556686" y="1036658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46" name="Google Shape;4669;p45">
              <a:extLst>
                <a:ext uri="{FF2B5EF4-FFF2-40B4-BE49-F238E27FC236}">
                  <a16:creationId xmlns:a16="http://schemas.microsoft.com/office/drawing/2014/main" id="{9E450E11-AC46-48D3-BAA3-806FD140D481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670;p45">
              <a:extLst>
                <a:ext uri="{FF2B5EF4-FFF2-40B4-BE49-F238E27FC236}">
                  <a16:creationId xmlns:a16="http://schemas.microsoft.com/office/drawing/2014/main" id="{F4DB8B42-FD3C-454B-8D63-9D09E934CE0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671;p45">
              <a:extLst>
                <a:ext uri="{FF2B5EF4-FFF2-40B4-BE49-F238E27FC236}">
                  <a16:creationId xmlns:a16="http://schemas.microsoft.com/office/drawing/2014/main" id="{F981081E-7520-4915-BFD8-5A6C8596F5C1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672;p45">
              <a:extLst>
                <a:ext uri="{FF2B5EF4-FFF2-40B4-BE49-F238E27FC236}">
                  <a16:creationId xmlns:a16="http://schemas.microsoft.com/office/drawing/2014/main" id="{ED0A8578-685D-4306-9943-FE19BAF59FB2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673;p45">
              <a:extLst>
                <a:ext uri="{FF2B5EF4-FFF2-40B4-BE49-F238E27FC236}">
                  <a16:creationId xmlns:a16="http://schemas.microsoft.com/office/drawing/2014/main" id="{C36B6D23-5DB2-4EBF-A57A-73CF0C473635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674;p45">
              <a:extLst>
                <a:ext uri="{FF2B5EF4-FFF2-40B4-BE49-F238E27FC236}">
                  <a16:creationId xmlns:a16="http://schemas.microsoft.com/office/drawing/2014/main" id="{1975B7E9-5DF7-4771-A12A-EA8D52CA0987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675;p45">
              <a:extLst>
                <a:ext uri="{FF2B5EF4-FFF2-40B4-BE49-F238E27FC236}">
                  <a16:creationId xmlns:a16="http://schemas.microsoft.com/office/drawing/2014/main" id="{28D291D0-CEEF-4105-B8BD-B89894DFC248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676;p45">
              <a:extLst>
                <a:ext uri="{FF2B5EF4-FFF2-40B4-BE49-F238E27FC236}">
                  <a16:creationId xmlns:a16="http://schemas.microsoft.com/office/drawing/2014/main" id="{72F3C6E4-2138-4478-846D-B898DA774B6D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4" name="Afbeelding 153">
            <a:extLst>
              <a:ext uri="{FF2B5EF4-FFF2-40B4-BE49-F238E27FC236}">
                <a16:creationId xmlns:a16="http://schemas.microsoft.com/office/drawing/2014/main" id="{039C9876-5494-43EC-8D8F-563E3773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237" y="1359087"/>
            <a:ext cx="1442473" cy="887676"/>
          </a:xfrm>
          <a:prstGeom prst="rect">
            <a:avLst/>
          </a:prstGeom>
        </p:spPr>
      </p:pic>
      <p:sp>
        <p:nvSpPr>
          <p:cNvPr id="155" name="Google Shape;4562;p45">
            <a:extLst>
              <a:ext uri="{FF2B5EF4-FFF2-40B4-BE49-F238E27FC236}">
                <a16:creationId xmlns:a16="http://schemas.microsoft.com/office/drawing/2014/main" id="{07E92549-6635-42BC-BDE2-AB329255F121}"/>
              </a:ext>
            </a:extLst>
          </p:cNvPr>
          <p:cNvSpPr/>
          <p:nvPr/>
        </p:nvSpPr>
        <p:spPr>
          <a:xfrm>
            <a:off x="210996" y="5399705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Tekstvak 155">
            <a:extLst>
              <a:ext uri="{FF2B5EF4-FFF2-40B4-BE49-F238E27FC236}">
                <a16:creationId xmlns:a16="http://schemas.microsoft.com/office/drawing/2014/main" id="{9A131815-5B53-4A8A-B2FC-EEDD7DE9B974}"/>
              </a:ext>
            </a:extLst>
          </p:cNvPr>
          <p:cNvSpPr txBox="1"/>
          <p:nvPr/>
        </p:nvSpPr>
        <p:spPr>
          <a:xfrm>
            <a:off x="441676" y="5347508"/>
            <a:ext cx="29996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vergroten van de maatschappelijke geldhoeveelheid.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latin typeface="Museo Sans 500" panose="02000000000000000000" pitchFamily="50" charset="0"/>
              </a:rPr>
              <a:t>Girale kredietverlening banken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= banken schrijven giraal geld erbij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latin typeface="Museo Sans 500" panose="02000000000000000000" pitchFamily="50" charset="0"/>
              </a:rPr>
              <a:t>Transformatie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= omzetten van (bijvoorbeeld) vreemde valuta of spaargeld in giraal/chartaal geld.</a:t>
            </a:r>
          </a:p>
        </p:txBody>
      </p:sp>
      <p:grpSp>
        <p:nvGrpSpPr>
          <p:cNvPr id="157" name="Google Shape;4668;p45">
            <a:extLst>
              <a:ext uri="{FF2B5EF4-FFF2-40B4-BE49-F238E27FC236}">
                <a16:creationId xmlns:a16="http://schemas.microsoft.com/office/drawing/2014/main" id="{5C82763E-0110-4277-8BAB-6A644476C5EE}"/>
              </a:ext>
            </a:extLst>
          </p:cNvPr>
          <p:cNvGrpSpPr/>
          <p:nvPr/>
        </p:nvGrpSpPr>
        <p:grpSpPr>
          <a:xfrm>
            <a:off x="204322" y="585242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8" name="Google Shape;4669;p45">
              <a:extLst>
                <a:ext uri="{FF2B5EF4-FFF2-40B4-BE49-F238E27FC236}">
                  <a16:creationId xmlns:a16="http://schemas.microsoft.com/office/drawing/2014/main" id="{B7D42CC7-A788-40C4-818C-FA83F7A75355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670;p45">
              <a:extLst>
                <a:ext uri="{FF2B5EF4-FFF2-40B4-BE49-F238E27FC236}">
                  <a16:creationId xmlns:a16="http://schemas.microsoft.com/office/drawing/2014/main" id="{67803895-D6CF-4CD4-9094-696BC74E6C78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4671;p45">
              <a:extLst>
                <a:ext uri="{FF2B5EF4-FFF2-40B4-BE49-F238E27FC236}">
                  <a16:creationId xmlns:a16="http://schemas.microsoft.com/office/drawing/2014/main" id="{6F32CDD7-E17B-4107-9577-1D04DC57F77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4672;p45">
              <a:extLst>
                <a:ext uri="{FF2B5EF4-FFF2-40B4-BE49-F238E27FC236}">
                  <a16:creationId xmlns:a16="http://schemas.microsoft.com/office/drawing/2014/main" id="{4CABAE67-D0CC-455E-ABDA-451E51FA061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4673;p45">
              <a:extLst>
                <a:ext uri="{FF2B5EF4-FFF2-40B4-BE49-F238E27FC236}">
                  <a16:creationId xmlns:a16="http://schemas.microsoft.com/office/drawing/2014/main" id="{E2461E6E-007C-4BE3-842C-6ADB346C5D6C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674;p45">
              <a:extLst>
                <a:ext uri="{FF2B5EF4-FFF2-40B4-BE49-F238E27FC236}">
                  <a16:creationId xmlns:a16="http://schemas.microsoft.com/office/drawing/2014/main" id="{7519EA73-652B-46C1-B600-69A7126268BE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675;p45">
              <a:extLst>
                <a:ext uri="{FF2B5EF4-FFF2-40B4-BE49-F238E27FC236}">
                  <a16:creationId xmlns:a16="http://schemas.microsoft.com/office/drawing/2014/main" id="{B250C786-A306-4A0C-8F24-0D5262D7BA8F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676;p45">
              <a:extLst>
                <a:ext uri="{FF2B5EF4-FFF2-40B4-BE49-F238E27FC236}">
                  <a16:creationId xmlns:a16="http://schemas.microsoft.com/office/drawing/2014/main" id="{232D1DB9-6FF4-42BE-82C3-DD9D44F798A4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4668;p45">
            <a:extLst>
              <a:ext uri="{FF2B5EF4-FFF2-40B4-BE49-F238E27FC236}">
                <a16:creationId xmlns:a16="http://schemas.microsoft.com/office/drawing/2014/main" id="{133AA9A1-0BD0-4022-8323-FA23A5AE3F9D}"/>
              </a:ext>
            </a:extLst>
          </p:cNvPr>
          <p:cNvGrpSpPr/>
          <p:nvPr/>
        </p:nvGrpSpPr>
        <p:grpSpPr>
          <a:xfrm>
            <a:off x="3563347" y="892138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67" name="Google Shape;4669;p45">
              <a:extLst>
                <a:ext uri="{FF2B5EF4-FFF2-40B4-BE49-F238E27FC236}">
                  <a16:creationId xmlns:a16="http://schemas.microsoft.com/office/drawing/2014/main" id="{FC02BDA8-C6F6-4A80-A330-0B69C70BA178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70;p45">
              <a:extLst>
                <a:ext uri="{FF2B5EF4-FFF2-40B4-BE49-F238E27FC236}">
                  <a16:creationId xmlns:a16="http://schemas.microsoft.com/office/drawing/2014/main" id="{23CD22AE-1085-4F27-97E4-0D3FD6548F4C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671;p45">
              <a:extLst>
                <a:ext uri="{FF2B5EF4-FFF2-40B4-BE49-F238E27FC236}">
                  <a16:creationId xmlns:a16="http://schemas.microsoft.com/office/drawing/2014/main" id="{8B68D1B0-4B7E-4C9F-8494-46002CCB8B8C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4672;p45">
              <a:extLst>
                <a:ext uri="{FF2B5EF4-FFF2-40B4-BE49-F238E27FC236}">
                  <a16:creationId xmlns:a16="http://schemas.microsoft.com/office/drawing/2014/main" id="{32E28BE2-D6A1-47B2-93DE-91A4B72FE7C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4673;p45">
              <a:extLst>
                <a:ext uri="{FF2B5EF4-FFF2-40B4-BE49-F238E27FC236}">
                  <a16:creationId xmlns:a16="http://schemas.microsoft.com/office/drawing/2014/main" id="{34ADA3AE-4B54-44B5-B454-E0F433CEA1E1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4674;p45">
              <a:extLst>
                <a:ext uri="{FF2B5EF4-FFF2-40B4-BE49-F238E27FC236}">
                  <a16:creationId xmlns:a16="http://schemas.microsoft.com/office/drawing/2014/main" id="{4FA0D1E6-1E8E-4B14-A838-354842E071F3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4675;p45">
              <a:extLst>
                <a:ext uri="{FF2B5EF4-FFF2-40B4-BE49-F238E27FC236}">
                  <a16:creationId xmlns:a16="http://schemas.microsoft.com/office/drawing/2014/main" id="{B0956A70-F8CB-4866-8B88-7152C5A9624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4676;p45">
              <a:extLst>
                <a:ext uri="{FF2B5EF4-FFF2-40B4-BE49-F238E27FC236}">
                  <a16:creationId xmlns:a16="http://schemas.microsoft.com/office/drawing/2014/main" id="{A3B46360-0F64-46B2-9EEC-DDE5388CDF9B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5" name="Tekstvak 174">
            <a:extLst>
              <a:ext uri="{FF2B5EF4-FFF2-40B4-BE49-F238E27FC236}">
                <a16:creationId xmlns:a16="http://schemas.microsoft.com/office/drawing/2014/main" id="{13B4E51F-FE89-45BD-BCCA-25F3B43A74D8}"/>
              </a:ext>
            </a:extLst>
          </p:cNvPr>
          <p:cNvSpPr txBox="1"/>
          <p:nvPr/>
        </p:nvSpPr>
        <p:spPr>
          <a:xfrm>
            <a:off x="3800701" y="7811992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een stijging van het algemeen prijspeil. </a:t>
            </a:r>
          </a:p>
        </p:txBody>
      </p:sp>
      <p:sp>
        <p:nvSpPr>
          <p:cNvPr id="176" name="Google Shape;4562;p45">
            <a:extLst>
              <a:ext uri="{FF2B5EF4-FFF2-40B4-BE49-F238E27FC236}">
                <a16:creationId xmlns:a16="http://schemas.microsoft.com/office/drawing/2014/main" id="{04462840-6635-4FCE-872C-08014705C073}"/>
              </a:ext>
            </a:extLst>
          </p:cNvPr>
          <p:cNvSpPr/>
          <p:nvPr/>
        </p:nvSpPr>
        <p:spPr>
          <a:xfrm>
            <a:off x="3572019" y="7841236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7" name="Google Shape;4508;p45">
            <a:extLst>
              <a:ext uri="{FF2B5EF4-FFF2-40B4-BE49-F238E27FC236}">
                <a16:creationId xmlns:a16="http://schemas.microsoft.com/office/drawing/2014/main" id="{598C23A4-58C1-4BBC-8DDC-03B6B72B0F0B}"/>
              </a:ext>
            </a:extLst>
          </p:cNvPr>
          <p:cNvGrpSpPr/>
          <p:nvPr/>
        </p:nvGrpSpPr>
        <p:grpSpPr>
          <a:xfrm>
            <a:off x="3589099" y="9519752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78" name="Google Shape;4509;p45">
              <a:extLst>
                <a:ext uri="{FF2B5EF4-FFF2-40B4-BE49-F238E27FC236}">
                  <a16:creationId xmlns:a16="http://schemas.microsoft.com/office/drawing/2014/main" id="{B2C69CC5-6240-442A-8FEC-8345DC2AD99F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4510;p45">
              <a:extLst>
                <a:ext uri="{FF2B5EF4-FFF2-40B4-BE49-F238E27FC236}">
                  <a16:creationId xmlns:a16="http://schemas.microsoft.com/office/drawing/2014/main" id="{0A62326D-AA0A-4D07-8382-7B9E6BBACC7E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Tekstvak 179">
            <a:extLst>
              <a:ext uri="{FF2B5EF4-FFF2-40B4-BE49-F238E27FC236}">
                <a16:creationId xmlns:a16="http://schemas.microsoft.com/office/drawing/2014/main" id="{B4344616-CD06-44C5-A810-7CBB9510E30A}"/>
              </a:ext>
            </a:extLst>
          </p:cNvPr>
          <p:cNvSpPr txBox="1"/>
          <p:nvPr/>
        </p:nvSpPr>
        <p:spPr>
          <a:xfrm>
            <a:off x="3820892" y="9455907"/>
            <a:ext cx="2999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consumentenprijsindexcijfer (CPI)</a:t>
            </a:r>
          </a:p>
        </p:txBody>
      </p:sp>
      <p:pic>
        <p:nvPicPr>
          <p:cNvPr id="181" name="Afbeelding 180" descr="Afbeelding met tekst, verschillend&#10;&#10;Automatisch gegenereerde beschrijving">
            <a:extLst>
              <a:ext uri="{FF2B5EF4-FFF2-40B4-BE49-F238E27FC236}">
                <a16:creationId xmlns:a16="http://schemas.microsoft.com/office/drawing/2014/main" id="{A308B1A5-0C1C-4FF6-AEEE-FE90C1AFA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28" y="8094096"/>
            <a:ext cx="2365587" cy="725920"/>
          </a:xfrm>
          <a:prstGeom prst="rect">
            <a:avLst/>
          </a:prstGeom>
        </p:spPr>
      </p:pic>
      <p:sp>
        <p:nvSpPr>
          <p:cNvPr id="182" name="Tekstvak 181">
            <a:extLst>
              <a:ext uri="{FF2B5EF4-FFF2-40B4-BE49-F238E27FC236}">
                <a16:creationId xmlns:a16="http://schemas.microsoft.com/office/drawing/2014/main" id="{5AE1397D-10D8-4508-8EFB-7749129EE306}"/>
              </a:ext>
            </a:extLst>
          </p:cNvPr>
          <p:cNvSpPr txBox="1"/>
          <p:nvPr/>
        </p:nvSpPr>
        <p:spPr>
          <a:xfrm>
            <a:off x="3820892" y="8899770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Belangrijkste oorzaken zijn overbesteding en/of stijging van de productiekosten.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6F7501E6-E317-4098-8150-590A4633A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9" y="3574368"/>
            <a:ext cx="2488008" cy="1260000"/>
          </a:xfrm>
          <a:prstGeom prst="rect">
            <a:avLst/>
          </a:prstGeom>
        </p:spPr>
      </p:pic>
      <p:grpSp>
        <p:nvGrpSpPr>
          <p:cNvPr id="183" name="Google Shape;4668;p45">
            <a:extLst>
              <a:ext uri="{FF2B5EF4-FFF2-40B4-BE49-F238E27FC236}">
                <a16:creationId xmlns:a16="http://schemas.microsoft.com/office/drawing/2014/main" id="{2772C086-69F0-4C95-B07A-6CDA01A167C3}"/>
              </a:ext>
            </a:extLst>
          </p:cNvPr>
          <p:cNvGrpSpPr/>
          <p:nvPr/>
        </p:nvGrpSpPr>
        <p:grpSpPr>
          <a:xfrm>
            <a:off x="205686" y="357564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84" name="Google Shape;4669;p45">
              <a:extLst>
                <a:ext uri="{FF2B5EF4-FFF2-40B4-BE49-F238E27FC236}">
                  <a16:creationId xmlns:a16="http://schemas.microsoft.com/office/drawing/2014/main" id="{8D7C715B-93F8-4040-B3D9-BF0B19E73F69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4670;p45">
              <a:extLst>
                <a:ext uri="{FF2B5EF4-FFF2-40B4-BE49-F238E27FC236}">
                  <a16:creationId xmlns:a16="http://schemas.microsoft.com/office/drawing/2014/main" id="{1C0F1CF0-675B-4EEA-8626-AA766986B058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4671;p45">
              <a:extLst>
                <a:ext uri="{FF2B5EF4-FFF2-40B4-BE49-F238E27FC236}">
                  <a16:creationId xmlns:a16="http://schemas.microsoft.com/office/drawing/2014/main" id="{CB2ADA09-60B9-4D22-81CD-5674A501F72A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4672;p45">
              <a:extLst>
                <a:ext uri="{FF2B5EF4-FFF2-40B4-BE49-F238E27FC236}">
                  <a16:creationId xmlns:a16="http://schemas.microsoft.com/office/drawing/2014/main" id="{D528B80F-393A-4C12-918A-6882E8A36B3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4673;p45">
              <a:extLst>
                <a:ext uri="{FF2B5EF4-FFF2-40B4-BE49-F238E27FC236}">
                  <a16:creationId xmlns:a16="http://schemas.microsoft.com/office/drawing/2014/main" id="{ADF1B76E-053B-4BCB-8B96-7CA3B0EBD0C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4674;p45">
              <a:extLst>
                <a:ext uri="{FF2B5EF4-FFF2-40B4-BE49-F238E27FC236}">
                  <a16:creationId xmlns:a16="http://schemas.microsoft.com/office/drawing/2014/main" id="{264E73CE-A461-462F-A717-6AC72D1CC32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4675;p45">
              <a:extLst>
                <a:ext uri="{FF2B5EF4-FFF2-40B4-BE49-F238E27FC236}">
                  <a16:creationId xmlns:a16="http://schemas.microsoft.com/office/drawing/2014/main" id="{32DE3AFF-3EEE-4DFB-AD9D-93043F46B092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4676;p45">
              <a:extLst>
                <a:ext uri="{FF2B5EF4-FFF2-40B4-BE49-F238E27FC236}">
                  <a16:creationId xmlns:a16="http://schemas.microsoft.com/office/drawing/2014/main" id="{BEBCAD38-3281-425F-AB72-498BC52A3858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382A327F-6F1B-4AC9-816C-747A0E13D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892" y="5992157"/>
            <a:ext cx="2597657" cy="1183944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6DDA7863-3FD1-4BA9-A90B-B8AE2E506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0" y="8539741"/>
            <a:ext cx="1660746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Kapitaalmarkt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4251132" y="105438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Investeren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Vermogensmarkt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3973817" y="3499224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Liquiditeitsval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-5603" y="5969111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Loonstarheid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969111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Prijsstarheid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388894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Open economie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407071"/>
            <a:ext cx="338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>
                <a:latin typeface="Museo Sans 900" panose="02000000000000000000" pitchFamily="50" charset="0"/>
              </a:rPr>
              <a:t>Overheidsbestedingen</a:t>
            </a:r>
          </a:p>
        </p:txBody>
      </p:sp>
    </p:spTree>
    <p:extLst>
      <p:ext uri="{BB962C8B-B14F-4D97-AF65-F5344CB8AC3E}">
        <p14:creationId xmlns:p14="http://schemas.microsoft.com/office/powerpoint/2010/main" val="356951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Kapitaalmarkt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Vermogensmarkt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Loonstarheid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Open economie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1186215" y="118615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Investeren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1023509" y="2616874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Liquiditeitsval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Prijsstarheid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Overheidsbestedingen (O)</a:t>
            </a: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als een toename van de maatschappelijke geldhoeveelheid terecht komt in inactieve kassen. 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Fisher: een stijging van M, wordt gecompenseerd door een daling van V, zodat er geen effect is op de bestedingen (M×V) en dus ook niet op de reële economie (P×T).</a:t>
            </a:r>
            <a:endParaRPr lang="nl-NL" sz="720" dirty="0">
              <a:latin typeface="Museo Sans 300" panose="02000000000000000000" pitchFamily="50" charset="0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36715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40013"/>
            <a:ext cx="2999636" cy="155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prijzen reageren niet / traag op veranderingen in vraag en aanbod.</a:t>
            </a:r>
          </a:p>
          <a:p>
            <a:pPr>
              <a:spcAft>
                <a:spcPts val="3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Oorzaak: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latin typeface="Museo Sans 500" panose="02000000000000000000" pitchFamily="50" charset="0"/>
              </a:rPr>
              <a:t>vastliggen van prijzen in contracten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latin typeface="Museo Sans 500" panose="02000000000000000000" pitchFamily="50" charset="0"/>
              </a:rPr>
              <a:t>vastliggen van loonkosten (belangrijkste onderdeel van de prijs) in contracten (cao)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050" dirty="0">
                <a:latin typeface="Museo Sans 500" panose="02000000000000000000" pitchFamily="50" charset="0"/>
              </a:rPr>
              <a:t>angst van producenten dat consumenten aankopen gaan uitstellen</a:t>
            </a:r>
          </a:p>
        </p:txBody>
      </p:sp>
      <p:grpSp>
        <p:nvGrpSpPr>
          <p:cNvPr id="67" name="Google Shape;4668;p45">
            <a:extLst>
              <a:ext uri="{FF2B5EF4-FFF2-40B4-BE49-F238E27FC236}">
                <a16:creationId xmlns:a16="http://schemas.microsoft.com/office/drawing/2014/main" id="{D0104F48-E7FF-457C-BBA4-B347F5226F20}"/>
              </a:ext>
            </a:extLst>
          </p:cNvPr>
          <p:cNvGrpSpPr/>
          <p:nvPr/>
        </p:nvGrpSpPr>
        <p:grpSpPr>
          <a:xfrm>
            <a:off x="194942" y="5777376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68" name="Google Shape;4669;p45">
              <a:extLst>
                <a:ext uri="{FF2B5EF4-FFF2-40B4-BE49-F238E27FC236}">
                  <a16:creationId xmlns:a16="http://schemas.microsoft.com/office/drawing/2014/main" id="{1AD60C2D-FAAB-4E29-B0F1-30D9575C9F42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670;p45">
              <a:extLst>
                <a:ext uri="{FF2B5EF4-FFF2-40B4-BE49-F238E27FC236}">
                  <a16:creationId xmlns:a16="http://schemas.microsoft.com/office/drawing/2014/main" id="{4EF742C0-9613-4C82-9F0E-64C358F1267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671;p45">
              <a:extLst>
                <a:ext uri="{FF2B5EF4-FFF2-40B4-BE49-F238E27FC236}">
                  <a16:creationId xmlns:a16="http://schemas.microsoft.com/office/drawing/2014/main" id="{0670A1CF-133D-46EE-AFA0-1B08E2297AB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672;p45">
              <a:extLst>
                <a:ext uri="{FF2B5EF4-FFF2-40B4-BE49-F238E27FC236}">
                  <a16:creationId xmlns:a16="http://schemas.microsoft.com/office/drawing/2014/main" id="{9E628050-4A81-404B-86A1-C322B2C12FDE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673;p45">
              <a:extLst>
                <a:ext uri="{FF2B5EF4-FFF2-40B4-BE49-F238E27FC236}">
                  <a16:creationId xmlns:a16="http://schemas.microsoft.com/office/drawing/2014/main" id="{9964CE89-DC85-439E-BDE9-687C68005AF7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674;p45">
              <a:extLst>
                <a:ext uri="{FF2B5EF4-FFF2-40B4-BE49-F238E27FC236}">
                  <a16:creationId xmlns:a16="http://schemas.microsoft.com/office/drawing/2014/main" id="{E38922DE-ADC7-42C7-A377-75F75C4F5F91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675;p45">
              <a:extLst>
                <a:ext uri="{FF2B5EF4-FFF2-40B4-BE49-F238E27FC236}">
                  <a16:creationId xmlns:a16="http://schemas.microsoft.com/office/drawing/2014/main" id="{4B938EB2-00FF-4FA6-9B08-BDCC64F78C2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676;p45">
              <a:extLst>
                <a:ext uri="{FF2B5EF4-FFF2-40B4-BE49-F238E27FC236}">
                  <a16:creationId xmlns:a16="http://schemas.microsoft.com/office/drawing/2014/main" id="{926FA529-4E44-45A5-B135-FC8D65DA686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441083" y="7817314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deel van de overheidsuitgaven waarmee de overheid zelf beslag legt op productiefactoren.</a:t>
            </a:r>
          </a:p>
        </p:txBody>
      </p:sp>
      <p:sp>
        <p:nvSpPr>
          <p:cNvPr id="120" name="Google Shape;4562;p45">
            <a:extLst>
              <a:ext uri="{FF2B5EF4-FFF2-40B4-BE49-F238E27FC236}">
                <a16:creationId xmlns:a16="http://schemas.microsoft.com/office/drawing/2014/main" id="{52A7A987-F581-494C-9A7B-8E2C9551FC89}"/>
              </a:ext>
            </a:extLst>
          </p:cNvPr>
          <p:cNvSpPr/>
          <p:nvPr/>
        </p:nvSpPr>
        <p:spPr>
          <a:xfrm>
            <a:off x="199933" y="783653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4668;p45">
            <a:extLst>
              <a:ext uri="{FF2B5EF4-FFF2-40B4-BE49-F238E27FC236}">
                <a16:creationId xmlns:a16="http://schemas.microsoft.com/office/drawing/2014/main" id="{54996C4F-CF06-47C5-9AD2-AC02AA95828E}"/>
              </a:ext>
            </a:extLst>
          </p:cNvPr>
          <p:cNvGrpSpPr/>
          <p:nvPr/>
        </p:nvGrpSpPr>
        <p:grpSpPr>
          <a:xfrm>
            <a:off x="3570402" y="85146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3" name="Google Shape;4669;p45">
              <a:extLst>
                <a:ext uri="{FF2B5EF4-FFF2-40B4-BE49-F238E27FC236}">
                  <a16:creationId xmlns:a16="http://schemas.microsoft.com/office/drawing/2014/main" id="{7424868A-2723-4D90-BBF7-0E523E8794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0;p45">
              <a:extLst>
                <a:ext uri="{FF2B5EF4-FFF2-40B4-BE49-F238E27FC236}">
                  <a16:creationId xmlns:a16="http://schemas.microsoft.com/office/drawing/2014/main" id="{6F30B702-EA22-47EC-B922-CA903FE4345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71;p45">
              <a:extLst>
                <a:ext uri="{FF2B5EF4-FFF2-40B4-BE49-F238E27FC236}">
                  <a16:creationId xmlns:a16="http://schemas.microsoft.com/office/drawing/2014/main" id="{513BD176-7739-49D9-BDF0-2C7D5401ACC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72;p45">
              <a:extLst>
                <a:ext uri="{FF2B5EF4-FFF2-40B4-BE49-F238E27FC236}">
                  <a16:creationId xmlns:a16="http://schemas.microsoft.com/office/drawing/2014/main" id="{B18421F9-154E-4210-A4D0-952B2A9298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73;p45">
              <a:extLst>
                <a:ext uri="{FF2B5EF4-FFF2-40B4-BE49-F238E27FC236}">
                  <a16:creationId xmlns:a16="http://schemas.microsoft.com/office/drawing/2014/main" id="{13CB106B-2C6D-4E33-9617-E33A18398F4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4;p45">
              <a:extLst>
                <a:ext uri="{FF2B5EF4-FFF2-40B4-BE49-F238E27FC236}">
                  <a16:creationId xmlns:a16="http://schemas.microsoft.com/office/drawing/2014/main" id="{E20D2C0C-0492-4FB2-80DE-283727EAFBA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5;p45">
              <a:extLst>
                <a:ext uri="{FF2B5EF4-FFF2-40B4-BE49-F238E27FC236}">
                  <a16:creationId xmlns:a16="http://schemas.microsoft.com/office/drawing/2014/main" id="{F2A07444-4B6A-4682-A5E1-F495BEB930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6;p45">
              <a:extLst>
                <a:ext uri="{FF2B5EF4-FFF2-40B4-BE49-F238E27FC236}">
                  <a16:creationId xmlns:a16="http://schemas.microsoft.com/office/drawing/2014/main" id="{2CEE8070-BD32-4E2D-A2AB-F626B9D3094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4562;p45">
            <a:extLst>
              <a:ext uri="{FF2B5EF4-FFF2-40B4-BE49-F238E27FC236}">
                <a16:creationId xmlns:a16="http://schemas.microsoft.com/office/drawing/2014/main" id="{07A073B7-2CA8-42B0-A651-4411AF87C0FD}"/>
              </a:ext>
            </a:extLst>
          </p:cNvPr>
          <p:cNvSpPr/>
          <p:nvPr/>
        </p:nvSpPr>
        <p:spPr>
          <a:xfrm>
            <a:off x="3563681" y="4478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2F133B95-BD2A-49A9-9E0A-6777E6B26AE5}"/>
              </a:ext>
            </a:extLst>
          </p:cNvPr>
          <p:cNvSpPr txBox="1"/>
          <p:nvPr/>
        </p:nvSpPr>
        <p:spPr>
          <a:xfrm>
            <a:off x="3794361" y="395663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het geheel van vraag naar en aanbod van financiële middelen met een lange looptijd.</a:t>
            </a:r>
          </a:p>
        </p:txBody>
      </p:sp>
      <p:grpSp>
        <p:nvGrpSpPr>
          <p:cNvPr id="104" name="Google Shape;4668;p45">
            <a:extLst>
              <a:ext uri="{FF2B5EF4-FFF2-40B4-BE49-F238E27FC236}">
                <a16:creationId xmlns:a16="http://schemas.microsoft.com/office/drawing/2014/main" id="{24FEDE43-A8E2-4646-876E-EB5BF8F15EA0}"/>
              </a:ext>
            </a:extLst>
          </p:cNvPr>
          <p:cNvGrpSpPr/>
          <p:nvPr/>
        </p:nvGrpSpPr>
        <p:grpSpPr>
          <a:xfrm>
            <a:off x="208442" y="351950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05" name="Google Shape;4669;p45">
              <a:extLst>
                <a:ext uri="{FF2B5EF4-FFF2-40B4-BE49-F238E27FC236}">
                  <a16:creationId xmlns:a16="http://schemas.microsoft.com/office/drawing/2014/main" id="{09BF2B94-8AF6-4338-BDC2-80DF5462EAFE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670;p45">
              <a:extLst>
                <a:ext uri="{FF2B5EF4-FFF2-40B4-BE49-F238E27FC236}">
                  <a16:creationId xmlns:a16="http://schemas.microsoft.com/office/drawing/2014/main" id="{3174B90C-AA35-4D12-B935-1E77AFE0C4E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671;p45">
              <a:extLst>
                <a:ext uri="{FF2B5EF4-FFF2-40B4-BE49-F238E27FC236}">
                  <a16:creationId xmlns:a16="http://schemas.microsoft.com/office/drawing/2014/main" id="{AE15720F-6F9B-49F5-BAB2-2F4EC4CB383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672;p45">
              <a:extLst>
                <a:ext uri="{FF2B5EF4-FFF2-40B4-BE49-F238E27FC236}">
                  <a16:creationId xmlns:a16="http://schemas.microsoft.com/office/drawing/2014/main" id="{BA4771E3-D3FF-45DC-9C8A-2F1BB01A99F3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673;p45">
              <a:extLst>
                <a:ext uri="{FF2B5EF4-FFF2-40B4-BE49-F238E27FC236}">
                  <a16:creationId xmlns:a16="http://schemas.microsoft.com/office/drawing/2014/main" id="{C78A861F-1ED9-45D8-ABA6-393E99ADEC93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674;p45">
              <a:extLst>
                <a:ext uri="{FF2B5EF4-FFF2-40B4-BE49-F238E27FC236}">
                  <a16:creationId xmlns:a16="http://schemas.microsoft.com/office/drawing/2014/main" id="{94FE6DAE-3F99-4B12-AC51-0B4F11540FE4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675;p45">
              <a:extLst>
                <a:ext uri="{FF2B5EF4-FFF2-40B4-BE49-F238E27FC236}">
                  <a16:creationId xmlns:a16="http://schemas.microsoft.com/office/drawing/2014/main" id="{F1F04E11-B334-416F-A682-A5C7A09B6692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676;p45">
              <a:extLst>
                <a:ext uri="{FF2B5EF4-FFF2-40B4-BE49-F238E27FC236}">
                  <a16:creationId xmlns:a16="http://schemas.microsoft.com/office/drawing/2014/main" id="{25CC0475-E3CD-4C16-9AD4-F1CEC9DAC4D2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4668;p45">
            <a:extLst>
              <a:ext uri="{FF2B5EF4-FFF2-40B4-BE49-F238E27FC236}">
                <a16:creationId xmlns:a16="http://schemas.microsoft.com/office/drawing/2014/main" id="{F07116E9-3674-421A-A20B-F6078EC94A4C}"/>
              </a:ext>
            </a:extLst>
          </p:cNvPr>
          <p:cNvGrpSpPr/>
          <p:nvPr/>
        </p:nvGrpSpPr>
        <p:grpSpPr>
          <a:xfrm>
            <a:off x="198683" y="153699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91" name="Google Shape;4669;p45">
              <a:extLst>
                <a:ext uri="{FF2B5EF4-FFF2-40B4-BE49-F238E27FC236}">
                  <a16:creationId xmlns:a16="http://schemas.microsoft.com/office/drawing/2014/main" id="{1E946CFE-6570-4399-A7D8-6314F81AD320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670;p45">
              <a:extLst>
                <a:ext uri="{FF2B5EF4-FFF2-40B4-BE49-F238E27FC236}">
                  <a16:creationId xmlns:a16="http://schemas.microsoft.com/office/drawing/2014/main" id="{0A62EC6B-5F7A-4EBA-BDDD-A433A299768D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671;p45">
              <a:extLst>
                <a:ext uri="{FF2B5EF4-FFF2-40B4-BE49-F238E27FC236}">
                  <a16:creationId xmlns:a16="http://schemas.microsoft.com/office/drawing/2014/main" id="{81614989-32FA-428E-AFEE-D85800EFBB44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672;p45">
              <a:extLst>
                <a:ext uri="{FF2B5EF4-FFF2-40B4-BE49-F238E27FC236}">
                  <a16:creationId xmlns:a16="http://schemas.microsoft.com/office/drawing/2014/main" id="{425736E7-3D02-44A8-9193-F0085CD94240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673;p45">
              <a:extLst>
                <a:ext uri="{FF2B5EF4-FFF2-40B4-BE49-F238E27FC236}">
                  <a16:creationId xmlns:a16="http://schemas.microsoft.com/office/drawing/2014/main" id="{4AADDD60-A50F-47E3-869B-FC1119667C2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674;p45">
              <a:extLst>
                <a:ext uri="{FF2B5EF4-FFF2-40B4-BE49-F238E27FC236}">
                  <a16:creationId xmlns:a16="http://schemas.microsoft.com/office/drawing/2014/main" id="{C4361BF9-D5EB-4791-8219-D8A17E5F8FC3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675;p45">
              <a:extLst>
                <a:ext uri="{FF2B5EF4-FFF2-40B4-BE49-F238E27FC236}">
                  <a16:creationId xmlns:a16="http://schemas.microsoft.com/office/drawing/2014/main" id="{AC59C06A-8591-406F-9482-011FA0DF783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676;p45">
              <a:extLst>
                <a:ext uri="{FF2B5EF4-FFF2-40B4-BE49-F238E27FC236}">
                  <a16:creationId xmlns:a16="http://schemas.microsoft.com/office/drawing/2014/main" id="{B0D30C22-044A-4203-93A0-6FCFD253E9C0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Tekstvak 99">
            <a:extLst>
              <a:ext uri="{FF2B5EF4-FFF2-40B4-BE49-F238E27FC236}">
                <a16:creationId xmlns:a16="http://schemas.microsoft.com/office/drawing/2014/main" id="{64FEEE21-66E7-4AF9-A166-327F42E2A62A}"/>
              </a:ext>
            </a:extLst>
          </p:cNvPr>
          <p:cNvSpPr txBox="1"/>
          <p:nvPr/>
        </p:nvSpPr>
        <p:spPr>
          <a:xfrm>
            <a:off x="441083" y="394978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latin typeface="Museo Sans 500" panose="02000000000000000000" pitchFamily="50" charset="0"/>
              </a:rPr>
              <a:t>aanschaffen van kapitaalgoederen (productiemiddelen) door bedrijven of de overheid.</a:t>
            </a:r>
          </a:p>
        </p:txBody>
      </p:sp>
      <p:sp>
        <p:nvSpPr>
          <p:cNvPr id="101" name="Google Shape;4562;p45">
            <a:extLst>
              <a:ext uri="{FF2B5EF4-FFF2-40B4-BE49-F238E27FC236}">
                <a16:creationId xmlns:a16="http://schemas.microsoft.com/office/drawing/2014/main" id="{7DEB3F36-B75B-4BC7-AAE3-664869F0142F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" name="Afbeelding 101">
            <a:extLst>
              <a:ext uri="{FF2B5EF4-FFF2-40B4-BE49-F238E27FC236}">
                <a16:creationId xmlns:a16="http://schemas.microsoft.com/office/drawing/2014/main" id="{02770961-3286-4EFB-B486-7D0E930D5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2" y="789308"/>
            <a:ext cx="2846754" cy="1564655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F9077C72-585D-4680-9137-8BFBA72F5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545" y="851463"/>
            <a:ext cx="2397343" cy="1224901"/>
          </a:xfrm>
          <a:prstGeom prst="rect">
            <a:avLst/>
          </a:prstGeom>
        </p:spPr>
      </p:pic>
      <p:sp>
        <p:nvSpPr>
          <p:cNvPr id="126" name="Google Shape;4562;p45">
            <a:extLst>
              <a:ext uri="{FF2B5EF4-FFF2-40B4-BE49-F238E27FC236}">
                <a16:creationId xmlns:a16="http://schemas.microsoft.com/office/drawing/2014/main" id="{BAC8B96E-CC10-4EF5-BA78-DD624BA1F64B}"/>
              </a:ext>
            </a:extLst>
          </p:cNvPr>
          <p:cNvSpPr/>
          <p:nvPr/>
        </p:nvSpPr>
        <p:spPr>
          <a:xfrm>
            <a:off x="3564531" y="294892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Tekstvak 127">
            <a:extLst>
              <a:ext uri="{FF2B5EF4-FFF2-40B4-BE49-F238E27FC236}">
                <a16:creationId xmlns:a16="http://schemas.microsoft.com/office/drawing/2014/main" id="{77AAA1EA-BAD3-4847-9ABE-128A15BCA88C}"/>
              </a:ext>
            </a:extLst>
          </p:cNvPr>
          <p:cNvSpPr txBox="1"/>
          <p:nvPr/>
        </p:nvSpPr>
        <p:spPr>
          <a:xfrm>
            <a:off x="3795211" y="292178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geheel van vraag naar- en aanbod van financiële middelen.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De prijs op deze markt is de rente.</a:t>
            </a:r>
          </a:p>
        </p:txBody>
      </p:sp>
      <p:pic>
        <p:nvPicPr>
          <p:cNvPr id="145" name="Afbeelding 144">
            <a:extLst>
              <a:ext uri="{FF2B5EF4-FFF2-40B4-BE49-F238E27FC236}">
                <a16:creationId xmlns:a16="http://schemas.microsoft.com/office/drawing/2014/main" id="{6DA2880E-464D-4144-8F53-685A12FE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41" y="3580319"/>
            <a:ext cx="2309560" cy="1180049"/>
          </a:xfrm>
          <a:prstGeom prst="rect">
            <a:avLst/>
          </a:prstGeom>
        </p:spPr>
      </p:pic>
      <p:sp>
        <p:nvSpPr>
          <p:cNvPr id="146" name="Tekstvak 145">
            <a:extLst>
              <a:ext uri="{FF2B5EF4-FFF2-40B4-BE49-F238E27FC236}">
                <a16:creationId xmlns:a16="http://schemas.microsoft.com/office/drawing/2014/main" id="{2D58A93F-009B-4208-BCDF-DBFC18D54CF9}"/>
              </a:ext>
            </a:extLst>
          </p:cNvPr>
          <p:cNvSpPr txBox="1"/>
          <p:nvPr/>
        </p:nvSpPr>
        <p:spPr>
          <a:xfrm>
            <a:off x="3797714" y="7817314"/>
            <a:ext cx="2901536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een economie die veel handel met het buitenland heeft.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De openheid van een economie wordt gemeten door de invoer- en de uitvoerwaarde van het land uit te drukken als percentage van het bruto binnenlands product.</a:t>
            </a:r>
          </a:p>
        </p:txBody>
      </p:sp>
      <p:sp>
        <p:nvSpPr>
          <p:cNvPr id="147" name="Google Shape;4562;p45">
            <a:extLst>
              <a:ext uri="{FF2B5EF4-FFF2-40B4-BE49-F238E27FC236}">
                <a16:creationId xmlns:a16="http://schemas.microsoft.com/office/drawing/2014/main" id="{B87AEED0-1DFF-40C3-AA02-211E63BD88A2}"/>
              </a:ext>
            </a:extLst>
          </p:cNvPr>
          <p:cNvSpPr/>
          <p:nvPr/>
        </p:nvSpPr>
        <p:spPr>
          <a:xfrm>
            <a:off x="3566529" y="7849627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8" name="Afbeelding 147" descr="Afbeelding met tekst, vliegtuig, ballon, transport&#10;&#10;Automatisch gegenereerde beschrijving">
            <a:extLst>
              <a:ext uri="{FF2B5EF4-FFF2-40B4-BE49-F238E27FC236}">
                <a16:creationId xmlns:a16="http://schemas.microsoft.com/office/drawing/2014/main" id="{5B0675ED-7100-4CE2-8D46-860D61DFD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87" y="8933095"/>
            <a:ext cx="1048642" cy="828000"/>
          </a:xfrm>
          <a:prstGeom prst="rect">
            <a:avLst/>
          </a:prstGeom>
        </p:spPr>
      </p:pic>
      <p:sp>
        <p:nvSpPr>
          <p:cNvPr id="149" name="Google Shape;4562;p45">
            <a:extLst>
              <a:ext uri="{FF2B5EF4-FFF2-40B4-BE49-F238E27FC236}">
                <a16:creationId xmlns:a16="http://schemas.microsoft.com/office/drawing/2014/main" id="{BF66298F-56ED-4780-A7AD-F3B96E8657F9}"/>
              </a:ext>
            </a:extLst>
          </p:cNvPr>
          <p:cNvSpPr/>
          <p:nvPr/>
        </p:nvSpPr>
        <p:spPr>
          <a:xfrm>
            <a:off x="3558646" y="537853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Tekstvak 149">
            <a:extLst>
              <a:ext uri="{FF2B5EF4-FFF2-40B4-BE49-F238E27FC236}">
                <a16:creationId xmlns:a16="http://schemas.microsoft.com/office/drawing/2014/main" id="{A12ECE3A-BF9E-478A-A33B-91052138ECED}"/>
              </a:ext>
            </a:extLst>
          </p:cNvPr>
          <p:cNvSpPr txBox="1"/>
          <p:nvPr/>
        </p:nvSpPr>
        <p:spPr>
          <a:xfrm>
            <a:off x="3801046" y="5351389"/>
            <a:ext cx="2999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betekent dat lonen op korte termijn niet/traag reageren op veranderingen op de arbeidsmarkt.</a:t>
            </a:r>
          </a:p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Oorzaak: lonen komen veelal tot stand door onderhandeling en worden dan vastgelegd in contracten met een bepaalde looptijd.</a:t>
            </a:r>
          </a:p>
        </p:txBody>
      </p:sp>
      <p:grpSp>
        <p:nvGrpSpPr>
          <p:cNvPr id="151" name="Google Shape;4668;p45">
            <a:extLst>
              <a:ext uri="{FF2B5EF4-FFF2-40B4-BE49-F238E27FC236}">
                <a16:creationId xmlns:a16="http://schemas.microsoft.com/office/drawing/2014/main" id="{B06F2350-F810-44AB-9D69-B9B931F07A3E}"/>
              </a:ext>
            </a:extLst>
          </p:cNvPr>
          <p:cNvGrpSpPr/>
          <p:nvPr/>
        </p:nvGrpSpPr>
        <p:grpSpPr>
          <a:xfrm>
            <a:off x="3563639" y="592496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52" name="Google Shape;4669;p45">
              <a:extLst>
                <a:ext uri="{FF2B5EF4-FFF2-40B4-BE49-F238E27FC236}">
                  <a16:creationId xmlns:a16="http://schemas.microsoft.com/office/drawing/2014/main" id="{DEB8CDC9-47A5-4939-9699-89E8CADBFBC7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670;p45">
              <a:extLst>
                <a:ext uri="{FF2B5EF4-FFF2-40B4-BE49-F238E27FC236}">
                  <a16:creationId xmlns:a16="http://schemas.microsoft.com/office/drawing/2014/main" id="{84E1E7E5-E5F2-4C7E-870E-7FD5E701590F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671;p45">
              <a:extLst>
                <a:ext uri="{FF2B5EF4-FFF2-40B4-BE49-F238E27FC236}">
                  <a16:creationId xmlns:a16="http://schemas.microsoft.com/office/drawing/2014/main" id="{FD85B311-F6E0-4386-A256-EA865E9AD5B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672;p45">
              <a:extLst>
                <a:ext uri="{FF2B5EF4-FFF2-40B4-BE49-F238E27FC236}">
                  <a16:creationId xmlns:a16="http://schemas.microsoft.com/office/drawing/2014/main" id="{25AE4505-3DDD-4EE4-9C03-3B0C17025D6D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4673;p45">
              <a:extLst>
                <a:ext uri="{FF2B5EF4-FFF2-40B4-BE49-F238E27FC236}">
                  <a16:creationId xmlns:a16="http://schemas.microsoft.com/office/drawing/2014/main" id="{C6EE453D-EA01-43B6-A471-2B6FBA810179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4674;p45">
              <a:extLst>
                <a:ext uri="{FF2B5EF4-FFF2-40B4-BE49-F238E27FC236}">
                  <a16:creationId xmlns:a16="http://schemas.microsoft.com/office/drawing/2014/main" id="{8D9BE8E1-918A-4290-ABC6-0E4A08F71BEF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4675;p45">
              <a:extLst>
                <a:ext uri="{FF2B5EF4-FFF2-40B4-BE49-F238E27FC236}">
                  <a16:creationId xmlns:a16="http://schemas.microsoft.com/office/drawing/2014/main" id="{EC6ABC9B-4782-4FE7-80DD-06C61378AD34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4676;p45">
              <a:extLst>
                <a:ext uri="{FF2B5EF4-FFF2-40B4-BE49-F238E27FC236}">
                  <a16:creationId xmlns:a16="http://schemas.microsoft.com/office/drawing/2014/main" id="{01248FFD-2578-4432-B36E-262EC7901E98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0" name="Afbeelding 159">
            <a:extLst>
              <a:ext uri="{FF2B5EF4-FFF2-40B4-BE49-F238E27FC236}">
                <a16:creationId xmlns:a16="http://schemas.microsoft.com/office/drawing/2014/main" id="{C1A95363-1123-4C83-AEF6-85D45794E06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149" y="6532844"/>
            <a:ext cx="1346844" cy="673422"/>
          </a:xfrm>
          <a:prstGeom prst="rect">
            <a:avLst/>
          </a:prstGeom>
        </p:spPr>
      </p:pic>
      <p:pic>
        <p:nvPicPr>
          <p:cNvPr id="15" name="Afbeelding 1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9EBAA8A6-9450-4308-B840-DD81F4CE3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29" y="4194156"/>
            <a:ext cx="1033715" cy="648000"/>
          </a:xfrm>
          <a:prstGeom prst="rect">
            <a:avLst/>
          </a:prstGeom>
        </p:spPr>
      </p:pic>
      <p:grpSp>
        <p:nvGrpSpPr>
          <p:cNvPr id="161" name="Google Shape;4668;p45">
            <a:extLst>
              <a:ext uri="{FF2B5EF4-FFF2-40B4-BE49-F238E27FC236}">
                <a16:creationId xmlns:a16="http://schemas.microsoft.com/office/drawing/2014/main" id="{94D63113-FE66-4178-9DB6-6FB69E8197AD}"/>
              </a:ext>
            </a:extLst>
          </p:cNvPr>
          <p:cNvGrpSpPr/>
          <p:nvPr/>
        </p:nvGrpSpPr>
        <p:grpSpPr>
          <a:xfrm>
            <a:off x="210939" y="8484783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62" name="Google Shape;4669;p45">
              <a:extLst>
                <a:ext uri="{FF2B5EF4-FFF2-40B4-BE49-F238E27FC236}">
                  <a16:creationId xmlns:a16="http://schemas.microsoft.com/office/drawing/2014/main" id="{ACED61EF-FCC9-4F01-9A08-71F6578A44F1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4670;p45">
              <a:extLst>
                <a:ext uri="{FF2B5EF4-FFF2-40B4-BE49-F238E27FC236}">
                  <a16:creationId xmlns:a16="http://schemas.microsoft.com/office/drawing/2014/main" id="{FC91E1A7-0403-404D-89CF-17D48BB742B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4671;p45">
              <a:extLst>
                <a:ext uri="{FF2B5EF4-FFF2-40B4-BE49-F238E27FC236}">
                  <a16:creationId xmlns:a16="http://schemas.microsoft.com/office/drawing/2014/main" id="{9E2864C3-B777-4983-824F-AE9932C2A426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4672;p45">
              <a:extLst>
                <a:ext uri="{FF2B5EF4-FFF2-40B4-BE49-F238E27FC236}">
                  <a16:creationId xmlns:a16="http://schemas.microsoft.com/office/drawing/2014/main" id="{E82E9F52-F50E-43E0-BA29-D1E9B31EA1E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4673;p45">
              <a:extLst>
                <a:ext uri="{FF2B5EF4-FFF2-40B4-BE49-F238E27FC236}">
                  <a16:creationId xmlns:a16="http://schemas.microsoft.com/office/drawing/2014/main" id="{EEA407DE-E110-49DD-B44C-5BD7F49EF62C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4674;p45">
              <a:extLst>
                <a:ext uri="{FF2B5EF4-FFF2-40B4-BE49-F238E27FC236}">
                  <a16:creationId xmlns:a16="http://schemas.microsoft.com/office/drawing/2014/main" id="{CA422808-8A83-4E2E-B745-66E2A2C64200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4675;p45">
              <a:extLst>
                <a:ext uri="{FF2B5EF4-FFF2-40B4-BE49-F238E27FC236}">
                  <a16:creationId xmlns:a16="http://schemas.microsoft.com/office/drawing/2014/main" id="{AF5E4F70-98E0-4B12-88A0-853CBEDA75D0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4676;p45">
              <a:extLst>
                <a:ext uri="{FF2B5EF4-FFF2-40B4-BE49-F238E27FC236}">
                  <a16:creationId xmlns:a16="http://schemas.microsoft.com/office/drawing/2014/main" id="{58D42204-75DE-4774-9237-33DA9792C2F5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08B0DFD-B7F2-49B5-A1EB-F346DCA79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8543575"/>
            <a:ext cx="3218189" cy="5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4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1054389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Recessie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3757410" y="1054389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Prijscompensatie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Productiecapaciteit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3940413" y="3499224"/>
            <a:ext cx="24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Reële inkomen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-5603" y="5969111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Multiplier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793747"/>
            <a:ext cx="338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Monetair beleid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effect op conjunctuur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252479"/>
            <a:ext cx="34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Monetair beleid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effect op wisselkoers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48948" y="8252479"/>
            <a:ext cx="338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Monetair beleid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instrumenten</a:t>
            </a:r>
          </a:p>
        </p:txBody>
      </p:sp>
    </p:spTree>
    <p:extLst>
      <p:ext uri="{BB962C8B-B14F-4D97-AF65-F5344CB8AC3E}">
        <p14:creationId xmlns:p14="http://schemas.microsoft.com/office/powerpoint/2010/main" val="210628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0C5EE85F-9A40-4E7D-AD55-31C5ED9ABA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37940" y="7865556"/>
            <a:ext cx="1920851" cy="186893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3FD5C64-2676-4A0F-A143-F881F6052746}"/>
              </a:ext>
            </a:extLst>
          </p:cNvPr>
          <p:cNvSpPr txBox="1"/>
          <p:nvPr/>
        </p:nvSpPr>
        <p:spPr>
          <a:xfrm>
            <a:off x="3429001" y="1121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Recessie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C12B8F-BF3F-4B06-BB2F-FF0B1811371E}"/>
              </a:ext>
            </a:extLst>
          </p:cNvPr>
          <p:cNvSpPr txBox="1"/>
          <p:nvPr/>
        </p:nvSpPr>
        <p:spPr>
          <a:xfrm>
            <a:off x="3434603" y="261037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Productiecapaciteit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1C6125-1933-4F2F-9179-5507847478EB}"/>
              </a:ext>
            </a:extLst>
          </p:cNvPr>
          <p:cNvSpPr txBox="1"/>
          <p:nvPr/>
        </p:nvSpPr>
        <p:spPr>
          <a:xfrm>
            <a:off x="3401526" y="5056060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Multiplier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0E5F09B-D41E-4248-A47E-2DAE84503D88}"/>
              </a:ext>
            </a:extLst>
          </p:cNvPr>
          <p:cNvSpPr txBox="1"/>
          <p:nvPr/>
        </p:nvSpPr>
        <p:spPr>
          <a:xfrm>
            <a:off x="3402000" y="7504215"/>
            <a:ext cx="34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Monetair beleid (wisselkoers)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F42432-6A6B-44BF-825E-508A95E6C144}"/>
              </a:ext>
            </a:extLst>
          </p:cNvPr>
          <p:cNvSpPr txBox="1"/>
          <p:nvPr/>
        </p:nvSpPr>
        <p:spPr>
          <a:xfrm>
            <a:off x="896877" y="118615"/>
            <a:ext cx="1691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Prijscompensatie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383DB8-00FD-4BF5-8BC1-DB0DEA53C48D}"/>
              </a:ext>
            </a:extLst>
          </p:cNvPr>
          <p:cNvSpPr txBox="1"/>
          <p:nvPr/>
        </p:nvSpPr>
        <p:spPr>
          <a:xfrm>
            <a:off x="1003763" y="2616874"/>
            <a:ext cx="1477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Reële inkomen</a:t>
            </a:r>
            <a:endParaRPr lang="nl-NL" sz="1400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E4C5815-0C6E-43C9-A0FB-1D9395752BFA}"/>
              </a:ext>
            </a:extLst>
          </p:cNvPr>
          <p:cNvSpPr txBox="1"/>
          <p:nvPr/>
        </p:nvSpPr>
        <p:spPr>
          <a:xfrm>
            <a:off x="23130" y="5062560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Monetair beleid (conjunctuur)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E78F38E-2BC6-445B-A8F2-79EFDBD7D307}"/>
              </a:ext>
            </a:extLst>
          </p:cNvPr>
          <p:cNvSpPr txBox="1"/>
          <p:nvPr/>
        </p:nvSpPr>
        <p:spPr>
          <a:xfrm>
            <a:off x="50604" y="7510322"/>
            <a:ext cx="33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Monetair beleid (instrumenten)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C53D4B6-4D5A-4CD9-971D-753D20556903}"/>
              </a:ext>
            </a:extLst>
          </p:cNvPr>
          <p:cNvSpPr txBox="1"/>
          <p:nvPr/>
        </p:nvSpPr>
        <p:spPr>
          <a:xfrm>
            <a:off x="3795211" y="2921783"/>
            <a:ext cx="2999636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maximale productie van een bedrijf / land in een periode.</a:t>
            </a:r>
          </a:p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Bepaald door kwaliteit &amp; kwantiteit van de productiefactoren (en de </a:t>
            </a:r>
            <a:r>
              <a:rPr lang="nl-NL" sz="1050" dirty="0" err="1">
                <a:latin typeface="Museo Sans 500" panose="02000000000000000000" pitchFamily="50" charset="0"/>
              </a:rPr>
              <a:t>knelpuntsfactor</a:t>
            </a:r>
            <a:r>
              <a:rPr lang="nl-NL" sz="1050" dirty="0">
                <a:latin typeface="Museo Sans 500" panose="02000000000000000000" pitchFamily="50" charset="0"/>
              </a:rPr>
              <a:t>).</a:t>
            </a:r>
          </a:p>
          <a:p>
            <a:pPr>
              <a:spcAft>
                <a:spcPts val="600"/>
              </a:spcAft>
            </a:pPr>
            <a:endParaRPr lang="nl-NL" sz="1050" dirty="0">
              <a:latin typeface="Museo Sans 500" panose="02000000000000000000" pitchFamily="50" charset="0"/>
            </a:endParaRPr>
          </a:p>
        </p:txBody>
      </p:sp>
      <p:sp>
        <p:nvSpPr>
          <p:cNvPr id="12" name="Google Shape;4562;p45">
            <a:extLst>
              <a:ext uri="{FF2B5EF4-FFF2-40B4-BE49-F238E27FC236}">
                <a16:creationId xmlns:a16="http://schemas.microsoft.com/office/drawing/2014/main" id="{E114650D-391F-4044-A4BE-0E5F292CDF0F}"/>
              </a:ext>
            </a:extLst>
          </p:cNvPr>
          <p:cNvSpPr/>
          <p:nvPr/>
        </p:nvSpPr>
        <p:spPr>
          <a:xfrm>
            <a:off x="198683" y="296416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2EB7748-F93A-41EA-ABBE-C4F1AB731C56}"/>
              </a:ext>
            </a:extLst>
          </p:cNvPr>
          <p:cNvSpPr txBox="1"/>
          <p:nvPr/>
        </p:nvSpPr>
        <p:spPr>
          <a:xfrm>
            <a:off x="441083" y="292178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koopkracht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inkomen uitgedrukt in de hoeveelheid goederen die ermee gekocht kan worden.</a:t>
            </a:r>
            <a:endParaRPr lang="nl-NL" sz="720" dirty="0">
              <a:latin typeface="Museo Sans 300" panose="02000000000000000000" pitchFamily="50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66605DE-EAAC-445B-8447-2326B178B0B2}"/>
              </a:ext>
            </a:extLst>
          </p:cNvPr>
          <p:cNvSpPr txBox="1"/>
          <p:nvPr/>
        </p:nvSpPr>
        <p:spPr>
          <a:xfrm>
            <a:off x="441083" y="394978"/>
            <a:ext cx="2999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loonstijging die gelijk is aan de inflatie, zodat de koopkracht gelijk blijft.</a:t>
            </a:r>
            <a:endParaRPr lang="nl-NL" sz="1050" dirty="0">
              <a:latin typeface="Museo Sans 300" panose="02000000000000000000" pitchFamily="50" charset="0"/>
            </a:endParaRPr>
          </a:p>
        </p:txBody>
      </p:sp>
      <p:sp>
        <p:nvSpPr>
          <p:cNvPr id="24" name="Google Shape;4562;p45">
            <a:extLst>
              <a:ext uri="{FF2B5EF4-FFF2-40B4-BE49-F238E27FC236}">
                <a16:creationId xmlns:a16="http://schemas.microsoft.com/office/drawing/2014/main" id="{5BB0F11B-3523-409F-A176-92FD33EEEC5C}"/>
              </a:ext>
            </a:extLst>
          </p:cNvPr>
          <p:cNvSpPr/>
          <p:nvPr/>
        </p:nvSpPr>
        <p:spPr>
          <a:xfrm>
            <a:off x="198683" y="43674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562;p45">
            <a:extLst>
              <a:ext uri="{FF2B5EF4-FFF2-40B4-BE49-F238E27FC236}">
                <a16:creationId xmlns:a16="http://schemas.microsoft.com/office/drawing/2014/main" id="{E714F36A-9EEB-4C4D-A0E3-FA799795C6CA}"/>
              </a:ext>
            </a:extLst>
          </p:cNvPr>
          <p:cNvSpPr/>
          <p:nvPr/>
        </p:nvSpPr>
        <p:spPr>
          <a:xfrm>
            <a:off x="198683" y="542430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BE716367-E028-4D7E-A855-39584BCBDD47}"/>
              </a:ext>
            </a:extLst>
          </p:cNvPr>
          <p:cNvSpPr txBox="1"/>
          <p:nvPr/>
        </p:nvSpPr>
        <p:spPr>
          <a:xfrm>
            <a:off x="441083" y="537811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beleid ECB heeft via rente effect op de hoeveelheid geld die het publiek leent en daarmee op de bestedingen (en/of inflatie).</a:t>
            </a:r>
          </a:p>
        </p:txBody>
      </p:sp>
      <p:sp>
        <p:nvSpPr>
          <p:cNvPr id="38" name="Google Shape;4562;p45">
            <a:extLst>
              <a:ext uri="{FF2B5EF4-FFF2-40B4-BE49-F238E27FC236}">
                <a16:creationId xmlns:a16="http://schemas.microsoft.com/office/drawing/2014/main" id="{74B1ECEA-5EE4-41B5-BF91-509208CDECAE}"/>
              </a:ext>
            </a:extLst>
          </p:cNvPr>
          <p:cNvSpPr/>
          <p:nvPr/>
        </p:nvSpPr>
        <p:spPr>
          <a:xfrm>
            <a:off x="3556866" y="5406844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C0AEB1F8-DF03-455F-BE82-8F27BB847A0C}"/>
              </a:ext>
            </a:extLst>
          </p:cNvPr>
          <p:cNvSpPr txBox="1"/>
          <p:nvPr/>
        </p:nvSpPr>
        <p:spPr>
          <a:xfrm>
            <a:off x="3797714" y="5382474"/>
            <a:ext cx="299963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is een vermenigvuldigingsfactor die aangeeft in welke mate het nationaal inkomen verandert als een autonome besteding verandert.</a:t>
            </a:r>
          </a:p>
          <a:p>
            <a:pPr>
              <a:spcAft>
                <a:spcPts val="9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Extra besteding </a:t>
            </a:r>
            <a:r>
              <a:rPr lang="nl-NL" sz="1050" dirty="0">
                <a:latin typeface="Museo Sans 500" panose="02000000000000000000" pitchFamily="50" charset="0"/>
                <a:cs typeface="Arial" panose="020B0604020202020204" pitchFamily="34" charset="0"/>
              </a:rPr>
              <a:t>→ extra productie</a:t>
            </a:r>
            <a:r>
              <a:rPr lang="nl-NL" sz="1050" dirty="0">
                <a:latin typeface="Museo Sans 500" panose="02000000000000000000" pitchFamily="50" charset="0"/>
              </a:rPr>
              <a:t> </a:t>
            </a:r>
            <a:r>
              <a:rPr lang="nl-NL" sz="1050" dirty="0">
                <a:latin typeface="Museo Sans 500" panose="02000000000000000000" pitchFamily="50" charset="0"/>
                <a:cs typeface="Arial" panose="020B0604020202020204" pitchFamily="34" charset="0"/>
              </a:rPr>
              <a:t>→ extra inkomen </a:t>
            </a:r>
            <a:r>
              <a:rPr lang="nl-NL" sz="1050" dirty="0">
                <a:latin typeface="Museo Sans 500" panose="02000000000000000000" pitchFamily="50" charset="0"/>
              </a:rPr>
              <a:t> </a:t>
            </a:r>
            <a:r>
              <a:rPr lang="nl-NL" sz="1050" dirty="0">
                <a:latin typeface="Museo Sans 500" panose="02000000000000000000" pitchFamily="50" charset="0"/>
                <a:cs typeface="Arial" panose="020B0604020202020204" pitchFamily="34" charset="0"/>
              </a:rPr>
              <a:t>→ extra consumptie </a:t>
            </a:r>
            <a:r>
              <a:rPr lang="nl-NL" sz="1050" dirty="0">
                <a:latin typeface="Museo Sans 500" panose="02000000000000000000" pitchFamily="50" charset="0"/>
              </a:rPr>
              <a:t> </a:t>
            </a:r>
            <a:r>
              <a:rPr lang="nl-NL" sz="1050" dirty="0">
                <a:latin typeface="Museo Sans 500" panose="02000000000000000000" pitchFamily="50" charset="0"/>
                <a:cs typeface="Arial" panose="020B0604020202020204" pitchFamily="34" charset="0"/>
              </a:rPr>
              <a:t>→ extra </a:t>
            </a:r>
            <a:endParaRPr lang="nl-NL" sz="1050" dirty="0">
              <a:latin typeface="Museo Sans 500" panose="02000000000000000000" pitchFamily="50" charset="0"/>
            </a:endParaRP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F7AC1ADA-0DF0-4186-8659-BCAE72EC55A8}"/>
              </a:ext>
            </a:extLst>
          </p:cNvPr>
          <p:cNvSpPr txBox="1"/>
          <p:nvPr/>
        </p:nvSpPr>
        <p:spPr>
          <a:xfrm>
            <a:off x="192581" y="7817314"/>
            <a:ext cx="32481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Stimulerend beleid (inflatie verhogen):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nl-NL" sz="1050" dirty="0">
                <a:latin typeface="Museo Sans 500" panose="02000000000000000000" pitchFamily="50" charset="0"/>
              </a:rPr>
              <a:t>Rente aan primaire banken verlagen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(verruimt liquiditeit banken)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nl-NL" sz="1050" dirty="0">
                <a:latin typeface="Museo Sans 500" panose="02000000000000000000" pitchFamily="50" charset="0"/>
              </a:rPr>
              <a:t>Schuldpapieren (obligaties) banken opkopen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(verruimt liquiditeit banken)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nl-NL" sz="1050" dirty="0">
                <a:latin typeface="Museo Sans 500" panose="02000000000000000000" pitchFamily="50" charset="0"/>
              </a:rPr>
              <a:t>Banken subsidiëren als ze geld uitlenen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nl-NL" sz="1050" dirty="0">
                <a:latin typeface="Museo Sans 500" panose="02000000000000000000" pitchFamily="50" charset="0"/>
              </a:rPr>
              <a:t>Helikoptergeld </a:t>
            </a:r>
            <a:br>
              <a:rPr lang="nl-NL" sz="1050" dirty="0">
                <a:latin typeface="Museo Sans 500" panose="02000000000000000000" pitchFamily="50" charset="0"/>
              </a:rPr>
            </a:br>
            <a:r>
              <a:rPr lang="nl-NL" sz="1050" dirty="0">
                <a:latin typeface="Museo Sans 500" panose="02000000000000000000" pitchFamily="50" charset="0"/>
              </a:rPr>
              <a:t>(rechtstreeks geld geven aan publiek)</a:t>
            </a:r>
          </a:p>
        </p:txBody>
      </p:sp>
      <p:sp>
        <p:nvSpPr>
          <p:cNvPr id="118" name="Tekstvak 117">
            <a:extLst>
              <a:ext uri="{FF2B5EF4-FFF2-40B4-BE49-F238E27FC236}">
                <a16:creationId xmlns:a16="http://schemas.microsoft.com/office/drawing/2014/main" id="{A75F7FC4-D6FA-4ACF-8BA2-CAF81B784202}"/>
              </a:ext>
            </a:extLst>
          </p:cNvPr>
          <p:cNvSpPr txBox="1"/>
          <p:nvPr/>
        </p:nvSpPr>
        <p:spPr>
          <a:xfrm>
            <a:off x="3797714" y="7817314"/>
            <a:ext cx="29015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beleid ECB heeft via rente effect op de aantrekkelijkheid om in dat land te beleggen (‘sparen’).</a:t>
            </a:r>
          </a:p>
        </p:txBody>
      </p:sp>
      <p:sp>
        <p:nvSpPr>
          <p:cNvPr id="119" name="Google Shape;4562;p45">
            <a:extLst>
              <a:ext uri="{FF2B5EF4-FFF2-40B4-BE49-F238E27FC236}">
                <a16:creationId xmlns:a16="http://schemas.microsoft.com/office/drawing/2014/main" id="{69B90D69-F220-43F5-A5BF-AE08D52A27C5}"/>
              </a:ext>
            </a:extLst>
          </p:cNvPr>
          <p:cNvSpPr/>
          <p:nvPr/>
        </p:nvSpPr>
        <p:spPr>
          <a:xfrm>
            <a:off x="3566529" y="7878202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1" name="Google Shape;4668;p45">
            <a:extLst>
              <a:ext uri="{FF2B5EF4-FFF2-40B4-BE49-F238E27FC236}">
                <a16:creationId xmlns:a16="http://schemas.microsoft.com/office/drawing/2014/main" id="{54996C4F-CF06-47C5-9AD2-AC02AA95828E}"/>
              </a:ext>
            </a:extLst>
          </p:cNvPr>
          <p:cNvGrpSpPr/>
          <p:nvPr/>
        </p:nvGrpSpPr>
        <p:grpSpPr>
          <a:xfrm>
            <a:off x="199951" y="3623605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123" name="Google Shape;4669;p45">
              <a:extLst>
                <a:ext uri="{FF2B5EF4-FFF2-40B4-BE49-F238E27FC236}">
                  <a16:creationId xmlns:a16="http://schemas.microsoft.com/office/drawing/2014/main" id="{7424868A-2723-4D90-BBF7-0E523E8794C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670;p45">
              <a:extLst>
                <a:ext uri="{FF2B5EF4-FFF2-40B4-BE49-F238E27FC236}">
                  <a16:creationId xmlns:a16="http://schemas.microsoft.com/office/drawing/2014/main" id="{6F30B702-EA22-47EC-B922-CA903FE43456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671;p45">
              <a:extLst>
                <a:ext uri="{FF2B5EF4-FFF2-40B4-BE49-F238E27FC236}">
                  <a16:creationId xmlns:a16="http://schemas.microsoft.com/office/drawing/2014/main" id="{513BD176-7739-49D9-BDF0-2C7D5401ACC0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672;p45">
              <a:extLst>
                <a:ext uri="{FF2B5EF4-FFF2-40B4-BE49-F238E27FC236}">
                  <a16:creationId xmlns:a16="http://schemas.microsoft.com/office/drawing/2014/main" id="{B18421F9-154E-4210-A4D0-952B2A92982A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673;p45">
              <a:extLst>
                <a:ext uri="{FF2B5EF4-FFF2-40B4-BE49-F238E27FC236}">
                  <a16:creationId xmlns:a16="http://schemas.microsoft.com/office/drawing/2014/main" id="{13CB106B-2C6D-4E33-9617-E33A18398F40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674;p45">
              <a:extLst>
                <a:ext uri="{FF2B5EF4-FFF2-40B4-BE49-F238E27FC236}">
                  <a16:creationId xmlns:a16="http://schemas.microsoft.com/office/drawing/2014/main" id="{E20D2C0C-0492-4FB2-80DE-283727EAFBAB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675;p45">
              <a:extLst>
                <a:ext uri="{FF2B5EF4-FFF2-40B4-BE49-F238E27FC236}">
                  <a16:creationId xmlns:a16="http://schemas.microsoft.com/office/drawing/2014/main" id="{F2A07444-4B6A-4682-A5E1-F495BEB9303B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676;p45">
              <a:extLst>
                <a:ext uri="{FF2B5EF4-FFF2-40B4-BE49-F238E27FC236}">
                  <a16:creationId xmlns:a16="http://schemas.microsoft.com/office/drawing/2014/main" id="{2CEE8070-BD32-4E2D-A2AB-F626B9D30946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4562;p45">
            <a:extLst>
              <a:ext uri="{FF2B5EF4-FFF2-40B4-BE49-F238E27FC236}">
                <a16:creationId xmlns:a16="http://schemas.microsoft.com/office/drawing/2014/main" id="{07A073B7-2CA8-42B0-A651-4411AF87C0FD}"/>
              </a:ext>
            </a:extLst>
          </p:cNvPr>
          <p:cNvSpPr/>
          <p:nvPr/>
        </p:nvSpPr>
        <p:spPr>
          <a:xfrm>
            <a:off x="3563681" y="447860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2F133B95-BD2A-49A9-9E0A-6777E6B26AE5}"/>
              </a:ext>
            </a:extLst>
          </p:cNvPr>
          <p:cNvSpPr txBox="1"/>
          <p:nvPr/>
        </p:nvSpPr>
        <p:spPr>
          <a:xfrm>
            <a:off x="3794361" y="395663"/>
            <a:ext cx="2999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conjunctuurfase die gekenmerkt wordt door (meerdere kwartalen van) teruglopende groei van de economische activiteiten.</a:t>
            </a:r>
            <a:endParaRPr lang="nl-NL" sz="1050" dirty="0">
              <a:latin typeface="Museo Sans 300" panose="02000000000000000000" pitchFamily="50" charset="0"/>
            </a:endParaRPr>
          </a:p>
        </p:txBody>
      </p:sp>
      <p:sp>
        <p:nvSpPr>
          <p:cNvPr id="63" name="Google Shape;4562;p45">
            <a:extLst>
              <a:ext uri="{FF2B5EF4-FFF2-40B4-BE49-F238E27FC236}">
                <a16:creationId xmlns:a16="http://schemas.microsoft.com/office/drawing/2014/main" id="{43117F33-B82A-4CF3-A9B5-A302163A1E2B}"/>
              </a:ext>
            </a:extLst>
          </p:cNvPr>
          <p:cNvSpPr/>
          <p:nvPr/>
        </p:nvSpPr>
        <p:spPr>
          <a:xfrm>
            <a:off x="3563681" y="2964168"/>
            <a:ext cx="230680" cy="21626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1A80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435D74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6" name="Google Shape;4668;p45">
            <a:extLst>
              <a:ext uri="{FF2B5EF4-FFF2-40B4-BE49-F238E27FC236}">
                <a16:creationId xmlns:a16="http://schemas.microsoft.com/office/drawing/2014/main" id="{AA9BAC74-22A2-48B3-860A-9F3E61FB8F93}"/>
              </a:ext>
            </a:extLst>
          </p:cNvPr>
          <p:cNvGrpSpPr/>
          <p:nvPr/>
        </p:nvGrpSpPr>
        <p:grpSpPr>
          <a:xfrm>
            <a:off x="3548012" y="6195722"/>
            <a:ext cx="230644" cy="230692"/>
            <a:chOff x="5049725" y="2027900"/>
            <a:chExt cx="481750" cy="481850"/>
          </a:xfrm>
          <a:solidFill>
            <a:srgbClr val="002060"/>
          </a:solidFill>
        </p:grpSpPr>
        <p:sp>
          <p:nvSpPr>
            <p:cNvPr id="77" name="Google Shape;4669;p45">
              <a:extLst>
                <a:ext uri="{FF2B5EF4-FFF2-40B4-BE49-F238E27FC236}">
                  <a16:creationId xmlns:a16="http://schemas.microsoft.com/office/drawing/2014/main" id="{5B4D5580-BF40-4A7E-ABCE-55030D90ABDC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670;p45">
              <a:extLst>
                <a:ext uri="{FF2B5EF4-FFF2-40B4-BE49-F238E27FC236}">
                  <a16:creationId xmlns:a16="http://schemas.microsoft.com/office/drawing/2014/main" id="{525AE2C1-F4C1-4A40-A657-360EA7EB5310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671;p45">
              <a:extLst>
                <a:ext uri="{FF2B5EF4-FFF2-40B4-BE49-F238E27FC236}">
                  <a16:creationId xmlns:a16="http://schemas.microsoft.com/office/drawing/2014/main" id="{D85257A5-AE89-4E98-B7E4-68B7A137B363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672;p45">
              <a:extLst>
                <a:ext uri="{FF2B5EF4-FFF2-40B4-BE49-F238E27FC236}">
                  <a16:creationId xmlns:a16="http://schemas.microsoft.com/office/drawing/2014/main" id="{36535CF3-F49A-40D8-92F9-16E690D13762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673;p45">
              <a:extLst>
                <a:ext uri="{FF2B5EF4-FFF2-40B4-BE49-F238E27FC236}">
                  <a16:creationId xmlns:a16="http://schemas.microsoft.com/office/drawing/2014/main" id="{70290EF2-7C87-4DAF-9A3C-E3327E77825E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674;p45">
              <a:extLst>
                <a:ext uri="{FF2B5EF4-FFF2-40B4-BE49-F238E27FC236}">
                  <a16:creationId xmlns:a16="http://schemas.microsoft.com/office/drawing/2014/main" id="{15C3BD43-8BC9-4761-9F3E-B09DDC137E2A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675;p45">
              <a:extLst>
                <a:ext uri="{FF2B5EF4-FFF2-40B4-BE49-F238E27FC236}">
                  <a16:creationId xmlns:a16="http://schemas.microsoft.com/office/drawing/2014/main" id="{CF72B484-0144-4729-A8E0-25829EF9C799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676;p45">
              <a:extLst>
                <a:ext uri="{FF2B5EF4-FFF2-40B4-BE49-F238E27FC236}">
                  <a16:creationId xmlns:a16="http://schemas.microsoft.com/office/drawing/2014/main" id="{C0DEB3EF-B04C-47ED-80AA-E9D51B1BD869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4508;p45">
            <a:extLst>
              <a:ext uri="{FF2B5EF4-FFF2-40B4-BE49-F238E27FC236}">
                <a16:creationId xmlns:a16="http://schemas.microsoft.com/office/drawing/2014/main" id="{735C9AF8-2512-4421-AC60-124F2A828B8D}"/>
              </a:ext>
            </a:extLst>
          </p:cNvPr>
          <p:cNvGrpSpPr/>
          <p:nvPr/>
        </p:nvGrpSpPr>
        <p:grpSpPr>
          <a:xfrm>
            <a:off x="201315" y="2212659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95" name="Google Shape;4509;p45">
              <a:extLst>
                <a:ext uri="{FF2B5EF4-FFF2-40B4-BE49-F238E27FC236}">
                  <a16:creationId xmlns:a16="http://schemas.microsoft.com/office/drawing/2014/main" id="{2C88C8F7-FA78-4AB0-BCF6-3E6B4E9DF40D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510;p45">
              <a:extLst>
                <a:ext uri="{FF2B5EF4-FFF2-40B4-BE49-F238E27FC236}">
                  <a16:creationId xmlns:a16="http://schemas.microsoft.com/office/drawing/2014/main" id="{5B6AA0D4-25F4-4A92-B2D1-11D6217B5A75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8" name="Tekstvak 97">
            <a:extLst>
              <a:ext uri="{FF2B5EF4-FFF2-40B4-BE49-F238E27FC236}">
                <a16:creationId xmlns:a16="http://schemas.microsoft.com/office/drawing/2014/main" id="{9E9E92DE-8E23-4470-BD15-6ED01F49F086}"/>
              </a:ext>
            </a:extLst>
          </p:cNvPr>
          <p:cNvSpPr txBox="1"/>
          <p:nvPr/>
        </p:nvSpPr>
        <p:spPr>
          <a:xfrm>
            <a:off x="452187" y="2142169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reële inkomen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FD4CA8A7-93AB-4576-B76B-85378BB3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75" y="1023926"/>
            <a:ext cx="1525258" cy="85795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6A167B1F-1204-4643-B0BA-8A96EDA82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88" y="1059664"/>
            <a:ext cx="3133725" cy="1339199"/>
          </a:xfrm>
          <a:prstGeom prst="rect">
            <a:avLst/>
          </a:prstGeom>
        </p:spPr>
      </p:pic>
      <p:pic>
        <p:nvPicPr>
          <p:cNvPr id="34" name="Afbeelding 33" descr="Afbeelding met tekst, teken, buiten, apparaat&#10;&#10;Automatisch gegenereerde beschrijving">
            <a:extLst>
              <a:ext uri="{FF2B5EF4-FFF2-40B4-BE49-F238E27FC236}">
                <a16:creationId xmlns:a16="http://schemas.microsoft.com/office/drawing/2014/main" id="{4B34FEF9-D6DA-447D-92F2-738A84C58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3" y="3530536"/>
            <a:ext cx="1518253" cy="1321010"/>
          </a:xfrm>
          <a:prstGeom prst="rect">
            <a:avLst/>
          </a:prstGeom>
        </p:spPr>
      </p:pic>
      <p:grpSp>
        <p:nvGrpSpPr>
          <p:cNvPr id="99" name="Google Shape;4508;p45">
            <a:extLst>
              <a:ext uri="{FF2B5EF4-FFF2-40B4-BE49-F238E27FC236}">
                <a16:creationId xmlns:a16="http://schemas.microsoft.com/office/drawing/2014/main" id="{460818F8-61F5-4488-BC9E-E2BAC2FEE431}"/>
              </a:ext>
            </a:extLst>
          </p:cNvPr>
          <p:cNvGrpSpPr/>
          <p:nvPr/>
        </p:nvGrpSpPr>
        <p:grpSpPr>
          <a:xfrm>
            <a:off x="3543489" y="4660413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00" name="Google Shape;4509;p45">
              <a:extLst>
                <a:ext uri="{FF2B5EF4-FFF2-40B4-BE49-F238E27FC236}">
                  <a16:creationId xmlns:a16="http://schemas.microsoft.com/office/drawing/2014/main" id="{3A6E7D09-EDB9-4A6C-A2E1-65000DA45506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510;p45">
              <a:extLst>
                <a:ext uri="{FF2B5EF4-FFF2-40B4-BE49-F238E27FC236}">
                  <a16:creationId xmlns:a16="http://schemas.microsoft.com/office/drawing/2014/main" id="{E7B2E971-C0B0-42B8-A60F-6158552BEDA2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" name="Tekstvak 101">
            <a:extLst>
              <a:ext uri="{FF2B5EF4-FFF2-40B4-BE49-F238E27FC236}">
                <a16:creationId xmlns:a16="http://schemas.microsoft.com/office/drawing/2014/main" id="{20A9D8DE-4ADF-4C9B-BE3D-1885A0C7C6FD}"/>
              </a:ext>
            </a:extLst>
          </p:cNvPr>
          <p:cNvSpPr txBox="1"/>
          <p:nvPr/>
        </p:nvSpPr>
        <p:spPr>
          <a:xfrm>
            <a:off x="3794361" y="4589923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bezettingsgraad</a:t>
            </a:r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A555425B-F0F2-4569-967C-F41C086B0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39" y="6068876"/>
            <a:ext cx="3240000" cy="393493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D34874F6-3F63-48A7-8D8D-132F6B994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3327" y="8527120"/>
            <a:ext cx="3240000" cy="357148"/>
          </a:xfrm>
          <a:prstGeom prst="rect">
            <a:avLst/>
          </a:prstGeom>
        </p:spPr>
      </p:pic>
      <p:grpSp>
        <p:nvGrpSpPr>
          <p:cNvPr id="104" name="Google Shape;4508;p45">
            <a:extLst>
              <a:ext uri="{FF2B5EF4-FFF2-40B4-BE49-F238E27FC236}">
                <a16:creationId xmlns:a16="http://schemas.microsoft.com/office/drawing/2014/main" id="{FA154525-E275-4B19-8D08-A33B07906169}"/>
              </a:ext>
            </a:extLst>
          </p:cNvPr>
          <p:cNvGrpSpPr/>
          <p:nvPr/>
        </p:nvGrpSpPr>
        <p:grpSpPr>
          <a:xfrm>
            <a:off x="201315" y="7120267"/>
            <a:ext cx="231793" cy="121654"/>
            <a:chOff x="2084325" y="363300"/>
            <a:chExt cx="484150" cy="254100"/>
          </a:xfrm>
          <a:solidFill>
            <a:srgbClr val="ED4D0F"/>
          </a:solidFill>
        </p:grpSpPr>
        <p:sp>
          <p:nvSpPr>
            <p:cNvPr id="105" name="Google Shape;4509;p45">
              <a:extLst>
                <a:ext uri="{FF2B5EF4-FFF2-40B4-BE49-F238E27FC236}">
                  <a16:creationId xmlns:a16="http://schemas.microsoft.com/office/drawing/2014/main" id="{4763AED8-FDDA-4AB6-83F3-3D283EBBC5AC}"/>
                </a:ext>
              </a:extLst>
            </p:cNvPr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510;p45">
              <a:extLst>
                <a:ext uri="{FF2B5EF4-FFF2-40B4-BE49-F238E27FC236}">
                  <a16:creationId xmlns:a16="http://schemas.microsoft.com/office/drawing/2014/main" id="{ED5AA6BA-B74A-4468-8C42-52709E076F90}"/>
                </a:ext>
              </a:extLst>
            </p:cNvPr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Tekstvak 106">
            <a:extLst>
              <a:ext uri="{FF2B5EF4-FFF2-40B4-BE49-F238E27FC236}">
                <a16:creationId xmlns:a16="http://schemas.microsoft.com/office/drawing/2014/main" id="{C00D75D5-013F-496B-91B5-F37CE54E751B}"/>
              </a:ext>
            </a:extLst>
          </p:cNvPr>
          <p:cNvSpPr txBox="1"/>
          <p:nvPr/>
        </p:nvSpPr>
        <p:spPr>
          <a:xfrm>
            <a:off x="452187" y="7049777"/>
            <a:ext cx="2999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50" dirty="0">
                <a:latin typeface="Museo Sans 500" panose="02000000000000000000" pitchFamily="50" charset="0"/>
              </a:rPr>
              <a:t>verkeersvergelijking Fisher</a:t>
            </a:r>
          </a:p>
        </p:txBody>
      </p:sp>
    </p:spTree>
    <p:extLst>
      <p:ext uri="{BB962C8B-B14F-4D97-AF65-F5344CB8AC3E}">
        <p14:creationId xmlns:p14="http://schemas.microsoft.com/office/powerpoint/2010/main" val="169436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E30E485-94AA-456A-9491-D6292E6DAE8C}"/>
              </a:ext>
            </a:extLst>
          </p:cNvPr>
          <p:cNvSpPr txBox="1"/>
          <p:nvPr/>
        </p:nvSpPr>
        <p:spPr>
          <a:xfrm>
            <a:off x="-5602" y="891551"/>
            <a:ext cx="345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200" dirty="0">
                <a:latin typeface="Museo Sans 900" panose="02000000000000000000" pitchFamily="50" charset="0"/>
              </a:rPr>
              <a:t>Wisselkoersinterventie</a:t>
            </a:r>
            <a:br>
              <a:rPr lang="nl-NL" sz="2200" dirty="0">
                <a:latin typeface="Museo Sans 900" panose="02000000000000000000" pitchFamily="50" charset="0"/>
              </a:rPr>
            </a:br>
            <a:r>
              <a:rPr lang="nl-NL" sz="2200" dirty="0">
                <a:latin typeface="Museo Sans 900" panose="02000000000000000000" pitchFamily="50" charset="0"/>
              </a:rPr>
              <a:t>op de valutamarkt</a:t>
            </a:r>
            <a:endParaRPr lang="nl-NL" sz="2200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0B77209-27A3-49BD-8252-12147501BCB4}"/>
              </a:ext>
            </a:extLst>
          </p:cNvPr>
          <p:cNvSpPr txBox="1"/>
          <p:nvPr/>
        </p:nvSpPr>
        <p:spPr>
          <a:xfrm>
            <a:off x="3488622" y="891551"/>
            <a:ext cx="3304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200" dirty="0">
                <a:latin typeface="Museo Sans 900" panose="02000000000000000000" pitchFamily="50" charset="0"/>
              </a:rPr>
              <a:t>Indirecte</a:t>
            </a:r>
            <a:br>
              <a:rPr lang="nl-NL" sz="2200" dirty="0">
                <a:latin typeface="Museo Sans 900" panose="02000000000000000000" pitchFamily="50" charset="0"/>
              </a:rPr>
            </a:br>
            <a:r>
              <a:rPr lang="nl-NL" sz="2200" dirty="0">
                <a:latin typeface="Museo Sans 900" panose="02000000000000000000" pitchFamily="50" charset="0"/>
              </a:rPr>
              <a:t>wisselkoersinterventie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F13E436-403F-4120-87B7-1D0C28C3C1D4}"/>
              </a:ext>
            </a:extLst>
          </p:cNvPr>
          <p:cNvSpPr txBox="1"/>
          <p:nvPr/>
        </p:nvSpPr>
        <p:spPr>
          <a:xfrm>
            <a:off x="0" y="349922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Valutamarkt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82760C6-557E-4F35-BF4E-D686AFEB0FA7}"/>
              </a:ext>
            </a:extLst>
          </p:cNvPr>
          <p:cNvSpPr txBox="1"/>
          <p:nvPr/>
        </p:nvSpPr>
        <p:spPr>
          <a:xfrm>
            <a:off x="3611036" y="3298808"/>
            <a:ext cx="3059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Gevolgen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sz="2400" dirty="0">
                <a:latin typeface="Museo Sans 900" panose="02000000000000000000" pitchFamily="50" charset="0"/>
              </a:rPr>
              <a:t>wisselkoersstijging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700" panose="02000000000000000000" pitchFamily="50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69C6E30-93FC-4B67-B46F-9DD64CD22F17}"/>
              </a:ext>
            </a:extLst>
          </p:cNvPr>
          <p:cNvSpPr txBox="1"/>
          <p:nvPr/>
        </p:nvSpPr>
        <p:spPr>
          <a:xfrm>
            <a:off x="19449" y="5969111"/>
            <a:ext cx="34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Beroepsbevolking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  <a:latin typeface="Museo Sans 900" panose="02000000000000000000" pitchFamily="50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0215993-7B37-42F0-BEC2-843B36157D04}"/>
              </a:ext>
            </a:extLst>
          </p:cNvPr>
          <p:cNvSpPr txBox="1"/>
          <p:nvPr/>
        </p:nvSpPr>
        <p:spPr>
          <a:xfrm>
            <a:off x="3448948" y="5806273"/>
            <a:ext cx="338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Participatiegraad</a:t>
            </a:r>
            <a:br>
              <a:rPr lang="nl-NL" sz="2400" dirty="0">
                <a:latin typeface="Museo Sans 900" panose="02000000000000000000" pitchFamily="50" charset="0"/>
              </a:rPr>
            </a:b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900" panose="02000000000000000000" pitchFamily="50" charset="0"/>
              </a:rPr>
              <a:t>(deelnemingspercentage)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FA54A7B-2659-488E-81BE-EDBBFE3E15A9}"/>
              </a:ext>
            </a:extLst>
          </p:cNvPr>
          <p:cNvSpPr txBox="1"/>
          <p:nvPr/>
        </p:nvSpPr>
        <p:spPr>
          <a:xfrm>
            <a:off x="7397" y="8201004"/>
            <a:ext cx="34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Structurele werkloosheid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031215-7889-4D92-A149-77173FBEF96B}"/>
              </a:ext>
            </a:extLst>
          </p:cNvPr>
          <p:cNvSpPr txBox="1"/>
          <p:nvPr/>
        </p:nvSpPr>
        <p:spPr>
          <a:xfrm>
            <a:off x="3436422" y="8382019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Museo Sans 900" panose="02000000000000000000" pitchFamily="50" charset="0"/>
              </a:rPr>
              <a:t>Overdrachtsuitgaven</a:t>
            </a:r>
          </a:p>
        </p:txBody>
      </p:sp>
    </p:spTree>
    <p:extLst>
      <p:ext uri="{BB962C8B-B14F-4D97-AF65-F5344CB8AC3E}">
        <p14:creationId xmlns:p14="http://schemas.microsoft.com/office/powerpoint/2010/main" val="8670306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4372</TotalTime>
  <Words>1528</Words>
  <Application>Microsoft Office PowerPoint</Application>
  <PresentationFormat>A4 (210 x 297 mm)</PresentationFormat>
  <Paragraphs>210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Museo Sans 300</vt:lpstr>
      <vt:lpstr>Museo Sans 500</vt:lpstr>
      <vt:lpstr>Museo Sans 700</vt:lpstr>
      <vt:lpstr>Museo Sans 900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Bloemers</dc:creator>
  <cp:lastModifiedBy>Paul Bloemers</cp:lastModifiedBy>
  <cp:revision>10</cp:revision>
  <dcterms:created xsi:type="dcterms:W3CDTF">2020-12-09T13:10:21Z</dcterms:created>
  <dcterms:modified xsi:type="dcterms:W3CDTF">2020-12-25T12:53:24Z</dcterms:modified>
</cp:coreProperties>
</file>