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ED4D0F"/>
    <a:srgbClr val="1A80B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D5DDD-9BB4-486D-B772-C5F6E454E8F2}" v="346" dt="2020-12-24T11:15:5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940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BFDD5DDD-9BB4-486D-B772-C5F6E454E8F2}"/>
    <pc:docChg chg="undo custSel addSld modSld sldOrd">
      <pc:chgData name="Paul Bloemers" userId="fe3832ff3b233e04" providerId="LiveId" clId="{BFDD5DDD-9BB4-486D-B772-C5F6E454E8F2}" dt="2020-12-24T14:36:04.772" v="2400" actId="20577"/>
      <pc:docMkLst>
        <pc:docMk/>
      </pc:docMkLst>
      <pc:sldChg chg="addSp delSp modSp mod">
        <pc:chgData name="Paul Bloemers" userId="fe3832ff3b233e04" providerId="LiveId" clId="{BFDD5DDD-9BB4-486D-B772-C5F6E454E8F2}" dt="2020-12-24T14:36:04.772" v="2400" actId="20577"/>
        <pc:sldMkLst>
          <pc:docMk/>
          <pc:sldMk cId="1832645793" sldId="261"/>
        </pc:sldMkLst>
        <pc:spChg chg="mod">
          <ac:chgData name="Paul Bloemers" userId="fe3832ff3b233e04" providerId="LiveId" clId="{BFDD5DDD-9BB4-486D-B772-C5F6E454E8F2}" dt="2020-12-22T14:46:05.919" v="242" actId="20577"/>
          <ac:spMkLst>
            <pc:docMk/>
            <pc:sldMk cId="1832645793" sldId="261"/>
            <ac:spMk id="9" creationId="{EE78F38E-2BC6-445B-A8F2-79EFDBD7D307}"/>
          </ac:spMkLst>
        </pc:spChg>
        <pc:spChg chg="mod">
          <ac:chgData name="Paul Bloemers" userId="fe3832ff3b233e04" providerId="LiveId" clId="{BFDD5DDD-9BB4-486D-B772-C5F6E454E8F2}" dt="2020-12-22T14:43:22.700" v="101"/>
          <ac:spMkLst>
            <pc:docMk/>
            <pc:sldMk cId="1832645793" sldId="261"/>
            <ac:spMk id="83" creationId="{2A59CEDE-7FBD-4E21-ABF7-FF2F4BE71636}"/>
          </ac:spMkLst>
        </pc:spChg>
        <pc:spChg chg="mod">
          <ac:chgData name="Paul Bloemers" userId="fe3832ff3b233e04" providerId="LiveId" clId="{BFDD5DDD-9BB4-486D-B772-C5F6E454E8F2}" dt="2020-12-22T14:43:22.700" v="101"/>
          <ac:spMkLst>
            <pc:docMk/>
            <pc:sldMk cId="1832645793" sldId="261"/>
            <ac:spMk id="84" creationId="{0CC95E44-B392-444A-9FCE-44B116532663}"/>
          </ac:spMkLst>
        </pc:spChg>
        <pc:spChg chg="add del mod">
          <ac:chgData name="Paul Bloemers" userId="fe3832ff3b233e04" providerId="LiveId" clId="{BFDD5DDD-9BB4-486D-B772-C5F6E454E8F2}" dt="2020-12-22T14:43:27.920" v="104"/>
          <ac:spMkLst>
            <pc:docMk/>
            <pc:sldMk cId="1832645793" sldId="261"/>
            <ac:spMk id="85" creationId="{E941B594-2E2F-41C8-87F1-DF872198BA3D}"/>
          </ac:spMkLst>
        </pc:spChg>
        <pc:spChg chg="mod">
          <ac:chgData name="Paul Bloemers" userId="fe3832ff3b233e04" providerId="LiveId" clId="{BFDD5DDD-9BB4-486D-B772-C5F6E454E8F2}" dt="2020-12-22T14:43:34.045" v="105"/>
          <ac:spMkLst>
            <pc:docMk/>
            <pc:sldMk cId="1832645793" sldId="261"/>
            <ac:spMk id="87" creationId="{93917D56-B95B-4FD8-B28E-0DC1B36689EA}"/>
          </ac:spMkLst>
        </pc:spChg>
        <pc:spChg chg="mod">
          <ac:chgData name="Paul Bloemers" userId="fe3832ff3b233e04" providerId="LiveId" clId="{BFDD5DDD-9BB4-486D-B772-C5F6E454E8F2}" dt="2020-12-22T14:43:34.045" v="105"/>
          <ac:spMkLst>
            <pc:docMk/>
            <pc:sldMk cId="1832645793" sldId="261"/>
            <ac:spMk id="88" creationId="{1C3637E7-5A5C-4D60-B25E-8C0A14DD22C1}"/>
          </ac:spMkLst>
        </pc:spChg>
        <pc:spChg chg="add mod">
          <ac:chgData name="Paul Bloemers" userId="fe3832ff3b233e04" providerId="LiveId" clId="{BFDD5DDD-9BB4-486D-B772-C5F6E454E8F2}" dt="2020-12-22T14:43:47.557" v="128" actId="20577"/>
          <ac:spMkLst>
            <pc:docMk/>
            <pc:sldMk cId="1832645793" sldId="261"/>
            <ac:spMk id="89" creationId="{0BB8F7A7-821D-4CD0-B606-16D819D12A26}"/>
          </ac:spMkLst>
        </pc:spChg>
        <pc:spChg chg="mod">
          <ac:chgData name="Paul Bloemers" userId="fe3832ff3b233e04" providerId="LiveId" clId="{BFDD5DDD-9BB4-486D-B772-C5F6E454E8F2}" dt="2020-12-22T14:42:29.022" v="100" actId="20577"/>
          <ac:spMkLst>
            <pc:docMk/>
            <pc:sldMk cId="1832645793" sldId="261"/>
            <ac:spMk id="97" creationId="{C0AEB1F8-DF03-455F-BE82-8F27BB847A0C}"/>
          </ac:spMkLst>
        </pc:spChg>
        <pc:spChg chg="mod">
          <ac:chgData name="Paul Bloemers" userId="fe3832ff3b233e04" providerId="LiveId" clId="{BFDD5DDD-9BB4-486D-B772-C5F6E454E8F2}" dt="2020-12-22T14:51:30.611" v="246" actId="6549"/>
          <ac:spMkLst>
            <pc:docMk/>
            <pc:sldMk cId="1832645793" sldId="261"/>
            <ac:spMk id="108" creationId="{F7AC1ADA-0DF0-4186-8659-BCAE72EC55A8}"/>
          </ac:spMkLst>
        </pc:spChg>
        <pc:spChg chg="mod">
          <ac:chgData name="Paul Bloemers" userId="fe3832ff3b233e04" providerId="LiveId" clId="{BFDD5DDD-9BB4-486D-B772-C5F6E454E8F2}" dt="2020-12-24T14:36:04.772" v="2400" actId="20577"/>
          <ac:spMkLst>
            <pc:docMk/>
            <pc:sldMk cId="1832645793" sldId="261"/>
            <ac:spMk id="118" creationId="{A75F7FC4-D6FA-4ACF-8BA2-CAF81B784202}"/>
          </ac:spMkLst>
        </pc:spChg>
        <pc:spChg chg="mod">
          <ac:chgData name="Paul Bloemers" userId="fe3832ff3b233e04" providerId="LiveId" clId="{BFDD5DDD-9BB4-486D-B772-C5F6E454E8F2}" dt="2020-12-22T14:43:26.957" v="103" actId="1076"/>
          <ac:spMkLst>
            <pc:docMk/>
            <pc:sldMk cId="1832645793" sldId="261"/>
            <ac:spMk id="122" creationId="{D1E65D59-1FE9-42C8-98BE-7D115BEAD1B1}"/>
          </ac:spMkLst>
        </pc:spChg>
        <pc:grpChg chg="add del mod">
          <ac:chgData name="Paul Bloemers" userId="fe3832ff3b233e04" providerId="LiveId" clId="{BFDD5DDD-9BB4-486D-B772-C5F6E454E8F2}" dt="2020-12-22T14:43:27.920" v="104"/>
          <ac:grpSpMkLst>
            <pc:docMk/>
            <pc:sldMk cId="1832645793" sldId="261"/>
            <ac:grpSpMk id="82" creationId="{F483EBEF-FBBA-419D-A767-7FDFD463518B}"/>
          </ac:grpSpMkLst>
        </pc:grpChg>
        <pc:grpChg chg="add mod">
          <ac:chgData name="Paul Bloemers" userId="fe3832ff3b233e04" providerId="LiveId" clId="{BFDD5DDD-9BB4-486D-B772-C5F6E454E8F2}" dt="2020-12-22T14:43:42.110" v="113" actId="1036"/>
          <ac:grpSpMkLst>
            <pc:docMk/>
            <pc:sldMk cId="1832645793" sldId="261"/>
            <ac:grpSpMk id="86" creationId="{E8A2478F-B327-49C7-BE6A-F9E7A95D9087}"/>
          </ac:grpSpMkLst>
        </pc:grpChg>
        <pc:picChg chg="add mod">
          <ac:chgData name="Paul Bloemers" userId="fe3832ff3b233e04" providerId="LiveId" clId="{BFDD5DDD-9BB4-486D-B772-C5F6E454E8F2}" dt="2020-12-22T14:40:39.517" v="6" actId="1037"/>
          <ac:picMkLst>
            <pc:docMk/>
            <pc:sldMk cId="1832645793" sldId="261"/>
            <ac:picMk id="14" creationId="{7A7539FA-0DD4-4D3B-82D6-C62E4BA3F005}"/>
          </ac:picMkLst>
        </pc:picChg>
        <pc:picChg chg="add mod">
          <ac:chgData name="Paul Bloemers" userId="fe3832ff3b233e04" providerId="LiveId" clId="{BFDD5DDD-9BB4-486D-B772-C5F6E454E8F2}" dt="2020-12-22T14:52:57.833" v="257" actId="1038"/>
          <ac:picMkLst>
            <pc:docMk/>
            <pc:sldMk cId="1832645793" sldId="261"/>
            <ac:picMk id="16" creationId="{D04EB516-8863-4F65-A881-D9A7A908DCC9}"/>
          </ac:picMkLst>
        </pc:picChg>
        <pc:picChg chg="add mod">
          <ac:chgData name="Paul Bloemers" userId="fe3832ff3b233e04" providerId="LiveId" clId="{BFDD5DDD-9BB4-486D-B772-C5F6E454E8F2}" dt="2020-12-22T14:55:08.806" v="283" actId="1038"/>
          <ac:picMkLst>
            <pc:docMk/>
            <pc:sldMk cId="1832645793" sldId="261"/>
            <ac:picMk id="18" creationId="{CF69231F-3EBC-4F10-A288-7BFF63B922ED}"/>
          </ac:picMkLst>
        </pc:picChg>
      </pc:sldChg>
      <pc:sldChg chg="modSp mod">
        <pc:chgData name="Paul Bloemers" userId="fe3832ff3b233e04" providerId="LiveId" clId="{BFDD5DDD-9BB4-486D-B772-C5F6E454E8F2}" dt="2020-12-22T18:56:21.444" v="1320" actId="1035"/>
        <pc:sldMkLst>
          <pc:docMk/>
          <pc:sldMk cId="2106286959" sldId="262"/>
        </pc:sldMkLst>
        <pc:spChg chg="mod">
          <ac:chgData name="Paul Bloemers" userId="fe3832ff3b233e04" providerId="LiveId" clId="{BFDD5DDD-9BB4-486D-B772-C5F6E454E8F2}" dt="2020-12-22T18:56:21.444" v="1320" actId="1035"/>
          <ac:spMkLst>
            <pc:docMk/>
            <pc:sldMk cId="2106286959" sldId="262"/>
            <ac:spMk id="11" creationId="{40031215-7889-4D92-A149-77173FBEF96B}"/>
          </ac:spMkLst>
        </pc:spChg>
      </pc:sldChg>
      <pc:sldChg chg="addSp modSp mod">
        <pc:chgData name="Paul Bloemers" userId="fe3832ff3b233e04" providerId="LiveId" clId="{BFDD5DDD-9BB4-486D-B772-C5F6E454E8F2}" dt="2020-12-22T19:01:08.956" v="1535" actId="1076"/>
        <pc:sldMkLst>
          <pc:docMk/>
          <pc:sldMk cId="1694365801" sldId="263"/>
        </pc:sldMkLst>
        <pc:spChg chg="mod">
          <ac:chgData name="Paul Bloemers" userId="fe3832ff3b233e04" providerId="LiveId" clId="{BFDD5DDD-9BB4-486D-B772-C5F6E454E8F2}" dt="2020-12-22T18:56:44.724" v="1353" actId="20577"/>
          <ac:spMkLst>
            <pc:docMk/>
            <pc:sldMk cId="1694365801" sldId="263"/>
            <ac:spMk id="9" creationId="{EE78F38E-2BC6-445B-A8F2-79EFDBD7D307}"/>
          </ac:spMkLst>
        </pc:spChg>
        <pc:spChg chg="mod">
          <ac:chgData name="Paul Bloemers" userId="fe3832ff3b233e04" providerId="LiveId" clId="{BFDD5DDD-9BB4-486D-B772-C5F6E454E8F2}" dt="2020-12-22T18:27:32.395" v="867" actId="20577"/>
          <ac:spMkLst>
            <pc:docMk/>
            <pc:sldMk cId="1694365801" sldId="263"/>
            <ac:spMk id="11" creationId="{CC53D4B6-4D5A-4CD9-971D-753D20556903}"/>
          </ac:spMkLst>
        </pc:spChg>
        <pc:spChg chg="mod">
          <ac:chgData name="Paul Bloemers" userId="fe3832ff3b233e04" providerId="LiveId" clId="{BFDD5DDD-9BB4-486D-B772-C5F6E454E8F2}" dt="2020-12-22T18:28:04.840" v="911" actId="1036"/>
          <ac:spMkLst>
            <pc:docMk/>
            <pc:sldMk cId="1694365801" sldId="263"/>
            <ac:spMk id="12" creationId="{E114650D-391F-4044-A4BE-0E5F292CDF0F}"/>
          </ac:spMkLst>
        </pc:spChg>
        <pc:spChg chg="mod">
          <ac:chgData name="Paul Bloemers" userId="fe3832ff3b233e04" providerId="LiveId" clId="{BFDD5DDD-9BB4-486D-B772-C5F6E454E8F2}" dt="2020-12-22T18:25:33.320" v="703" actId="20577"/>
          <ac:spMkLst>
            <pc:docMk/>
            <pc:sldMk cId="1694365801" sldId="263"/>
            <ac:spMk id="13" creationId="{02EB7748-F93A-41EA-ABBE-C4F1AB731C56}"/>
          </ac:spMkLst>
        </pc:spChg>
        <pc:spChg chg="mod">
          <ac:chgData name="Paul Bloemers" userId="fe3832ff3b233e04" providerId="LiveId" clId="{BFDD5DDD-9BB4-486D-B772-C5F6E454E8F2}" dt="2020-12-22T18:13:55.388" v="366" actId="2711"/>
          <ac:spMkLst>
            <pc:docMk/>
            <pc:sldMk cId="1694365801" sldId="263"/>
            <ac:spMk id="23" creationId="{D66605DE-EAAC-445B-8447-2326B178B0B2}"/>
          </ac:spMkLst>
        </pc:spChg>
        <pc:spChg chg="mod">
          <ac:chgData name="Paul Bloemers" userId="fe3832ff3b233e04" providerId="LiveId" clId="{BFDD5DDD-9BB4-486D-B772-C5F6E454E8F2}" dt="2020-12-22T18:46:51.624" v="1067" actId="20577"/>
          <ac:spMkLst>
            <pc:docMk/>
            <pc:sldMk cId="1694365801" sldId="263"/>
            <ac:spMk id="37" creationId="{BE716367-E028-4D7E-A855-39584BCBDD47}"/>
          </ac:spMkLst>
        </pc:spChg>
        <pc:spChg chg="add mod">
          <ac:chgData name="Paul Bloemers" userId="fe3832ff3b233e04" providerId="LiveId" clId="{BFDD5DDD-9BB4-486D-B772-C5F6E454E8F2}" dt="2020-12-22T18:27:42.551" v="895" actId="1035"/>
          <ac:spMkLst>
            <pc:docMk/>
            <pc:sldMk cId="1694365801" sldId="263"/>
            <ac:spMk id="62" creationId="{B86C4669-0675-4718-96D9-7F283DDE7F19}"/>
          </ac:spMkLst>
        </pc:spChg>
        <pc:spChg chg="add mod">
          <ac:chgData name="Paul Bloemers" userId="fe3832ff3b233e04" providerId="LiveId" clId="{BFDD5DDD-9BB4-486D-B772-C5F6E454E8F2}" dt="2020-12-22T18:28:02.643" v="909" actId="1036"/>
          <ac:spMkLst>
            <pc:docMk/>
            <pc:sldMk cId="1694365801" sldId="263"/>
            <ac:spMk id="63" creationId="{43117F33-B82A-4CF3-A9B5-A302163A1E2B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77" creationId="{5B4D5580-BF40-4A7E-ABCE-55030D90ABDC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78" creationId="{525AE2C1-F4C1-4A40-A657-360EA7EB5310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79" creationId="{D85257A5-AE89-4E98-B7E4-68B7A137B363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80" creationId="{36535CF3-F49A-40D8-92F9-16E690D13762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81" creationId="{70290EF2-7C87-4DAF-9A3C-E3327E77825E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82" creationId="{15C3BD43-8BC9-4761-9F3E-B09DDC137E2A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83" creationId="{CF72B484-0144-4729-A8E0-25829EF9C799}"/>
          </ac:spMkLst>
        </pc:spChg>
        <pc:spChg chg="mod">
          <ac:chgData name="Paul Bloemers" userId="fe3832ff3b233e04" providerId="LiveId" clId="{BFDD5DDD-9BB4-486D-B772-C5F6E454E8F2}" dt="2020-12-22T18:50:47.887" v="1205"/>
          <ac:spMkLst>
            <pc:docMk/>
            <pc:sldMk cId="1694365801" sldId="263"/>
            <ac:spMk id="84" creationId="{C0DEB3EF-B04C-47ED-80AA-E9D51B1BD869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86" creationId="{7DF63FD5-F2C7-4ADB-947E-D3B241B9DB5F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87" creationId="{2B5FB3FC-2BAA-4D60-90F7-B7C0D32BD47F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88" creationId="{F8EFB838-6DBD-4854-B768-156F637B8E1F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89" creationId="{7E8BDD58-D102-4F8A-A1B0-808D53742E52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90" creationId="{E2CBFE6E-BA1C-4B64-9AA3-F9F9DCEBB169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91" creationId="{D6C65B71-FB2E-4DE5-992A-86ECB0B8BFC0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92" creationId="{5CBF3CFE-8995-4CFC-89B9-E447D22BFB85}"/>
          </ac:spMkLst>
        </pc:spChg>
        <pc:spChg chg="mod">
          <ac:chgData name="Paul Bloemers" userId="fe3832ff3b233e04" providerId="LiveId" clId="{BFDD5DDD-9BB4-486D-B772-C5F6E454E8F2}" dt="2020-12-22T18:52:18.044" v="1258"/>
          <ac:spMkLst>
            <pc:docMk/>
            <pc:sldMk cId="1694365801" sldId="263"/>
            <ac:spMk id="93" creationId="{F5C62FED-A5E2-4B09-B701-DB88F67C2304}"/>
          </ac:spMkLst>
        </pc:spChg>
        <pc:spChg chg="mod">
          <ac:chgData name="Paul Bloemers" userId="fe3832ff3b233e04" providerId="LiveId" clId="{BFDD5DDD-9BB4-486D-B772-C5F6E454E8F2}" dt="2020-12-22T18:50:42.167" v="1204" actId="948"/>
          <ac:spMkLst>
            <pc:docMk/>
            <pc:sldMk cId="1694365801" sldId="263"/>
            <ac:spMk id="97" creationId="{C0AEB1F8-DF03-455F-BE82-8F27BB847A0C}"/>
          </ac:spMkLst>
        </pc:spChg>
        <pc:spChg chg="mod">
          <ac:chgData name="Paul Bloemers" userId="fe3832ff3b233e04" providerId="LiveId" clId="{BFDD5DDD-9BB4-486D-B772-C5F6E454E8F2}" dt="2020-12-22T19:00:47.390" v="1533" actId="20577"/>
          <ac:spMkLst>
            <pc:docMk/>
            <pc:sldMk cId="1694365801" sldId="263"/>
            <ac:spMk id="108" creationId="{F7AC1ADA-0DF0-4186-8659-BCAE72EC55A8}"/>
          </ac:spMkLst>
        </pc:spChg>
        <pc:spChg chg="mod">
          <ac:chgData name="Paul Bloemers" userId="fe3832ff3b233e04" providerId="LiveId" clId="{BFDD5DDD-9BB4-486D-B772-C5F6E454E8F2}" dt="2020-12-22T18:52:13.542" v="1257" actId="20577"/>
          <ac:spMkLst>
            <pc:docMk/>
            <pc:sldMk cId="1694365801" sldId="263"/>
            <ac:spMk id="118" creationId="{A75F7FC4-D6FA-4ACF-8BA2-CAF81B784202}"/>
          </ac:spMkLst>
        </pc:spChg>
        <pc:spChg chg="mod">
          <ac:chgData name="Paul Bloemers" userId="fe3832ff3b233e04" providerId="LiveId" clId="{BFDD5DDD-9BB4-486D-B772-C5F6E454E8F2}" dt="2020-12-22T18:19:36.453" v="475" actId="20577"/>
          <ac:spMkLst>
            <pc:docMk/>
            <pc:sldMk cId="1694365801" sldId="263"/>
            <ac:spMk id="135" creationId="{2F133B95-BD2A-49A9-9E0A-6777E6B26AE5}"/>
          </ac:spMkLst>
        </pc:spChg>
        <pc:grpChg chg="mod">
          <ac:chgData name="Paul Bloemers" userId="fe3832ff3b233e04" providerId="LiveId" clId="{BFDD5DDD-9BB4-486D-B772-C5F6E454E8F2}" dt="2020-12-22T18:14:05.094" v="369" actId="1036"/>
          <ac:grpSpMkLst>
            <pc:docMk/>
            <pc:sldMk cId="1694365801" sldId="263"/>
            <ac:grpSpMk id="14" creationId="{E916655C-4CF6-4A3C-B88E-07EE63DB5334}"/>
          </ac:grpSpMkLst>
        </pc:grpChg>
        <pc:grpChg chg="mod">
          <ac:chgData name="Paul Bloemers" userId="fe3832ff3b233e04" providerId="LiveId" clId="{BFDD5DDD-9BB4-486D-B772-C5F6E454E8F2}" dt="2020-12-22T18:46:19.067" v="1050" actId="1035"/>
          <ac:grpSpMkLst>
            <pc:docMk/>
            <pc:sldMk cId="1694365801" sldId="263"/>
            <ac:grpSpMk id="67" creationId="{D0104F48-E7FF-457C-BBA4-B347F5226F20}"/>
          </ac:grpSpMkLst>
        </pc:grpChg>
        <pc:grpChg chg="add mod">
          <ac:chgData name="Paul Bloemers" userId="fe3832ff3b233e04" providerId="LiveId" clId="{BFDD5DDD-9BB4-486D-B772-C5F6E454E8F2}" dt="2020-12-22T18:50:56.812" v="1209" actId="1035"/>
          <ac:grpSpMkLst>
            <pc:docMk/>
            <pc:sldMk cId="1694365801" sldId="263"/>
            <ac:grpSpMk id="76" creationId="{AA9BAC74-22A2-48B3-860A-9F3E61FB8F93}"/>
          </ac:grpSpMkLst>
        </pc:grpChg>
        <pc:grpChg chg="add mod">
          <ac:chgData name="Paul Bloemers" userId="fe3832ff3b233e04" providerId="LiveId" clId="{BFDD5DDD-9BB4-486D-B772-C5F6E454E8F2}" dt="2020-12-22T18:52:24.383" v="1261" actId="1036"/>
          <ac:grpSpMkLst>
            <pc:docMk/>
            <pc:sldMk cId="1694365801" sldId="263"/>
            <ac:grpSpMk id="85" creationId="{B3E4C431-A3E7-4EBD-AAC5-5AF9DD98C15C}"/>
          </ac:grpSpMkLst>
        </pc:grpChg>
        <pc:grpChg chg="mod">
          <ac:chgData name="Paul Bloemers" userId="fe3832ff3b233e04" providerId="LiveId" clId="{BFDD5DDD-9BB4-486D-B772-C5F6E454E8F2}" dt="2020-12-22T18:25:54.530" v="708" actId="1035"/>
          <ac:grpSpMkLst>
            <pc:docMk/>
            <pc:sldMk cId="1694365801" sldId="263"/>
            <ac:grpSpMk id="121" creationId="{54996C4F-CF06-47C5-9AD2-AC02AA95828E}"/>
          </ac:grpSpMkLst>
        </pc:grpChg>
        <pc:grpChg chg="mod">
          <ac:chgData name="Paul Bloemers" userId="fe3832ff3b233e04" providerId="LiveId" clId="{BFDD5DDD-9BB4-486D-B772-C5F6E454E8F2}" dt="2020-12-22T18:27:39.360" v="893" actId="1036"/>
          <ac:grpSpMkLst>
            <pc:docMk/>
            <pc:sldMk cId="1694365801" sldId="263"/>
            <ac:grpSpMk id="136" creationId="{F595E0DC-8C62-492B-BD0F-0E64D809E9C7}"/>
          </ac:grpSpMkLst>
        </pc:grpChg>
        <pc:picChg chg="add mod">
          <ac:chgData name="Paul Bloemers" userId="fe3832ff3b233e04" providerId="LiveId" clId="{BFDD5DDD-9BB4-486D-B772-C5F6E454E8F2}" dt="2020-12-22T18:24:25.194" v="574" actId="1076"/>
          <ac:picMkLst>
            <pc:docMk/>
            <pc:sldMk cId="1694365801" sldId="263"/>
            <ac:picMk id="10" creationId="{4CDFF3E7-14D5-401F-B703-A1E8E080938C}"/>
          </ac:picMkLst>
        </pc:picChg>
        <pc:picChg chg="add mod">
          <ac:chgData name="Paul Bloemers" userId="fe3832ff3b233e04" providerId="LiveId" clId="{BFDD5DDD-9BB4-486D-B772-C5F6E454E8F2}" dt="2020-12-22T18:39:09.432" v="923" actId="1037"/>
          <ac:picMkLst>
            <pc:docMk/>
            <pc:sldMk cId="1694365801" sldId="263"/>
            <ac:picMk id="25" creationId="{A5A86CAD-4D6B-4D03-8E7E-6F2E3E0797A8}"/>
          </ac:picMkLst>
        </pc:picChg>
        <pc:picChg chg="add mod">
          <ac:chgData name="Paul Bloemers" userId="fe3832ff3b233e04" providerId="LiveId" clId="{BFDD5DDD-9BB4-486D-B772-C5F6E454E8F2}" dt="2020-12-22T18:48:23.358" v="1078" actId="555"/>
          <ac:picMkLst>
            <pc:docMk/>
            <pc:sldMk cId="1694365801" sldId="263"/>
            <ac:picMk id="26" creationId="{30E90049-8A37-49A8-A787-13A1034B69FE}"/>
          </ac:picMkLst>
        </pc:picChg>
        <pc:picChg chg="add mod">
          <ac:chgData name="Paul Bloemers" userId="fe3832ff3b233e04" providerId="LiveId" clId="{BFDD5DDD-9BB4-486D-B772-C5F6E454E8F2}" dt="2020-12-22T18:48:23.358" v="1078" actId="555"/>
          <ac:picMkLst>
            <pc:docMk/>
            <pc:sldMk cId="1694365801" sldId="263"/>
            <ac:picMk id="27" creationId="{34B3F58C-0756-463A-9F86-9D119DE54BA2}"/>
          </ac:picMkLst>
        </pc:picChg>
        <pc:picChg chg="add mod">
          <ac:chgData name="Paul Bloemers" userId="fe3832ff3b233e04" providerId="LiveId" clId="{BFDD5DDD-9BB4-486D-B772-C5F6E454E8F2}" dt="2020-12-22T18:54:33.625" v="1267" actId="1076"/>
          <ac:picMkLst>
            <pc:docMk/>
            <pc:sldMk cId="1694365801" sldId="263"/>
            <ac:picMk id="28" creationId="{006162EB-243D-4F42-804E-671A5F969E0E}"/>
          </ac:picMkLst>
        </pc:picChg>
        <pc:picChg chg="add mod">
          <ac:chgData name="Paul Bloemers" userId="fe3832ff3b233e04" providerId="LiveId" clId="{BFDD5DDD-9BB4-486D-B772-C5F6E454E8F2}" dt="2020-12-22T19:01:08.956" v="1535" actId="1076"/>
          <ac:picMkLst>
            <pc:docMk/>
            <pc:sldMk cId="1694365801" sldId="263"/>
            <ac:picMk id="30" creationId="{695D172B-3BEF-48FF-8628-E814C8392407}"/>
          </ac:picMkLst>
        </pc:picChg>
      </pc:sldChg>
      <pc:sldChg chg="addSp modSp mod">
        <pc:chgData name="Paul Bloemers" userId="fe3832ff3b233e04" providerId="LiveId" clId="{BFDD5DDD-9BB4-486D-B772-C5F6E454E8F2}" dt="2020-12-24T11:10:39.876" v="2186" actId="555"/>
        <pc:sldMkLst>
          <pc:docMk/>
          <pc:sldMk cId="1464722542" sldId="265"/>
        </pc:sldMkLst>
        <pc:spChg chg="mod">
          <ac:chgData name="Paul Bloemers" userId="fe3832ff3b233e04" providerId="LiveId" clId="{BFDD5DDD-9BB4-486D-B772-C5F6E454E8F2}" dt="2020-12-24T10:48:11.747" v="1801"/>
          <ac:spMkLst>
            <pc:docMk/>
            <pc:sldMk cId="1464722542" sldId="265"/>
            <ac:spMk id="11" creationId="{CC53D4B6-4D5A-4CD9-971D-753D20556903}"/>
          </ac:spMkLst>
        </pc:spChg>
        <pc:spChg chg="mod">
          <ac:chgData name="Paul Bloemers" userId="fe3832ff3b233e04" providerId="LiveId" clId="{BFDD5DDD-9BB4-486D-B772-C5F6E454E8F2}" dt="2020-12-24T10:47:29.162" v="1798" actId="20577"/>
          <ac:spMkLst>
            <pc:docMk/>
            <pc:sldMk cId="1464722542" sldId="265"/>
            <ac:spMk id="13" creationId="{02EB7748-F93A-41EA-ABBE-C4F1AB731C56}"/>
          </ac:spMkLst>
        </pc:spChg>
        <pc:spChg chg="mod">
          <ac:chgData name="Paul Bloemers" userId="fe3832ff3b233e04" providerId="LiveId" clId="{BFDD5DDD-9BB4-486D-B772-C5F6E454E8F2}" dt="2020-12-24T10:40:11.965" v="1543"/>
          <ac:spMkLst>
            <pc:docMk/>
            <pc:sldMk cId="1464722542" sldId="265"/>
            <ac:spMk id="23" creationId="{D66605DE-EAAC-445B-8447-2326B178B0B2}"/>
          </ac:spMkLst>
        </pc:spChg>
        <pc:spChg chg="mod">
          <ac:chgData name="Paul Bloemers" userId="fe3832ff3b233e04" providerId="LiveId" clId="{BFDD5DDD-9BB4-486D-B772-C5F6E454E8F2}" dt="2020-12-24T10:54:24.251" v="1902" actId="948"/>
          <ac:spMkLst>
            <pc:docMk/>
            <pc:sldMk cId="1464722542" sldId="265"/>
            <ac:spMk id="37" creationId="{BE716367-E028-4D7E-A855-39584BCBDD47}"/>
          </ac:spMkLst>
        </pc:spChg>
        <pc:spChg chg="mod">
          <ac:chgData name="Paul Bloemers" userId="fe3832ff3b233e04" providerId="LiveId" clId="{BFDD5DDD-9BB4-486D-B772-C5F6E454E8F2}" dt="2020-12-24T10:40:50.588" v="1561"/>
          <ac:spMkLst>
            <pc:docMk/>
            <pc:sldMk cId="1464722542" sldId="265"/>
            <ac:spMk id="63" creationId="{075B09AC-34B5-4FF4-87BC-F203FF934A84}"/>
          </ac:spMkLst>
        </pc:spChg>
        <pc:spChg chg="mod">
          <ac:chgData name="Paul Bloemers" userId="fe3832ff3b233e04" providerId="LiveId" clId="{BFDD5DDD-9BB4-486D-B772-C5F6E454E8F2}" dt="2020-12-24T10:40:50.588" v="1561"/>
          <ac:spMkLst>
            <pc:docMk/>
            <pc:sldMk cId="1464722542" sldId="265"/>
            <ac:spMk id="64" creationId="{0BDAF249-1C00-4DE1-AD68-CDD039E170DA}"/>
          </ac:spMkLst>
        </pc:spChg>
        <pc:spChg chg="add mod">
          <ac:chgData name="Paul Bloemers" userId="fe3832ff3b233e04" providerId="LiveId" clId="{BFDD5DDD-9BB4-486D-B772-C5F6E454E8F2}" dt="2020-12-24T10:41:21.651" v="1589" actId="20577"/>
          <ac:spMkLst>
            <pc:docMk/>
            <pc:sldMk cId="1464722542" sldId="265"/>
            <ac:spMk id="65" creationId="{B71187D2-AB1A-4843-A609-BE33CCDF7679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76" creationId="{41AB8CB9-49C2-459D-855F-B4F818E2BADE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77" creationId="{074A78DB-70C7-4B32-8925-9BDE5A1B1800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78" creationId="{6CFCFB90-9D00-456C-8D38-10574B51588C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79" creationId="{EDF1FEA5-06BA-49FD-90AF-2772032CD101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80" creationId="{ECA591F3-CEFB-4B81-B3E8-8AA928D7B6CE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81" creationId="{0B32CFD6-4190-41FC-BC5C-2720B98C4991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82" creationId="{1FE30227-5FD5-4B0A-8345-8EEB1B1E9A9A}"/>
          </ac:spMkLst>
        </pc:spChg>
        <pc:spChg chg="mod">
          <ac:chgData name="Paul Bloemers" userId="fe3832ff3b233e04" providerId="LiveId" clId="{BFDD5DDD-9BB4-486D-B772-C5F6E454E8F2}" dt="2020-12-24T10:47:33.123" v="1799"/>
          <ac:spMkLst>
            <pc:docMk/>
            <pc:sldMk cId="1464722542" sldId="265"/>
            <ac:spMk id="83" creationId="{767B41AE-1075-4767-BDD8-7B0A568F6280}"/>
          </ac:spMkLst>
        </pc:spChg>
        <pc:spChg chg="mod">
          <ac:chgData name="Paul Bloemers" userId="fe3832ff3b233e04" providerId="LiveId" clId="{BFDD5DDD-9BB4-486D-B772-C5F6E454E8F2}" dt="2020-12-24T10:49:28.573" v="1829"/>
          <ac:spMkLst>
            <pc:docMk/>
            <pc:sldMk cId="1464722542" sldId="265"/>
            <ac:spMk id="85" creationId="{0898B560-50D0-4856-8984-1DBD68F7B5A9}"/>
          </ac:spMkLst>
        </pc:spChg>
        <pc:spChg chg="mod">
          <ac:chgData name="Paul Bloemers" userId="fe3832ff3b233e04" providerId="LiveId" clId="{BFDD5DDD-9BB4-486D-B772-C5F6E454E8F2}" dt="2020-12-24T10:49:28.573" v="1829"/>
          <ac:spMkLst>
            <pc:docMk/>
            <pc:sldMk cId="1464722542" sldId="265"/>
            <ac:spMk id="86" creationId="{CD77E5CD-C742-492C-9887-5CDB3FD50789}"/>
          </ac:spMkLst>
        </pc:spChg>
        <pc:spChg chg="add mod">
          <ac:chgData name="Paul Bloemers" userId="fe3832ff3b233e04" providerId="LiveId" clId="{BFDD5DDD-9BB4-486D-B772-C5F6E454E8F2}" dt="2020-12-24T11:09:31.949" v="2174" actId="14100"/>
          <ac:spMkLst>
            <pc:docMk/>
            <pc:sldMk cId="1464722542" sldId="265"/>
            <ac:spMk id="87" creationId="{C966DDBF-3F92-410A-8476-CAD7FB51EE04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0" creationId="{E9704DD4-AFDA-474C-8CAD-1E43DDBFDDC4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1" creationId="{2A8C7CFE-2D63-49A1-8809-C2AD2BE9BAFD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2" creationId="{0D4C9EAC-69FD-4380-B3FD-77451416BE96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3" creationId="{AD84EDB9-0BFF-41FF-98B7-B41BB121E0A0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4" creationId="{7C85F7BE-5F99-4D99-965C-4B08F5EFC287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5" creationId="{89D16AD7-790F-4803-B19E-0C4B8D75F496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6" creationId="{285E64E0-8CAB-4BAA-85B7-8ECF11CB08AD}"/>
          </ac:spMkLst>
        </pc:spChg>
        <pc:spChg chg="mod">
          <ac:chgData name="Paul Bloemers" userId="fe3832ff3b233e04" providerId="LiveId" clId="{BFDD5DDD-9BB4-486D-B772-C5F6E454E8F2}" dt="2020-12-24T10:56:45.494" v="2059" actId="20577"/>
          <ac:spMkLst>
            <pc:docMk/>
            <pc:sldMk cId="1464722542" sldId="265"/>
            <ac:spMk id="97" creationId="{C0AEB1F8-DF03-455F-BE82-8F27BB847A0C}"/>
          </ac:spMkLst>
        </pc:spChg>
        <pc:spChg chg="mod">
          <ac:chgData name="Paul Bloemers" userId="fe3832ff3b233e04" providerId="LiveId" clId="{BFDD5DDD-9BB4-486D-B772-C5F6E454E8F2}" dt="2020-12-24T10:56:51.652" v="2060"/>
          <ac:spMkLst>
            <pc:docMk/>
            <pc:sldMk cId="1464722542" sldId="265"/>
            <ac:spMk id="98" creationId="{8927D46B-16E4-476A-9231-A99E807EF270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0" creationId="{DA9268BD-C94C-4967-B679-644C753ACD1B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1" creationId="{75E4BA1F-BEFA-4DE6-8246-E668860BBD20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2" creationId="{EDDCA5C8-4ADC-4298-84D4-D78261229B16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3" creationId="{5B4D61E5-36EF-4099-A05B-B371F0424E2A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4" creationId="{CD91E980-B753-47BD-AC5B-A0A2ED12A36B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5" creationId="{BD531576-857C-4816-8F7D-0EB3171E9FA7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6" creationId="{7C8BD5C6-0336-412B-B20B-E1EB7B2F7FC0}"/>
          </ac:spMkLst>
        </pc:spChg>
        <pc:spChg chg="mod">
          <ac:chgData name="Paul Bloemers" userId="fe3832ff3b233e04" providerId="LiveId" clId="{BFDD5DDD-9BB4-486D-B772-C5F6E454E8F2}" dt="2020-12-24T11:07:45.527" v="2101"/>
          <ac:spMkLst>
            <pc:docMk/>
            <pc:sldMk cId="1464722542" sldId="265"/>
            <ac:spMk id="107" creationId="{2F1808B8-952E-4062-A065-7622428FA3D4}"/>
          </ac:spMkLst>
        </pc:spChg>
        <pc:spChg chg="mod">
          <ac:chgData name="Paul Bloemers" userId="fe3832ff3b233e04" providerId="LiveId" clId="{BFDD5DDD-9BB4-486D-B772-C5F6E454E8F2}" dt="2020-12-24T11:06:00.823" v="2067" actId="6549"/>
          <ac:spMkLst>
            <pc:docMk/>
            <pc:sldMk cId="1464722542" sldId="265"/>
            <ac:spMk id="108" creationId="{F7AC1ADA-0DF0-4186-8659-BCAE72EC55A8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1" creationId="{C8533777-63CC-4CBF-92C4-6E2177F70799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2" creationId="{77F25AF2-7DA2-43EC-B445-9DCF90E3965F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3" creationId="{2AD1D427-D104-4099-8914-8EB4B915172F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4" creationId="{88B53BD6-EFFC-4C09-81B6-CC60603AD215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5" creationId="{73CD9F49-8DA7-4C27-B62F-12C0974262F5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6" creationId="{5A870FB8-4DE5-44FA-AB0A-762568082930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17" creationId="{25E08309-3D28-45F4-B195-59FFD92493D4}"/>
          </ac:spMkLst>
        </pc:spChg>
        <pc:spChg chg="mod">
          <ac:chgData name="Paul Bloemers" userId="fe3832ff3b233e04" providerId="LiveId" clId="{BFDD5DDD-9BB4-486D-B772-C5F6E454E8F2}" dt="2020-12-24T11:07:32.520" v="2100" actId="5793"/>
          <ac:spMkLst>
            <pc:docMk/>
            <pc:sldMk cId="1464722542" sldId="265"/>
            <ac:spMk id="118" creationId="{A75F7FC4-D6FA-4ACF-8BA2-CAF81B784202}"/>
          </ac:spMkLst>
        </pc:spChg>
        <pc:spChg chg="mod">
          <ac:chgData name="Paul Bloemers" userId="fe3832ff3b233e04" providerId="LiveId" clId="{BFDD5DDD-9BB4-486D-B772-C5F6E454E8F2}" dt="2020-12-24T11:07:54.748" v="2103"/>
          <ac:spMkLst>
            <pc:docMk/>
            <pc:sldMk cId="1464722542" sldId="265"/>
            <ac:spMk id="122" creationId="{A71C837D-AC51-4C15-89E2-FD22D36FC51F}"/>
          </ac:spMkLst>
        </pc:spChg>
        <pc:spChg chg="mod">
          <ac:chgData name="Paul Bloemers" userId="fe3832ff3b233e04" providerId="LiveId" clId="{BFDD5DDD-9BB4-486D-B772-C5F6E454E8F2}" dt="2020-12-24T11:09:34.818" v="2175"/>
          <ac:spMkLst>
            <pc:docMk/>
            <pc:sldMk cId="1464722542" sldId="265"/>
            <ac:spMk id="128" creationId="{B37E223E-D137-4A28-8248-26F654C87643}"/>
          </ac:spMkLst>
        </pc:spChg>
        <pc:spChg chg="mod">
          <ac:chgData name="Paul Bloemers" userId="fe3832ff3b233e04" providerId="LiveId" clId="{BFDD5DDD-9BB4-486D-B772-C5F6E454E8F2}" dt="2020-12-24T10:45:19.103" v="1792" actId="20577"/>
          <ac:spMkLst>
            <pc:docMk/>
            <pc:sldMk cId="1464722542" sldId="265"/>
            <ac:spMk id="135" creationId="{2F133B95-BD2A-49A9-9E0A-6777E6B26AE5}"/>
          </ac:spMkLst>
        </pc:spChg>
        <pc:spChg chg="mod">
          <ac:chgData name="Paul Bloemers" userId="fe3832ff3b233e04" providerId="LiveId" clId="{BFDD5DDD-9BB4-486D-B772-C5F6E454E8F2}" dt="2020-12-24T11:09:34.818" v="2175"/>
          <ac:spMkLst>
            <pc:docMk/>
            <pc:sldMk cId="1464722542" sldId="265"/>
            <ac:spMk id="145" creationId="{64B7124D-D727-4932-8CB9-7AF61DE3FE6A}"/>
          </ac:spMkLst>
        </pc:spChg>
        <pc:spChg chg="add mod">
          <ac:chgData name="Paul Bloemers" userId="fe3832ff3b233e04" providerId="LiveId" clId="{BFDD5DDD-9BB4-486D-B772-C5F6E454E8F2}" dt="2020-12-24T11:10:32.983" v="2185" actId="555"/>
          <ac:spMkLst>
            <pc:docMk/>
            <pc:sldMk cId="1464722542" sldId="265"/>
            <ac:spMk id="146" creationId="{78F8FE30-6C84-467B-A65D-5DCE5792BF97}"/>
          </ac:spMkLst>
        </pc:spChg>
        <pc:spChg chg="mod">
          <ac:chgData name="Paul Bloemers" userId="fe3832ff3b233e04" providerId="LiveId" clId="{BFDD5DDD-9BB4-486D-B772-C5F6E454E8F2}" dt="2020-12-24T11:09:58.328" v="2179"/>
          <ac:spMkLst>
            <pc:docMk/>
            <pc:sldMk cId="1464722542" sldId="265"/>
            <ac:spMk id="148" creationId="{432270B4-EDF0-4572-BC7C-6DB9632F1853}"/>
          </ac:spMkLst>
        </pc:spChg>
        <pc:spChg chg="mod">
          <ac:chgData name="Paul Bloemers" userId="fe3832ff3b233e04" providerId="LiveId" clId="{BFDD5DDD-9BB4-486D-B772-C5F6E454E8F2}" dt="2020-12-24T11:09:58.328" v="2179"/>
          <ac:spMkLst>
            <pc:docMk/>
            <pc:sldMk cId="1464722542" sldId="265"/>
            <ac:spMk id="149" creationId="{3932DD2D-90BF-429A-9A17-07352DADF0A8}"/>
          </ac:spMkLst>
        </pc:spChg>
        <pc:spChg chg="add mod">
          <ac:chgData name="Paul Bloemers" userId="fe3832ff3b233e04" providerId="LiveId" clId="{BFDD5DDD-9BB4-486D-B772-C5F6E454E8F2}" dt="2020-12-24T11:10:32.983" v="2185" actId="555"/>
          <ac:spMkLst>
            <pc:docMk/>
            <pc:sldMk cId="1464722542" sldId="265"/>
            <ac:spMk id="150" creationId="{F72D13D8-D89D-409D-B519-016A8F97D1EC}"/>
          </ac:spMkLst>
        </pc:spChg>
        <pc:grpChg chg="mod">
          <ac:chgData name="Paul Bloemers" userId="fe3832ff3b233e04" providerId="LiveId" clId="{BFDD5DDD-9BB4-486D-B772-C5F6E454E8F2}" dt="2020-12-24T10:40:35.524" v="1560" actId="1036"/>
          <ac:grpSpMkLst>
            <pc:docMk/>
            <pc:sldMk cId="1464722542" sldId="265"/>
            <ac:grpSpMk id="14" creationId="{E916655C-4CF6-4A3C-B88E-07EE63DB5334}"/>
          </ac:grpSpMkLst>
        </pc:grpChg>
        <pc:grpChg chg="add mod">
          <ac:chgData name="Paul Bloemers" userId="fe3832ff3b233e04" providerId="LiveId" clId="{BFDD5DDD-9BB4-486D-B772-C5F6E454E8F2}" dt="2020-12-24T10:40:56.569" v="1562" actId="1076"/>
          <ac:grpSpMkLst>
            <pc:docMk/>
            <pc:sldMk cId="1464722542" sldId="265"/>
            <ac:grpSpMk id="62" creationId="{4426EBC1-5899-4A68-95F5-E40C61F3AEBE}"/>
          </ac:grpSpMkLst>
        </pc:grpChg>
        <pc:grpChg chg="add mod">
          <ac:chgData name="Paul Bloemers" userId="fe3832ff3b233e04" providerId="LiveId" clId="{BFDD5DDD-9BB4-486D-B772-C5F6E454E8F2}" dt="2020-12-24T10:47:39.235" v="1800" actId="1076"/>
          <ac:grpSpMkLst>
            <pc:docMk/>
            <pc:sldMk cId="1464722542" sldId="265"/>
            <ac:grpSpMk id="66" creationId="{D0CC8982-3638-422D-AD00-5BBBA9C19BD0}"/>
          </ac:grpSpMkLst>
        </pc:grpChg>
        <pc:grpChg chg="add mod">
          <ac:chgData name="Paul Bloemers" userId="fe3832ff3b233e04" providerId="LiveId" clId="{BFDD5DDD-9BB4-486D-B772-C5F6E454E8F2}" dt="2020-12-24T11:09:21.283" v="2122" actId="14100"/>
          <ac:grpSpMkLst>
            <pc:docMk/>
            <pc:sldMk cId="1464722542" sldId="265"/>
            <ac:grpSpMk id="84" creationId="{F9BD9AF5-1441-46CD-AEE9-6BEF1D36CD93}"/>
          </ac:grpSpMkLst>
        </pc:grpChg>
        <pc:grpChg chg="add mod">
          <ac:chgData name="Paul Bloemers" userId="fe3832ff3b233e04" providerId="LiveId" clId="{BFDD5DDD-9BB4-486D-B772-C5F6E454E8F2}" dt="2020-12-24T10:56:59.443" v="2061" actId="1076"/>
          <ac:grpSpMkLst>
            <pc:docMk/>
            <pc:sldMk cId="1464722542" sldId="265"/>
            <ac:grpSpMk id="89" creationId="{A5072384-EEB0-4D77-9B57-6E10132C3698}"/>
          </ac:grpSpMkLst>
        </pc:grpChg>
        <pc:grpChg chg="add mod">
          <ac:chgData name="Paul Bloemers" userId="fe3832ff3b233e04" providerId="LiveId" clId="{BFDD5DDD-9BB4-486D-B772-C5F6E454E8F2}" dt="2020-12-24T11:07:53.070" v="2102" actId="1076"/>
          <ac:grpSpMkLst>
            <pc:docMk/>
            <pc:sldMk cId="1464722542" sldId="265"/>
            <ac:grpSpMk id="99" creationId="{CEB65535-95FE-46B3-9E22-B8E09D2E7CE0}"/>
          </ac:grpSpMkLst>
        </pc:grpChg>
        <pc:grpChg chg="add mod">
          <ac:chgData name="Paul Bloemers" userId="fe3832ff3b233e04" providerId="LiveId" clId="{BFDD5DDD-9BB4-486D-B772-C5F6E454E8F2}" dt="2020-12-24T11:08:23.563" v="2118" actId="1035"/>
          <ac:grpSpMkLst>
            <pc:docMk/>
            <pc:sldMk cId="1464722542" sldId="265"/>
            <ac:grpSpMk id="110" creationId="{942665CD-7ADF-45F9-9C3A-AB391B4C3276}"/>
          </ac:grpSpMkLst>
        </pc:grpChg>
        <pc:grpChg chg="mod">
          <ac:chgData name="Paul Bloemers" userId="fe3832ff3b233e04" providerId="LiveId" clId="{BFDD5DDD-9BB4-486D-B772-C5F6E454E8F2}" dt="2020-12-24T10:43:42.397" v="1671" actId="1035"/>
          <ac:grpSpMkLst>
            <pc:docMk/>
            <pc:sldMk cId="1464722542" sldId="265"/>
            <ac:grpSpMk id="121" creationId="{54996C4F-CF06-47C5-9AD2-AC02AA95828E}"/>
          </ac:grpSpMkLst>
        </pc:grpChg>
        <pc:grpChg chg="add mod">
          <ac:chgData name="Paul Bloemers" userId="fe3832ff3b233e04" providerId="LiveId" clId="{BFDD5DDD-9BB4-486D-B772-C5F6E454E8F2}" dt="2020-12-24T11:10:39.876" v="2186" actId="555"/>
          <ac:grpSpMkLst>
            <pc:docMk/>
            <pc:sldMk cId="1464722542" sldId="265"/>
            <ac:grpSpMk id="126" creationId="{D40B2E08-B846-43DD-941C-922FE4DB19E6}"/>
          </ac:grpSpMkLst>
        </pc:grpChg>
        <pc:grpChg chg="add mod">
          <ac:chgData name="Paul Bloemers" userId="fe3832ff3b233e04" providerId="LiveId" clId="{BFDD5DDD-9BB4-486D-B772-C5F6E454E8F2}" dt="2020-12-24T11:10:39.876" v="2186" actId="555"/>
          <ac:grpSpMkLst>
            <pc:docMk/>
            <pc:sldMk cId="1464722542" sldId="265"/>
            <ac:grpSpMk id="147" creationId="{A2F11E88-8D6D-4D75-9610-81E628CD7B8D}"/>
          </ac:grpSpMkLst>
        </pc:grpChg>
        <pc:picChg chg="add mod">
          <ac:chgData name="Paul Bloemers" userId="fe3832ff3b233e04" providerId="LiveId" clId="{BFDD5DDD-9BB4-486D-B772-C5F6E454E8F2}" dt="2020-12-24T10:49:23.627" v="1828" actId="1038"/>
          <ac:picMkLst>
            <pc:docMk/>
            <pc:sldMk cId="1464722542" sldId="265"/>
            <ac:picMk id="10" creationId="{7E341EF1-3363-444B-A7D1-DB8258D8E7E2}"/>
          </ac:picMkLst>
        </pc:picChg>
        <pc:picChg chg="add mod">
          <ac:chgData name="Paul Bloemers" userId="fe3832ff3b233e04" providerId="LiveId" clId="{BFDD5DDD-9BB4-486D-B772-C5F6E454E8F2}" dt="2020-12-24T10:41:02.834" v="1566" actId="1035"/>
          <ac:picMkLst>
            <pc:docMk/>
            <pc:sldMk cId="1464722542" sldId="265"/>
            <ac:picMk id="25" creationId="{45C56B06-E4C9-4FF8-954C-C6DFB8318728}"/>
          </ac:picMkLst>
        </pc:picChg>
        <pc:picChg chg="add mod">
          <ac:chgData name="Paul Bloemers" userId="fe3832ff3b233e04" providerId="LiveId" clId="{BFDD5DDD-9BB4-486D-B772-C5F6E454E8F2}" dt="2020-12-24T10:52:13.799" v="1869" actId="1037"/>
          <ac:picMkLst>
            <pc:docMk/>
            <pc:sldMk cId="1464722542" sldId="265"/>
            <ac:picMk id="27" creationId="{BEF7EA95-352B-4461-9D1E-EC179005459E}"/>
          </ac:picMkLst>
        </pc:picChg>
        <pc:picChg chg="add mod">
          <ac:chgData name="Paul Bloemers" userId="fe3832ff3b233e04" providerId="LiveId" clId="{BFDD5DDD-9BB4-486D-B772-C5F6E454E8F2}" dt="2020-12-24T10:58:49.161" v="2065" actId="14100"/>
          <ac:picMkLst>
            <pc:docMk/>
            <pc:sldMk cId="1464722542" sldId="265"/>
            <ac:picMk id="29" creationId="{94379531-550C-4424-98CC-63DCBA449159}"/>
          </ac:picMkLst>
        </pc:picChg>
        <pc:picChg chg="add mod">
          <ac:chgData name="Paul Bloemers" userId="fe3832ff3b233e04" providerId="LiveId" clId="{BFDD5DDD-9BB4-486D-B772-C5F6E454E8F2}" dt="2020-12-24T10:52:39.358" v="1872" actId="1076"/>
          <ac:picMkLst>
            <pc:docMk/>
            <pc:sldMk cId="1464722542" sldId="265"/>
            <ac:picMk id="88" creationId="{53531DA4-29D2-4900-A9BE-2B1CD5728A74}"/>
          </ac:picMkLst>
        </pc:picChg>
        <pc:picChg chg="add mod">
          <ac:chgData name="Paul Bloemers" userId="fe3832ff3b233e04" providerId="LiveId" clId="{BFDD5DDD-9BB4-486D-B772-C5F6E454E8F2}" dt="2020-12-24T11:07:53.070" v="2102" actId="1076"/>
          <ac:picMkLst>
            <pc:docMk/>
            <pc:sldMk cId="1464722542" sldId="265"/>
            <ac:picMk id="109" creationId="{86638634-B259-43A1-8FFE-A82BBDB852CE}"/>
          </ac:picMkLst>
        </pc:picChg>
        <pc:picChg chg="add mod">
          <ac:chgData name="Paul Bloemers" userId="fe3832ff3b233e04" providerId="LiveId" clId="{BFDD5DDD-9BB4-486D-B772-C5F6E454E8F2}" dt="2020-12-24T11:08:15.810" v="2110" actId="1036"/>
          <ac:picMkLst>
            <pc:docMk/>
            <pc:sldMk cId="1464722542" sldId="265"/>
            <ac:picMk id="124" creationId="{47089D13-7089-41BD-9CB5-6B4B7043061F}"/>
          </ac:picMkLst>
        </pc:picChg>
      </pc:sldChg>
      <pc:sldChg chg="modSp add mod ord">
        <pc:chgData name="Paul Bloemers" userId="fe3832ff3b233e04" providerId="LiveId" clId="{BFDD5DDD-9BB4-486D-B772-C5F6E454E8F2}" dt="2020-12-22T14:44:39.573" v="176" actId="5793"/>
        <pc:sldMkLst>
          <pc:docMk/>
          <pc:sldMk cId="1680319837" sldId="266"/>
        </pc:sldMkLst>
        <pc:spChg chg="mod">
          <ac:chgData name="Paul Bloemers" userId="fe3832ff3b233e04" providerId="LiveId" clId="{BFDD5DDD-9BB4-486D-B772-C5F6E454E8F2}" dt="2020-12-22T14:44:27.055" v="148" actId="313"/>
          <ac:spMkLst>
            <pc:docMk/>
            <pc:sldMk cId="1680319837" sldId="266"/>
            <ac:spMk id="3" creationId="{FE30E485-94AA-456A-9491-D6292E6DAE8C}"/>
          </ac:spMkLst>
        </pc:spChg>
        <pc:spChg chg="mod">
          <ac:chgData name="Paul Bloemers" userId="fe3832ff3b233e04" providerId="LiveId" clId="{BFDD5DDD-9BB4-486D-B772-C5F6E454E8F2}" dt="2020-12-22T14:44:29.919" v="152" actId="5793"/>
          <ac:spMkLst>
            <pc:docMk/>
            <pc:sldMk cId="1680319837" sldId="266"/>
            <ac:spMk id="5" creationId="{E0B77209-27A3-49BD-8252-12147501BCB4}"/>
          </ac:spMkLst>
        </pc:spChg>
        <pc:spChg chg="mod">
          <ac:chgData name="Paul Bloemers" userId="fe3832ff3b233e04" providerId="LiveId" clId="{BFDD5DDD-9BB4-486D-B772-C5F6E454E8F2}" dt="2020-12-22T14:44:32.571" v="160" actId="5793"/>
          <ac:spMkLst>
            <pc:docMk/>
            <pc:sldMk cId="1680319837" sldId="266"/>
            <ac:spMk id="6" creationId="{BF13E436-403F-4120-87B7-1D0C28C3C1D4}"/>
          </ac:spMkLst>
        </pc:spChg>
        <pc:spChg chg="mod">
          <ac:chgData name="Paul Bloemers" userId="fe3832ff3b233e04" providerId="LiveId" clId="{BFDD5DDD-9BB4-486D-B772-C5F6E454E8F2}" dt="2020-12-22T14:44:31.220" v="156" actId="5793"/>
          <ac:spMkLst>
            <pc:docMk/>
            <pc:sldMk cId="1680319837" sldId="266"/>
            <ac:spMk id="7" creationId="{F82760C6-557E-4F35-BF4E-D686AFEB0FA7}"/>
          </ac:spMkLst>
        </pc:spChg>
        <pc:spChg chg="mod">
          <ac:chgData name="Paul Bloemers" userId="fe3832ff3b233e04" providerId="LiveId" clId="{BFDD5DDD-9BB4-486D-B772-C5F6E454E8F2}" dt="2020-12-22T14:44:34.283" v="164" actId="5793"/>
          <ac:spMkLst>
            <pc:docMk/>
            <pc:sldMk cId="1680319837" sldId="266"/>
            <ac:spMk id="8" creationId="{B69C6E30-93FC-4B67-B46F-9DD64CD22F17}"/>
          </ac:spMkLst>
        </pc:spChg>
        <pc:spChg chg="mod">
          <ac:chgData name="Paul Bloemers" userId="fe3832ff3b233e04" providerId="LiveId" clId="{BFDD5DDD-9BB4-486D-B772-C5F6E454E8F2}" dt="2020-12-22T14:44:36.099" v="168" actId="5793"/>
          <ac:spMkLst>
            <pc:docMk/>
            <pc:sldMk cId="1680319837" sldId="266"/>
            <ac:spMk id="9" creationId="{40215993-7B37-42F0-BEC2-843B36157D04}"/>
          </ac:spMkLst>
        </pc:spChg>
        <pc:spChg chg="mod">
          <ac:chgData name="Paul Bloemers" userId="fe3832ff3b233e04" providerId="LiveId" clId="{BFDD5DDD-9BB4-486D-B772-C5F6E454E8F2}" dt="2020-12-22T14:44:37.995" v="172" actId="5793"/>
          <ac:spMkLst>
            <pc:docMk/>
            <pc:sldMk cId="1680319837" sldId="266"/>
            <ac:spMk id="10" creationId="{9FA54A7B-2659-488E-81BE-EDBBFE3E15A9}"/>
          </ac:spMkLst>
        </pc:spChg>
        <pc:spChg chg="mod">
          <ac:chgData name="Paul Bloemers" userId="fe3832ff3b233e04" providerId="LiveId" clId="{BFDD5DDD-9BB4-486D-B772-C5F6E454E8F2}" dt="2020-12-22T14:44:39.573" v="176" actId="5793"/>
          <ac:spMkLst>
            <pc:docMk/>
            <pc:sldMk cId="1680319837" sldId="266"/>
            <ac:spMk id="11" creationId="{40031215-7889-4D92-A149-77173FBEF96B}"/>
          </ac:spMkLst>
        </pc:spChg>
      </pc:sldChg>
      <pc:sldChg chg="addSp modSp add mod ord">
        <pc:chgData name="Paul Bloemers" userId="fe3832ff3b233e04" providerId="LiveId" clId="{BFDD5DDD-9BB4-486D-B772-C5F6E454E8F2}" dt="2020-12-24T11:16:55.775" v="2391" actId="1036"/>
        <pc:sldMkLst>
          <pc:docMk/>
          <pc:sldMk cId="2024952999" sldId="267"/>
        </pc:sldMkLst>
        <pc:spChg chg="mod">
          <ac:chgData name="Paul Bloemers" userId="fe3832ff3b233e04" providerId="LiveId" clId="{BFDD5DDD-9BB4-486D-B772-C5F6E454E8F2}" dt="2020-12-22T14:45:08.244" v="226" actId="20577"/>
          <ac:spMkLst>
            <pc:docMk/>
            <pc:sldMk cId="2024952999" sldId="267"/>
            <ac:spMk id="2" creationId="{C3FD5C64-2676-4A0F-A143-F881F6052746}"/>
          </ac:spMkLst>
        </pc:spChg>
        <pc:spChg chg="mod">
          <ac:chgData name="Paul Bloemers" userId="fe3832ff3b233e04" providerId="LiveId" clId="{BFDD5DDD-9BB4-486D-B772-C5F6E454E8F2}" dt="2020-12-22T14:45:02.817" v="211" actId="5793"/>
          <ac:spMkLst>
            <pc:docMk/>
            <pc:sldMk cId="2024952999" sldId="267"/>
            <ac:spMk id="3" creationId="{98C12B8F-BF3F-4B06-BB2F-FF0B1811371E}"/>
          </ac:spMkLst>
        </pc:spChg>
        <pc:spChg chg="mod">
          <ac:chgData name="Paul Bloemers" userId="fe3832ff3b233e04" providerId="LiveId" clId="{BFDD5DDD-9BB4-486D-B772-C5F6E454E8F2}" dt="2020-12-22T14:45:00.746" v="207" actId="5793"/>
          <ac:spMkLst>
            <pc:docMk/>
            <pc:sldMk cId="2024952999" sldId="267"/>
            <ac:spMk id="4" creationId="{401C6125-1933-4F2F-9179-5507847478EB}"/>
          </ac:spMkLst>
        </pc:spChg>
        <pc:spChg chg="mod">
          <ac:chgData name="Paul Bloemers" userId="fe3832ff3b233e04" providerId="LiveId" clId="{BFDD5DDD-9BB4-486D-B772-C5F6E454E8F2}" dt="2020-12-22T14:44:59.060" v="203" actId="5793"/>
          <ac:spMkLst>
            <pc:docMk/>
            <pc:sldMk cId="2024952999" sldId="267"/>
            <ac:spMk id="5" creationId="{B0E5F09B-D41E-4248-A47E-2DAE84503D88}"/>
          </ac:spMkLst>
        </pc:spChg>
        <pc:spChg chg="mod">
          <ac:chgData name="Paul Bloemers" userId="fe3832ff3b233e04" providerId="LiveId" clId="{BFDD5DDD-9BB4-486D-B772-C5F6E454E8F2}" dt="2020-12-22T14:44:49.690" v="183" actId="5793"/>
          <ac:spMkLst>
            <pc:docMk/>
            <pc:sldMk cId="2024952999" sldId="267"/>
            <ac:spMk id="6" creationId="{BFF42432-6A6B-44BF-825E-508A95E6C144}"/>
          </ac:spMkLst>
        </pc:spChg>
        <pc:spChg chg="mod">
          <ac:chgData name="Paul Bloemers" userId="fe3832ff3b233e04" providerId="LiveId" clId="{BFDD5DDD-9BB4-486D-B772-C5F6E454E8F2}" dt="2020-12-22T14:44:52.872" v="191" actId="5793"/>
          <ac:spMkLst>
            <pc:docMk/>
            <pc:sldMk cId="2024952999" sldId="267"/>
            <ac:spMk id="7" creationId="{E4383DB8-00FD-4BF5-8BC1-DB0DEA53C48D}"/>
          </ac:spMkLst>
        </pc:spChg>
        <pc:spChg chg="mod">
          <ac:chgData name="Paul Bloemers" userId="fe3832ff3b233e04" providerId="LiveId" clId="{BFDD5DDD-9BB4-486D-B772-C5F6E454E8F2}" dt="2020-12-22T14:44:55.290" v="195" actId="5793"/>
          <ac:spMkLst>
            <pc:docMk/>
            <pc:sldMk cId="2024952999" sldId="267"/>
            <ac:spMk id="8" creationId="{1E4C5815-0C6E-43C9-A0FB-1D9395752BFA}"/>
          </ac:spMkLst>
        </pc:spChg>
        <pc:spChg chg="mod">
          <ac:chgData name="Paul Bloemers" userId="fe3832ff3b233e04" providerId="LiveId" clId="{BFDD5DDD-9BB4-486D-B772-C5F6E454E8F2}" dt="2020-12-22T14:44:57.459" v="199" actId="5793"/>
          <ac:spMkLst>
            <pc:docMk/>
            <pc:sldMk cId="2024952999" sldId="267"/>
            <ac:spMk id="9" creationId="{EE78F38E-2BC6-445B-A8F2-79EFDBD7D307}"/>
          </ac:spMkLst>
        </pc:spChg>
        <pc:spChg chg="mod">
          <ac:chgData name="Paul Bloemers" userId="fe3832ff3b233e04" providerId="LiveId" clId="{BFDD5DDD-9BB4-486D-B772-C5F6E454E8F2}" dt="2020-12-24T11:11:13.351" v="2199" actId="5793"/>
          <ac:spMkLst>
            <pc:docMk/>
            <pc:sldMk cId="2024952999" sldId="267"/>
            <ac:spMk id="11" creationId="{CC53D4B6-4D5A-4CD9-971D-753D20556903}"/>
          </ac:spMkLst>
        </pc:spChg>
        <pc:spChg chg="mod">
          <ac:chgData name="Paul Bloemers" userId="fe3832ff3b233e04" providerId="LiveId" clId="{BFDD5DDD-9BB4-486D-B772-C5F6E454E8F2}" dt="2020-12-24T11:11:29.183" v="2205"/>
          <ac:spMkLst>
            <pc:docMk/>
            <pc:sldMk cId="2024952999" sldId="267"/>
            <ac:spMk id="13" creationId="{02EB7748-F93A-41EA-ABBE-C4F1AB731C56}"/>
          </ac:spMkLst>
        </pc:spChg>
        <pc:spChg chg="mod">
          <ac:chgData name="Paul Bloemers" userId="fe3832ff3b233e04" providerId="LiveId" clId="{BFDD5DDD-9BB4-486D-B772-C5F6E454E8F2}" dt="2020-12-24T11:11:32.782" v="2206"/>
          <ac:spMkLst>
            <pc:docMk/>
            <pc:sldMk cId="2024952999" sldId="267"/>
            <ac:spMk id="23" creationId="{D66605DE-EAAC-445B-8447-2326B178B0B2}"/>
          </ac:spMkLst>
        </pc:spChg>
        <pc:spChg chg="mod">
          <ac:chgData name="Paul Bloemers" userId="fe3832ff3b233e04" providerId="LiveId" clId="{BFDD5DDD-9BB4-486D-B772-C5F6E454E8F2}" dt="2020-12-24T11:11:26.515" v="2204"/>
          <ac:spMkLst>
            <pc:docMk/>
            <pc:sldMk cId="2024952999" sldId="267"/>
            <ac:spMk id="97" creationId="{C0AEB1F8-DF03-455F-BE82-8F27BB847A0C}"/>
          </ac:spMkLst>
        </pc:spChg>
        <pc:spChg chg="mod">
          <ac:chgData name="Paul Bloemers" userId="fe3832ff3b233e04" providerId="LiveId" clId="{BFDD5DDD-9BB4-486D-B772-C5F6E454E8F2}" dt="2020-12-24T11:16:47.796" v="2370" actId="948"/>
          <ac:spMkLst>
            <pc:docMk/>
            <pc:sldMk cId="2024952999" sldId="267"/>
            <ac:spMk id="135" creationId="{2F133B95-BD2A-49A9-9E0A-6777E6B26AE5}"/>
          </ac:spMkLst>
        </pc:spChg>
        <pc:grpChg chg="mod">
          <ac:chgData name="Paul Bloemers" userId="fe3832ff3b233e04" providerId="LiveId" clId="{BFDD5DDD-9BB4-486D-B772-C5F6E454E8F2}" dt="2020-12-24T11:16:55.775" v="2391" actId="1036"/>
          <ac:grpSpMkLst>
            <pc:docMk/>
            <pc:sldMk cId="2024952999" sldId="267"/>
            <ac:grpSpMk id="121" creationId="{54996C4F-CF06-47C5-9AD2-AC02AA95828E}"/>
          </ac:grpSpMkLst>
        </pc:grpChg>
        <pc:picChg chg="add mod">
          <ac:chgData name="Paul Bloemers" userId="fe3832ff3b233e04" providerId="LiveId" clId="{BFDD5DDD-9BB4-486D-B772-C5F6E454E8F2}" dt="2020-12-24T11:14:09.637" v="2214" actId="1036"/>
          <ac:picMkLst>
            <pc:docMk/>
            <pc:sldMk cId="2024952999" sldId="267"/>
            <ac:picMk id="10" creationId="{11C634AF-5FC8-4B5F-8EF4-6D3F63EDF4C7}"/>
          </ac:picMkLst>
        </pc:picChg>
      </pc:sldChg>
    </pc:docChg>
  </pc:docChgLst>
  <pc:docChgLst>
    <pc:chgData name="Paul Bloemers" userId="fe3832ff3b233e04" providerId="LiveId" clId="{F46529A6-ED73-413F-AC82-7F985B03B794}"/>
    <pc:docChg chg="undo custSel addSld delSld modSld sldOrd">
      <pc:chgData name="Paul Bloemers" userId="fe3832ff3b233e04" providerId="LiveId" clId="{F46529A6-ED73-413F-AC82-7F985B03B794}" dt="2020-12-22T12:00:00.517" v="4231" actId="1036"/>
      <pc:docMkLst>
        <pc:docMk/>
      </pc:docMkLst>
      <pc:sldChg chg="modSp mod">
        <pc:chgData name="Paul Bloemers" userId="fe3832ff3b233e04" providerId="LiveId" clId="{F46529A6-ED73-413F-AC82-7F985B03B794}" dt="2020-12-22T08:52:53.833" v="343" actId="1035"/>
        <pc:sldMkLst>
          <pc:docMk/>
          <pc:sldMk cId="3174709951" sldId="256"/>
        </pc:sldMkLst>
        <pc:spChg chg="mod">
          <ac:chgData name="Paul Bloemers" userId="fe3832ff3b233e04" providerId="LiveId" clId="{F46529A6-ED73-413F-AC82-7F985B03B794}" dt="2020-12-22T08:49:46.936" v="189" actId="1035"/>
          <ac:spMkLst>
            <pc:docMk/>
            <pc:sldMk cId="3174709951" sldId="256"/>
            <ac:spMk id="41" creationId="{03400619-E573-441E-8987-A922C83511BF}"/>
          </ac:spMkLst>
        </pc:spChg>
        <pc:spChg chg="mod">
          <ac:chgData name="Paul Bloemers" userId="fe3832ff3b233e04" providerId="LiveId" clId="{F46529A6-ED73-413F-AC82-7F985B03B794}" dt="2020-12-22T08:49:33.712" v="155" actId="20577"/>
          <ac:spMkLst>
            <pc:docMk/>
            <pc:sldMk cId="3174709951" sldId="256"/>
            <ac:spMk id="42" creationId="{19C9F2E5-9F8F-4E58-A1F6-F122BCF661CE}"/>
          </ac:spMkLst>
        </pc:spChg>
        <pc:spChg chg="mod">
          <ac:chgData name="Paul Bloemers" userId="fe3832ff3b233e04" providerId="LiveId" clId="{F46529A6-ED73-413F-AC82-7F985B03B794}" dt="2020-12-22T08:49:57.799" v="192" actId="20577"/>
          <ac:spMkLst>
            <pc:docMk/>
            <pc:sldMk cId="3174709951" sldId="256"/>
            <ac:spMk id="43" creationId="{799E6C22-5F4A-41D7-BCFC-3078BAA48243}"/>
          </ac:spMkLst>
        </pc:spChg>
        <pc:spChg chg="mod">
          <ac:chgData name="Paul Bloemers" userId="fe3832ff3b233e04" providerId="LiveId" clId="{F46529A6-ED73-413F-AC82-7F985B03B794}" dt="2020-12-22T08:50:17.693" v="223" actId="1036"/>
          <ac:spMkLst>
            <pc:docMk/>
            <pc:sldMk cId="3174709951" sldId="256"/>
            <ac:spMk id="44" creationId="{D01F0FE3-8079-441D-ACAC-E7ADE01556C6}"/>
          </ac:spMkLst>
        </pc:spChg>
        <pc:spChg chg="mod">
          <ac:chgData name="Paul Bloemers" userId="fe3832ff3b233e04" providerId="LiveId" clId="{F46529A6-ED73-413F-AC82-7F985B03B794}" dt="2020-12-22T08:51:17.527" v="244" actId="555"/>
          <ac:spMkLst>
            <pc:docMk/>
            <pc:sldMk cId="3174709951" sldId="256"/>
            <ac:spMk id="45" creationId="{6CFE058D-2264-435B-A8C8-EA5758712C01}"/>
          </ac:spMkLst>
        </pc:spChg>
        <pc:spChg chg="mod">
          <ac:chgData name="Paul Bloemers" userId="fe3832ff3b233e04" providerId="LiveId" clId="{F46529A6-ED73-413F-AC82-7F985B03B794}" dt="2020-12-22T08:51:22.846" v="261" actId="20577"/>
          <ac:spMkLst>
            <pc:docMk/>
            <pc:sldMk cId="3174709951" sldId="256"/>
            <ac:spMk id="46" creationId="{E6713A16-65E2-493B-8EED-5398FEE0907F}"/>
          </ac:spMkLst>
        </pc:spChg>
        <pc:spChg chg="mod">
          <ac:chgData name="Paul Bloemers" userId="fe3832ff3b233e04" providerId="LiveId" clId="{F46529A6-ED73-413F-AC82-7F985B03B794}" dt="2020-12-22T08:51:51.496" v="300" actId="1038"/>
          <ac:spMkLst>
            <pc:docMk/>
            <pc:sldMk cId="3174709951" sldId="256"/>
            <ac:spMk id="47" creationId="{87C35670-16C4-4E0C-A1E2-D16D7E4F0ADB}"/>
          </ac:spMkLst>
        </pc:spChg>
        <pc:spChg chg="mod">
          <ac:chgData name="Paul Bloemers" userId="fe3832ff3b233e04" providerId="LiveId" clId="{F46529A6-ED73-413F-AC82-7F985B03B794}" dt="2020-12-22T08:52:53.833" v="343" actId="1035"/>
          <ac:spMkLst>
            <pc:docMk/>
            <pc:sldMk cId="3174709951" sldId="256"/>
            <ac:spMk id="48" creationId="{024ED78C-B95B-468A-91F8-E68AE4F4E603}"/>
          </ac:spMkLst>
        </pc:spChg>
      </pc:sldChg>
      <pc:sldChg chg="addSp delSp modSp mod">
        <pc:chgData name="Paul Bloemers" userId="fe3832ff3b233e04" providerId="LiveId" clId="{F46529A6-ED73-413F-AC82-7F985B03B794}" dt="2020-12-22T10:41:05.589" v="2822" actId="20577"/>
        <pc:sldMkLst>
          <pc:docMk/>
          <pc:sldMk cId="3333187578" sldId="257"/>
        </pc:sldMkLst>
        <pc:spChg chg="mod">
          <ac:chgData name="Paul Bloemers" userId="fe3832ff3b233e04" providerId="LiveId" clId="{F46529A6-ED73-413F-AC82-7F985B03B794}" dt="2020-12-22T10:24:12.552" v="2477" actId="115"/>
          <ac:spMkLst>
            <pc:docMk/>
            <pc:sldMk cId="3333187578" sldId="257"/>
            <ac:spMk id="14" creationId="{834BA021-100E-402F-B446-CB2438808846}"/>
          </ac:spMkLst>
        </pc:spChg>
        <pc:spChg chg="mod">
          <ac:chgData name="Paul Bloemers" userId="fe3832ff3b233e04" providerId="LiveId" clId="{F46529A6-ED73-413F-AC82-7F985B03B794}" dt="2020-12-22T08:48:22.424" v="51" actId="20577"/>
          <ac:spMkLst>
            <pc:docMk/>
            <pc:sldMk cId="3333187578" sldId="257"/>
            <ac:spMk id="19" creationId="{EC896CC1-C2AE-4382-BED2-1E8FC38E9C80}"/>
          </ac:spMkLst>
        </pc:spChg>
        <pc:spChg chg="mod">
          <ac:chgData name="Paul Bloemers" userId="fe3832ff3b233e04" providerId="LiveId" clId="{F46529A6-ED73-413F-AC82-7F985B03B794}" dt="2020-12-22T08:53:16.912" v="364" actId="20577"/>
          <ac:spMkLst>
            <pc:docMk/>
            <pc:sldMk cId="3333187578" sldId="257"/>
            <ac:spMk id="20" creationId="{2A9C8179-428B-4BDC-9866-75D902D72ADC}"/>
          </ac:spMkLst>
        </pc:spChg>
        <pc:spChg chg="mod">
          <ac:chgData name="Paul Bloemers" userId="fe3832ff3b233e04" providerId="LiveId" clId="{F46529A6-ED73-413F-AC82-7F985B03B794}" dt="2020-12-22T08:53:30.376" v="396" actId="20577"/>
          <ac:spMkLst>
            <pc:docMk/>
            <pc:sldMk cId="3333187578" sldId="257"/>
            <ac:spMk id="21" creationId="{2600E428-670D-4F49-A58E-DA13795471C9}"/>
          </ac:spMkLst>
        </pc:spChg>
        <pc:spChg chg="mod">
          <ac:chgData name="Paul Bloemers" userId="fe3832ff3b233e04" providerId="LiveId" clId="{F46529A6-ED73-413F-AC82-7F985B03B794}" dt="2020-12-22T08:53:41.109" v="416" actId="20577"/>
          <ac:spMkLst>
            <pc:docMk/>
            <pc:sldMk cId="3333187578" sldId="257"/>
            <ac:spMk id="22" creationId="{6654A6B8-285C-48BC-BF30-9B088CA28FDC}"/>
          </ac:spMkLst>
        </pc:spChg>
        <pc:spChg chg="mod">
          <ac:chgData name="Paul Bloemers" userId="fe3832ff3b233e04" providerId="LiveId" clId="{F46529A6-ED73-413F-AC82-7F985B03B794}" dt="2020-12-22T08:48:07.600" v="30" actId="20577"/>
          <ac:spMkLst>
            <pc:docMk/>
            <pc:sldMk cId="3333187578" sldId="257"/>
            <ac:spMk id="24" creationId="{0B3FDE25-78B8-453A-A888-A673CF64975A}"/>
          </ac:spMkLst>
        </pc:spChg>
        <pc:spChg chg="mod">
          <ac:chgData name="Paul Bloemers" userId="fe3832ff3b233e04" providerId="LiveId" clId="{F46529A6-ED73-413F-AC82-7F985B03B794}" dt="2020-12-22T08:53:13.216" v="361" actId="20577"/>
          <ac:spMkLst>
            <pc:docMk/>
            <pc:sldMk cId="3333187578" sldId="257"/>
            <ac:spMk id="25" creationId="{C9EEC607-183C-4D58-A59B-EE8EF677745B}"/>
          </ac:spMkLst>
        </pc:spChg>
        <pc:spChg chg="mod">
          <ac:chgData name="Paul Bloemers" userId="fe3832ff3b233e04" providerId="LiveId" clId="{F46529A6-ED73-413F-AC82-7F985B03B794}" dt="2020-12-22T08:53:24.184" v="381" actId="20577"/>
          <ac:spMkLst>
            <pc:docMk/>
            <pc:sldMk cId="3333187578" sldId="257"/>
            <ac:spMk id="26" creationId="{71AE2352-9B1F-4B2E-AC3D-403FC2BE7C5A}"/>
          </ac:spMkLst>
        </pc:spChg>
        <pc:spChg chg="mod">
          <ac:chgData name="Paul Bloemers" userId="fe3832ff3b233e04" providerId="LiveId" clId="{F46529A6-ED73-413F-AC82-7F985B03B794}" dt="2020-12-22T08:53:51.016" v="449" actId="20577"/>
          <ac:spMkLst>
            <pc:docMk/>
            <pc:sldMk cId="3333187578" sldId="257"/>
            <ac:spMk id="27" creationId="{EEF9421A-B7DA-4A12-AECB-8A77B27BD9EF}"/>
          </ac:spMkLst>
        </pc:spChg>
        <pc:spChg chg="mod">
          <ac:chgData name="Paul Bloemers" userId="fe3832ff3b233e04" providerId="LiveId" clId="{F46529A6-ED73-413F-AC82-7F985B03B794}" dt="2020-12-22T10:18:55.319" v="2212" actId="20577"/>
          <ac:spMkLst>
            <pc:docMk/>
            <pc:sldMk cId="3333187578" sldId="257"/>
            <ac:spMk id="55" creationId="{FBADF811-B053-4544-BBAC-6A0D3672D762}"/>
          </ac:spMkLst>
        </pc:spChg>
        <pc:spChg chg="mod">
          <ac:chgData name="Paul Bloemers" userId="fe3832ff3b233e04" providerId="LiveId" clId="{F46529A6-ED73-413F-AC82-7F985B03B794}" dt="2020-12-22T10:14:26.330" v="1861" actId="20577"/>
          <ac:spMkLst>
            <pc:docMk/>
            <pc:sldMk cId="3333187578" sldId="257"/>
            <ac:spMk id="68" creationId="{DA8D12AB-872E-4BD9-A43F-F086045DD6C0}"/>
          </ac:spMkLst>
        </pc:spChg>
        <pc:spChg chg="del mod">
          <ac:chgData name="Paul Bloemers" userId="fe3832ff3b233e04" providerId="LiveId" clId="{F46529A6-ED73-413F-AC82-7F985B03B794}" dt="2020-12-22T09:25:30.808" v="1549" actId="478"/>
          <ac:spMkLst>
            <pc:docMk/>
            <pc:sldMk cId="3333187578" sldId="257"/>
            <ac:spMk id="79" creationId="{BDEBBED3-46CD-485B-B3C4-7FA58C0F8291}"/>
          </ac:spMkLst>
        </pc:spChg>
        <pc:spChg chg="del">
          <ac:chgData name="Paul Bloemers" userId="fe3832ff3b233e04" providerId="LiveId" clId="{F46529A6-ED73-413F-AC82-7F985B03B794}" dt="2020-12-22T09:25:30.808" v="1549" actId="478"/>
          <ac:spMkLst>
            <pc:docMk/>
            <pc:sldMk cId="3333187578" sldId="257"/>
            <ac:spMk id="80" creationId="{8938D5F3-644D-4F3C-9577-130E998E8D32}"/>
          </ac:spMkLst>
        </pc:spChg>
        <pc:spChg chg="mod">
          <ac:chgData name="Paul Bloemers" userId="fe3832ff3b233e04" providerId="LiveId" clId="{F46529A6-ED73-413F-AC82-7F985B03B794}" dt="2020-12-22T09:27:05.991" v="1679" actId="1036"/>
          <ac:spMkLst>
            <pc:docMk/>
            <pc:sldMk cId="3333187578" sldId="257"/>
            <ac:spMk id="81" creationId="{D3F49B72-A24D-4E13-A346-08FB72536D6B}"/>
          </ac:spMkLst>
        </pc:spChg>
        <pc:spChg chg="mod">
          <ac:chgData name="Paul Bloemers" userId="fe3832ff3b233e04" providerId="LiveId" clId="{F46529A6-ED73-413F-AC82-7F985B03B794}" dt="2020-12-22T10:25:13.258" v="2478"/>
          <ac:spMkLst>
            <pc:docMk/>
            <pc:sldMk cId="3333187578" sldId="257"/>
            <ac:spMk id="82" creationId="{0032F0B9-6D1A-46A6-84E9-CD0EECDC3EA6}"/>
          </ac:spMkLst>
        </pc:spChg>
        <pc:spChg chg="del">
          <ac:chgData name="Paul Bloemers" userId="fe3832ff3b233e04" providerId="LiveId" clId="{F46529A6-ED73-413F-AC82-7F985B03B794}" dt="2020-12-22T09:26:31.040" v="1611" actId="478"/>
          <ac:spMkLst>
            <pc:docMk/>
            <pc:sldMk cId="3333187578" sldId="257"/>
            <ac:spMk id="95" creationId="{944B4FF2-6D02-4C93-9AFF-5DADC93435E7}"/>
          </ac:spMkLst>
        </pc:spChg>
        <pc:spChg chg="del mod">
          <ac:chgData name="Paul Bloemers" userId="fe3832ff3b233e04" providerId="LiveId" clId="{F46529A6-ED73-413F-AC82-7F985B03B794}" dt="2020-12-22T09:26:31.040" v="1611" actId="478"/>
          <ac:spMkLst>
            <pc:docMk/>
            <pc:sldMk cId="3333187578" sldId="257"/>
            <ac:spMk id="96" creationId="{C9B3880D-F01E-4EA8-A9A6-334812573FDB}"/>
          </ac:spMkLst>
        </pc:spChg>
        <pc:spChg chg="mod">
          <ac:chgData name="Paul Bloemers" userId="fe3832ff3b233e04" providerId="LiveId" clId="{F46529A6-ED73-413F-AC82-7F985B03B794}" dt="2020-12-22T10:40:51.627" v="2811" actId="552"/>
          <ac:spMkLst>
            <pc:docMk/>
            <pc:sldMk cId="3333187578" sldId="257"/>
            <ac:spMk id="115" creationId="{D067DAE9-C670-4BFD-B1F3-418EB2D5248B}"/>
          </ac:spMkLst>
        </pc:spChg>
        <pc:spChg chg="mod">
          <ac:chgData name="Paul Bloemers" userId="fe3832ff3b233e04" providerId="LiveId" clId="{F46529A6-ED73-413F-AC82-7F985B03B794}" dt="2020-12-22T10:37:10.318" v="2688" actId="20577"/>
          <ac:spMkLst>
            <pc:docMk/>
            <pc:sldMk cId="3333187578" sldId="257"/>
            <ac:spMk id="117" creationId="{D0212199-0AC9-4985-B1F2-1169DCECB069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27" creationId="{DE5AE5B7-8A29-4346-A27C-6095E2BE5D69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38" creationId="{FC9DFBA2-678F-4FC2-9321-B8F287E454B1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39" creationId="{98DE990D-70C2-492C-AAE3-C7D063AEA2EF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40" creationId="{909A5ADB-93A2-4B1E-89F4-9880AAECA38A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41" creationId="{6451EFEC-8AEF-46C3-8DAD-3E390D8F700F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50" creationId="{BFC277D9-909F-421C-8071-D041DBFDCE96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51" creationId="{85966466-418F-4EE2-AD03-5BCF762E9FE1}"/>
          </ac:spMkLst>
        </pc:spChg>
        <pc:spChg chg="mod">
          <ac:chgData name="Paul Bloemers" userId="fe3832ff3b233e04" providerId="LiveId" clId="{F46529A6-ED73-413F-AC82-7F985B03B794}" dt="2020-12-22T09:25:36.085" v="1552"/>
          <ac:spMkLst>
            <pc:docMk/>
            <pc:sldMk cId="3333187578" sldId="257"/>
            <ac:spMk id="152" creationId="{FED80143-2521-4A08-A411-79BE491ADB73}"/>
          </ac:spMkLst>
        </pc:spChg>
        <pc:spChg chg="add mod">
          <ac:chgData name="Paul Bloemers" userId="fe3832ff3b233e04" providerId="LiveId" clId="{F46529A6-ED73-413F-AC82-7F985B03B794}" dt="2020-12-22T09:25:45.642" v="1610" actId="1038"/>
          <ac:spMkLst>
            <pc:docMk/>
            <pc:sldMk cId="3333187578" sldId="257"/>
            <ac:spMk id="162" creationId="{8A723F7B-FE4F-4372-AD78-65B563695B22}"/>
          </ac:spMkLst>
        </pc:spChg>
        <pc:spChg chg="add mod">
          <ac:chgData name="Paul Bloemers" userId="fe3832ff3b233e04" providerId="LiveId" clId="{F46529A6-ED73-413F-AC82-7F985B03B794}" dt="2020-12-22T09:25:45.642" v="1610" actId="1038"/>
          <ac:spMkLst>
            <pc:docMk/>
            <pc:sldMk cId="3333187578" sldId="257"/>
            <ac:spMk id="163" creationId="{AFE7F856-4DA1-4992-BB32-5FEEDCEC2748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66" creationId="{E7655990-16D9-4594-99F4-9A59864BC8E1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67" creationId="{9497FC26-B3E4-4A1B-9065-AA0CB560484C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68" creationId="{8ACCC80E-1C6F-4E95-B859-3232A75D9B48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69" creationId="{FF99DDC9-3D53-4751-A870-8DC9FD671851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70" creationId="{1766C624-2371-4440-8ACA-145854AE8CA0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71" creationId="{CF6F8ACA-6799-40DD-9E52-28F220CDC56B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72" creationId="{5A341E7D-FFBB-4E19-849E-A753CBB07D5C}"/>
          </ac:spMkLst>
        </pc:spChg>
        <pc:spChg chg="mod">
          <ac:chgData name="Paul Bloemers" userId="fe3832ff3b233e04" providerId="LiveId" clId="{F46529A6-ED73-413F-AC82-7F985B03B794}" dt="2020-12-22T09:26:34.606" v="1613"/>
          <ac:spMkLst>
            <pc:docMk/>
            <pc:sldMk cId="3333187578" sldId="257"/>
            <ac:spMk id="173" creationId="{D90FDB57-F5D7-4914-9CCD-77C2F29740DE}"/>
          </ac:spMkLst>
        </pc:spChg>
        <pc:spChg chg="add mod">
          <ac:chgData name="Paul Bloemers" userId="fe3832ff3b233e04" providerId="LiveId" clId="{F46529A6-ED73-413F-AC82-7F985B03B794}" dt="2020-12-22T09:27:44.477" v="1753" actId="20577"/>
          <ac:spMkLst>
            <pc:docMk/>
            <pc:sldMk cId="3333187578" sldId="257"/>
            <ac:spMk id="174" creationId="{83B4ECCA-8C44-4E28-BD39-450809813039}"/>
          </ac:spMkLst>
        </pc:spChg>
        <pc:spChg chg="add mod">
          <ac:chgData name="Paul Bloemers" userId="fe3832ff3b233e04" providerId="LiveId" clId="{F46529A6-ED73-413F-AC82-7F985B03B794}" dt="2020-12-22T09:27:05.991" v="1679" actId="1036"/>
          <ac:spMkLst>
            <pc:docMk/>
            <pc:sldMk cId="3333187578" sldId="257"/>
            <ac:spMk id="175" creationId="{14B5C884-00EC-4DE0-86A7-2CF19CA638ED}"/>
          </ac:spMkLst>
        </pc:spChg>
        <pc:spChg chg="add mod">
          <ac:chgData name="Paul Bloemers" userId="fe3832ff3b233e04" providerId="LiveId" clId="{F46529A6-ED73-413F-AC82-7F985B03B794}" dt="2020-12-22T10:41:05.589" v="2822" actId="20577"/>
          <ac:spMkLst>
            <pc:docMk/>
            <pc:sldMk cId="3333187578" sldId="257"/>
            <ac:spMk id="177" creationId="{EB585C84-097C-422E-B336-B3F674D77E13}"/>
          </ac:spMkLst>
        </pc:spChg>
        <pc:grpChg chg="del">
          <ac:chgData name="Paul Bloemers" userId="fe3832ff3b233e04" providerId="LiveId" clId="{F46529A6-ED73-413F-AC82-7F985B03B794}" dt="2020-12-22T08:42:52.150" v="9" actId="478"/>
          <ac:grpSpMkLst>
            <pc:docMk/>
            <pc:sldMk cId="3333187578" sldId="257"/>
            <ac:grpSpMk id="5" creationId="{DC95FA1E-52D2-4369-909C-4808B987CE9A}"/>
          </ac:grpSpMkLst>
        </pc:grpChg>
        <pc:grpChg chg="mod">
          <ac:chgData name="Paul Bloemers" userId="fe3832ff3b233e04" providerId="LiveId" clId="{F46529A6-ED73-413F-AC82-7F985B03B794}" dt="2020-12-22T10:40:28.670" v="2798" actId="1076"/>
          <ac:grpSpMkLst>
            <pc:docMk/>
            <pc:sldMk cId="3333187578" sldId="257"/>
            <ac:grpSpMk id="38" creationId="{CF249F87-2F78-4E57-A0FC-57CD43A84B01}"/>
          </ac:grpSpMkLst>
        </pc:grpChg>
        <pc:grpChg chg="mod">
          <ac:chgData name="Paul Bloemers" userId="fe3832ff3b233e04" providerId="LiveId" clId="{F46529A6-ED73-413F-AC82-7F985B03B794}" dt="2020-12-22T10:18:30.499" v="2173" actId="1035"/>
          <ac:grpSpMkLst>
            <pc:docMk/>
            <pc:sldMk cId="3333187578" sldId="257"/>
            <ac:grpSpMk id="42" creationId="{A091A493-A763-47E2-A7C3-0F82EDB7659A}"/>
          </ac:grpSpMkLst>
        </pc:grpChg>
        <pc:grpChg chg="mod">
          <ac:chgData name="Paul Bloemers" userId="fe3832ff3b233e04" providerId="LiveId" clId="{F46529A6-ED73-413F-AC82-7F985B03B794}" dt="2020-12-22T10:14:38.239" v="1886" actId="1035"/>
          <ac:grpSpMkLst>
            <pc:docMk/>
            <pc:sldMk cId="3333187578" sldId="257"/>
            <ac:grpSpMk id="59" creationId="{7B895A40-FCDA-45B2-85B4-BF72564AA2B8}"/>
          </ac:grpSpMkLst>
        </pc:grpChg>
        <pc:grpChg chg="del">
          <ac:chgData name="Paul Bloemers" userId="fe3832ff3b233e04" providerId="LiveId" clId="{F46529A6-ED73-413F-AC82-7F985B03B794}" dt="2020-12-22T09:25:31.735" v="1550" actId="478"/>
          <ac:grpSpMkLst>
            <pc:docMk/>
            <pc:sldMk cId="3333187578" sldId="257"/>
            <ac:grpSpMk id="70" creationId="{8F1AF8A8-10F0-4F88-A5CD-C8692389818B}"/>
          </ac:grpSpMkLst>
        </pc:grpChg>
        <pc:grpChg chg="del">
          <ac:chgData name="Paul Bloemers" userId="fe3832ff3b233e04" providerId="LiveId" clId="{F46529A6-ED73-413F-AC82-7F985B03B794}" dt="2020-12-22T09:26:31.957" v="1612" actId="478"/>
          <ac:grpSpMkLst>
            <pc:docMk/>
            <pc:sldMk cId="3333187578" sldId="257"/>
            <ac:grpSpMk id="97" creationId="{F2E0FFF6-1979-4A14-ADA8-C804601CFF80}"/>
          </ac:grpSpMkLst>
        </pc:grpChg>
        <pc:grpChg chg="add mod">
          <ac:chgData name="Paul Bloemers" userId="fe3832ff3b233e04" providerId="LiveId" clId="{F46529A6-ED73-413F-AC82-7F985B03B794}" dt="2020-12-22T09:25:45.642" v="1610" actId="1038"/>
          <ac:grpSpMkLst>
            <pc:docMk/>
            <pc:sldMk cId="3333187578" sldId="257"/>
            <ac:grpSpMk id="113" creationId="{878A3FEA-4FAB-4E01-9474-4811C61700A3}"/>
          </ac:grpSpMkLst>
        </pc:grpChg>
        <pc:grpChg chg="mod">
          <ac:chgData name="Paul Bloemers" userId="fe3832ff3b233e04" providerId="LiveId" clId="{F46529A6-ED73-413F-AC82-7F985B03B794}" dt="2020-12-22T10:37:15.439" v="2691" actId="1036"/>
          <ac:grpSpMkLst>
            <pc:docMk/>
            <pc:sldMk cId="3333187578" sldId="257"/>
            <ac:grpSpMk id="118" creationId="{A1AFC2D4-70BA-4C8A-B68E-C8BCBC7E4030}"/>
          </ac:grpSpMkLst>
        </pc:grpChg>
        <pc:grpChg chg="del mod">
          <ac:chgData name="Paul Bloemers" userId="fe3832ff3b233e04" providerId="LiveId" clId="{F46529A6-ED73-413F-AC82-7F985B03B794}" dt="2020-12-22T09:27:22.336" v="1694" actId="478"/>
          <ac:grpSpMkLst>
            <pc:docMk/>
            <pc:sldMk cId="3333187578" sldId="257"/>
            <ac:grpSpMk id="128" creationId="{C839CBB1-EBDC-4CA2-BD92-4F9668A1BAE9}"/>
          </ac:grpSpMkLst>
        </pc:grpChg>
        <pc:grpChg chg="add mod">
          <ac:chgData name="Paul Bloemers" userId="fe3832ff3b233e04" providerId="LiveId" clId="{F46529A6-ED73-413F-AC82-7F985B03B794}" dt="2020-12-22T09:27:48.865" v="1761" actId="1035"/>
          <ac:grpSpMkLst>
            <pc:docMk/>
            <pc:sldMk cId="3333187578" sldId="257"/>
            <ac:grpSpMk id="165" creationId="{0827B168-9F02-4C02-99F7-B265B31874BC}"/>
          </ac:grpSpMkLst>
        </pc:grpChg>
        <pc:picChg chg="add mod">
          <ac:chgData name="Paul Bloemers" userId="fe3832ff3b233e04" providerId="LiveId" clId="{F46529A6-ED73-413F-AC82-7F985B03B794}" dt="2020-12-22T10:14:53.622" v="1892" actId="1076"/>
          <ac:picMkLst>
            <pc:docMk/>
            <pc:sldMk cId="3333187578" sldId="257"/>
            <ac:picMk id="4" creationId="{C224E1D8-25A1-4D70-AAED-4999C1286069}"/>
          </ac:picMkLst>
        </pc:picChg>
        <pc:picChg chg="add del mod">
          <ac:chgData name="Paul Bloemers" userId="fe3832ff3b233e04" providerId="LiveId" clId="{F46529A6-ED73-413F-AC82-7F985B03B794}" dt="2020-12-22T10:26:09.888" v="2482" actId="478"/>
          <ac:picMkLst>
            <pc:docMk/>
            <pc:sldMk cId="3333187578" sldId="257"/>
            <ac:picMk id="7" creationId="{09DBB2F1-C76D-49B1-8A72-774DC093BABF}"/>
          </ac:picMkLst>
        </pc:picChg>
        <pc:picChg chg="add mod">
          <ac:chgData name="Paul Bloemers" userId="fe3832ff3b233e04" providerId="LiveId" clId="{F46529A6-ED73-413F-AC82-7F985B03B794}" dt="2020-12-22T10:27:19.606" v="2493" actId="1035"/>
          <ac:picMkLst>
            <pc:docMk/>
            <pc:sldMk cId="3333187578" sldId="257"/>
            <ac:picMk id="9" creationId="{19A82DD2-7E06-4E4F-82BA-C136C54CAAE5}"/>
          </ac:picMkLst>
        </pc:picChg>
        <pc:picChg chg="add del mod modCrop">
          <ac:chgData name="Paul Bloemers" userId="fe3832ff3b233e04" providerId="LiveId" clId="{F46529A6-ED73-413F-AC82-7F985B03B794}" dt="2020-12-22T10:34:00.494" v="2503" actId="478"/>
          <ac:picMkLst>
            <pc:docMk/>
            <pc:sldMk cId="3333187578" sldId="257"/>
            <ac:picMk id="10" creationId="{591726BD-4C94-4A41-9953-D3F260CFCD21}"/>
          </ac:picMkLst>
        </pc:picChg>
        <pc:picChg chg="del">
          <ac:chgData name="Paul Bloemers" userId="fe3832ff3b233e04" providerId="LiveId" clId="{F46529A6-ED73-413F-AC82-7F985B03B794}" dt="2020-12-22T08:42:53.165" v="10" actId="478"/>
          <ac:picMkLst>
            <pc:docMk/>
            <pc:sldMk cId="3333187578" sldId="257"/>
            <ac:picMk id="11" creationId="{5A4DB654-17CC-429C-83DE-8644063F5C62}"/>
          </ac:picMkLst>
        </pc:picChg>
        <pc:picChg chg="add mod modCrop">
          <ac:chgData name="Paul Bloemers" userId="fe3832ff3b233e04" providerId="LiveId" clId="{F46529A6-ED73-413F-AC82-7F985B03B794}" dt="2020-12-22T10:35:13.925" v="2516" actId="1036"/>
          <ac:picMkLst>
            <pc:docMk/>
            <pc:sldMk cId="3333187578" sldId="257"/>
            <ac:picMk id="12" creationId="{163B3557-0743-4042-B30F-9BFC7BD4B806}"/>
          </ac:picMkLst>
        </pc:picChg>
        <pc:picChg chg="add mod">
          <ac:chgData name="Paul Bloemers" userId="fe3832ff3b233e04" providerId="LiveId" clId="{F46529A6-ED73-413F-AC82-7F985B03B794}" dt="2020-12-22T09:25:45.642" v="1610" actId="1038"/>
          <ac:picMkLst>
            <pc:docMk/>
            <pc:sldMk cId="3333187578" sldId="257"/>
            <ac:picMk id="164" creationId="{106BF956-AADC-422C-872A-3B520DBEBC91}"/>
          </ac:picMkLst>
        </pc:picChg>
        <pc:picChg chg="add mod">
          <ac:chgData name="Paul Bloemers" userId="fe3832ff3b233e04" providerId="LiveId" clId="{F46529A6-ED73-413F-AC82-7F985B03B794}" dt="2020-12-22T09:27:48.865" v="1761" actId="1035"/>
          <ac:picMkLst>
            <pc:docMk/>
            <pc:sldMk cId="3333187578" sldId="257"/>
            <ac:picMk id="176" creationId="{B3DCB279-1218-4C7F-9B24-848E13C17CD2}"/>
          </ac:picMkLst>
        </pc:picChg>
      </pc:sldChg>
      <pc:sldChg chg="modSp mod">
        <pc:chgData name="Paul Bloemers" userId="fe3832ff3b233e04" providerId="LiveId" clId="{F46529A6-ED73-413F-AC82-7F985B03B794}" dt="2020-12-22T10:47:05.322" v="2933" actId="313"/>
        <pc:sldMkLst>
          <pc:docMk/>
          <pc:sldMk cId="3546523670" sldId="258"/>
        </pc:sldMkLst>
        <pc:spChg chg="mod">
          <ac:chgData name="Paul Bloemers" userId="fe3832ff3b233e04" providerId="LiveId" clId="{F46529A6-ED73-413F-AC82-7F985B03B794}" dt="2020-12-22T08:54:37.296" v="462" actId="20577"/>
          <ac:spMkLst>
            <pc:docMk/>
            <pc:sldMk cId="3546523670" sldId="258"/>
            <ac:spMk id="3" creationId="{FE30E485-94AA-456A-9491-D6292E6DAE8C}"/>
          </ac:spMkLst>
        </pc:spChg>
        <pc:spChg chg="mod">
          <ac:chgData name="Paul Bloemers" userId="fe3832ff3b233e04" providerId="LiveId" clId="{F46529A6-ED73-413F-AC82-7F985B03B794}" dt="2020-12-22T10:47:05.322" v="2933" actId="313"/>
          <ac:spMkLst>
            <pc:docMk/>
            <pc:sldMk cId="3546523670" sldId="258"/>
            <ac:spMk id="5" creationId="{E0B77209-27A3-49BD-8252-12147501BCB4}"/>
          </ac:spMkLst>
        </pc:spChg>
        <pc:spChg chg="mod">
          <ac:chgData name="Paul Bloemers" userId="fe3832ff3b233e04" providerId="LiveId" clId="{F46529A6-ED73-413F-AC82-7F985B03B794}" dt="2020-12-22T08:55:50.969" v="500" actId="20577"/>
          <ac:spMkLst>
            <pc:docMk/>
            <pc:sldMk cId="3546523670" sldId="258"/>
            <ac:spMk id="6" creationId="{BF13E436-403F-4120-87B7-1D0C28C3C1D4}"/>
          </ac:spMkLst>
        </pc:spChg>
        <pc:spChg chg="mod">
          <ac:chgData name="Paul Bloemers" userId="fe3832ff3b233e04" providerId="LiveId" clId="{F46529A6-ED73-413F-AC82-7F985B03B794}" dt="2020-12-22T08:56:12.189" v="517" actId="20577"/>
          <ac:spMkLst>
            <pc:docMk/>
            <pc:sldMk cId="3546523670" sldId="258"/>
            <ac:spMk id="7" creationId="{F82760C6-557E-4F35-BF4E-D686AFEB0FA7}"/>
          </ac:spMkLst>
        </pc:spChg>
        <pc:spChg chg="mod">
          <ac:chgData name="Paul Bloemers" userId="fe3832ff3b233e04" providerId="LiveId" clId="{F46529A6-ED73-413F-AC82-7F985B03B794}" dt="2020-12-22T08:56:26.575" v="551" actId="1035"/>
          <ac:spMkLst>
            <pc:docMk/>
            <pc:sldMk cId="3546523670" sldId="258"/>
            <ac:spMk id="8" creationId="{B69C6E30-93FC-4B67-B46F-9DD64CD22F17}"/>
          </ac:spMkLst>
        </pc:spChg>
        <pc:spChg chg="mod">
          <ac:chgData name="Paul Bloemers" userId="fe3832ff3b233e04" providerId="LiveId" clId="{F46529A6-ED73-413F-AC82-7F985B03B794}" dt="2020-12-22T08:56:38.991" v="561" actId="20577"/>
          <ac:spMkLst>
            <pc:docMk/>
            <pc:sldMk cId="3546523670" sldId="258"/>
            <ac:spMk id="9" creationId="{40215993-7B37-42F0-BEC2-843B36157D04}"/>
          </ac:spMkLst>
        </pc:spChg>
        <pc:spChg chg="mod">
          <ac:chgData name="Paul Bloemers" userId="fe3832ff3b233e04" providerId="LiveId" clId="{F46529A6-ED73-413F-AC82-7F985B03B794}" dt="2020-12-22T08:57:08.191" v="602" actId="1038"/>
          <ac:spMkLst>
            <pc:docMk/>
            <pc:sldMk cId="3546523670" sldId="258"/>
            <ac:spMk id="10" creationId="{9FA54A7B-2659-488E-81BE-EDBBFE3E15A9}"/>
          </ac:spMkLst>
        </pc:spChg>
        <pc:spChg chg="mod">
          <ac:chgData name="Paul Bloemers" userId="fe3832ff3b233e04" providerId="LiveId" clId="{F46529A6-ED73-413F-AC82-7F985B03B794}" dt="2020-12-22T08:57:26.597" v="617" actId="20577"/>
          <ac:spMkLst>
            <pc:docMk/>
            <pc:sldMk cId="3546523670" sldId="258"/>
            <ac:spMk id="11" creationId="{40031215-7889-4D92-A149-77173FBEF96B}"/>
          </ac:spMkLst>
        </pc:spChg>
      </pc:sldChg>
      <pc:sldChg chg="addSp delSp modSp mod">
        <pc:chgData name="Paul Bloemers" userId="fe3832ff3b233e04" providerId="LiveId" clId="{F46529A6-ED73-413F-AC82-7F985B03B794}" dt="2020-12-22T11:27:51.631" v="3975" actId="20577"/>
        <pc:sldMkLst>
          <pc:docMk/>
          <pc:sldMk cId="1247728095" sldId="259"/>
        </pc:sldMkLst>
        <pc:spChg chg="mod">
          <ac:chgData name="Paul Bloemers" userId="fe3832ff3b233e04" providerId="LiveId" clId="{F46529A6-ED73-413F-AC82-7F985B03B794}" dt="2020-12-22T08:57:38.667" v="628" actId="20577"/>
          <ac:spMkLst>
            <pc:docMk/>
            <pc:sldMk cId="1247728095" sldId="259"/>
            <ac:spMk id="2" creationId="{C3FD5C64-2676-4A0F-A143-F881F6052746}"/>
          </ac:spMkLst>
        </pc:spChg>
        <pc:spChg chg="mod">
          <ac:chgData name="Paul Bloemers" userId="fe3832ff3b233e04" providerId="LiveId" clId="{F46529A6-ED73-413F-AC82-7F985B03B794}" dt="2020-12-22T08:57:44.767" v="650" actId="20577"/>
          <ac:spMkLst>
            <pc:docMk/>
            <pc:sldMk cId="1247728095" sldId="259"/>
            <ac:spMk id="3" creationId="{98C12B8F-BF3F-4B06-BB2F-FF0B1811371E}"/>
          </ac:spMkLst>
        </pc:spChg>
        <pc:spChg chg="mod">
          <ac:chgData name="Paul Bloemers" userId="fe3832ff3b233e04" providerId="LiveId" clId="{F46529A6-ED73-413F-AC82-7F985B03B794}" dt="2020-12-22T08:57:51.835" v="673" actId="20577"/>
          <ac:spMkLst>
            <pc:docMk/>
            <pc:sldMk cId="1247728095" sldId="259"/>
            <ac:spMk id="4" creationId="{401C6125-1933-4F2F-9179-5507847478EB}"/>
          </ac:spMkLst>
        </pc:spChg>
        <pc:spChg chg="mod">
          <ac:chgData name="Paul Bloemers" userId="fe3832ff3b233e04" providerId="LiveId" clId="{F46529A6-ED73-413F-AC82-7F985B03B794}" dt="2020-12-22T08:57:59.048" v="691" actId="20577"/>
          <ac:spMkLst>
            <pc:docMk/>
            <pc:sldMk cId="1247728095" sldId="259"/>
            <ac:spMk id="5" creationId="{B0E5F09B-D41E-4248-A47E-2DAE84503D88}"/>
          </ac:spMkLst>
        </pc:spChg>
        <pc:spChg chg="mod">
          <ac:chgData name="Paul Bloemers" userId="fe3832ff3b233e04" providerId="LiveId" clId="{F46529A6-ED73-413F-AC82-7F985B03B794}" dt="2020-12-22T10:46:59.107" v="2932" actId="313"/>
          <ac:spMkLst>
            <pc:docMk/>
            <pc:sldMk cId="1247728095" sldId="259"/>
            <ac:spMk id="6" creationId="{BFF42432-6A6B-44BF-825E-508A95E6C144}"/>
          </ac:spMkLst>
        </pc:spChg>
        <pc:spChg chg="mod">
          <ac:chgData name="Paul Bloemers" userId="fe3832ff3b233e04" providerId="LiveId" clId="{F46529A6-ED73-413F-AC82-7F985B03B794}" dt="2020-12-22T08:58:13.110" v="724" actId="20577"/>
          <ac:spMkLst>
            <pc:docMk/>
            <pc:sldMk cId="1247728095" sldId="259"/>
            <ac:spMk id="7" creationId="{E4383DB8-00FD-4BF5-8BC1-DB0DEA53C48D}"/>
          </ac:spMkLst>
        </pc:spChg>
        <pc:spChg chg="mod">
          <ac:chgData name="Paul Bloemers" userId="fe3832ff3b233e04" providerId="LiveId" clId="{F46529A6-ED73-413F-AC82-7F985B03B794}" dt="2020-12-22T08:58:19.142" v="738" actId="20577"/>
          <ac:spMkLst>
            <pc:docMk/>
            <pc:sldMk cId="1247728095" sldId="259"/>
            <ac:spMk id="8" creationId="{1E4C5815-0C6E-43C9-A0FB-1D9395752BFA}"/>
          </ac:spMkLst>
        </pc:spChg>
        <pc:spChg chg="mod">
          <ac:chgData name="Paul Bloemers" userId="fe3832ff3b233e04" providerId="LiveId" clId="{F46529A6-ED73-413F-AC82-7F985B03B794}" dt="2020-12-22T08:58:24.192" v="747" actId="20577"/>
          <ac:spMkLst>
            <pc:docMk/>
            <pc:sldMk cId="1247728095" sldId="259"/>
            <ac:spMk id="9" creationId="{EE78F38E-2BC6-445B-A8F2-79EFDBD7D307}"/>
          </ac:spMkLst>
        </pc:spChg>
        <pc:spChg chg="mod">
          <ac:chgData name="Paul Bloemers" userId="fe3832ff3b233e04" providerId="LiveId" clId="{F46529A6-ED73-413F-AC82-7F985B03B794}" dt="2020-12-22T11:05:40.624" v="3322" actId="20577"/>
          <ac:spMkLst>
            <pc:docMk/>
            <pc:sldMk cId="1247728095" sldId="259"/>
            <ac:spMk id="11" creationId="{CC53D4B6-4D5A-4CD9-971D-753D20556903}"/>
          </ac:spMkLst>
        </pc:spChg>
        <pc:spChg chg="mod">
          <ac:chgData name="Paul Bloemers" userId="fe3832ff3b233e04" providerId="LiveId" clId="{F46529A6-ED73-413F-AC82-7F985B03B794}" dt="2020-12-22T10:50:45.361" v="3166" actId="20577"/>
          <ac:spMkLst>
            <pc:docMk/>
            <pc:sldMk cId="1247728095" sldId="259"/>
            <ac:spMk id="13" creationId="{02EB7748-F93A-41EA-ABBE-C4F1AB731C56}"/>
          </ac:spMkLst>
        </pc:spChg>
        <pc:spChg chg="mod">
          <ac:chgData name="Paul Bloemers" userId="fe3832ff3b233e04" providerId="LiveId" clId="{F46529A6-ED73-413F-AC82-7F985B03B794}" dt="2020-12-22T10:46:03.762" v="2885" actId="404"/>
          <ac:spMkLst>
            <pc:docMk/>
            <pc:sldMk cId="1247728095" sldId="259"/>
            <ac:spMk id="23" creationId="{D66605DE-EAAC-445B-8447-2326B178B0B2}"/>
          </ac:spMkLst>
        </pc:spChg>
        <pc:spChg chg="mod">
          <ac:chgData name="Paul Bloemers" userId="fe3832ff3b233e04" providerId="LiveId" clId="{F46529A6-ED73-413F-AC82-7F985B03B794}" dt="2020-12-22T11:11:05.778" v="3572" actId="20577"/>
          <ac:spMkLst>
            <pc:docMk/>
            <pc:sldMk cId="1247728095" sldId="259"/>
            <ac:spMk id="37" creationId="{BE716367-E028-4D7E-A855-39584BCBDD47}"/>
          </ac:spMkLst>
        </pc:spChg>
        <pc:spChg chg="mod">
          <ac:chgData name="Paul Bloemers" userId="fe3832ff3b233e04" providerId="LiveId" clId="{F46529A6-ED73-413F-AC82-7F985B03B794}" dt="2020-12-22T10:48:58.539" v="3020"/>
          <ac:spMkLst>
            <pc:docMk/>
            <pc:sldMk cId="1247728095" sldId="259"/>
            <ac:spMk id="77" creationId="{21D6BB30-C38A-4B1A-910D-0260643142FD}"/>
          </ac:spMkLst>
        </pc:spChg>
        <pc:spChg chg="mod">
          <ac:chgData name="Paul Bloemers" userId="fe3832ff3b233e04" providerId="LiveId" clId="{F46529A6-ED73-413F-AC82-7F985B03B794}" dt="2020-12-22T10:48:58.539" v="3020"/>
          <ac:spMkLst>
            <pc:docMk/>
            <pc:sldMk cId="1247728095" sldId="259"/>
            <ac:spMk id="78" creationId="{ECD360C4-84CC-4F46-90F3-96190FC707E1}"/>
          </ac:spMkLst>
        </pc:spChg>
        <pc:spChg chg="add mod">
          <ac:chgData name="Paul Bloemers" userId="fe3832ff3b233e04" providerId="LiveId" clId="{F46529A6-ED73-413F-AC82-7F985B03B794}" dt="2020-12-22T10:49:22.807" v="3128" actId="20577"/>
          <ac:spMkLst>
            <pc:docMk/>
            <pc:sldMk cId="1247728095" sldId="259"/>
            <ac:spMk id="79" creationId="{171D9C84-EE71-4786-879C-84B4BDC999AA}"/>
          </ac:spMkLst>
        </pc:spChg>
        <pc:spChg chg="add mod">
          <ac:chgData name="Paul Bloemers" userId="fe3832ff3b233e04" providerId="LiveId" clId="{F46529A6-ED73-413F-AC82-7F985B03B794}" dt="2020-12-22T11:06:12.283" v="3352" actId="1036"/>
          <ac:spMkLst>
            <pc:docMk/>
            <pc:sldMk cId="1247728095" sldId="259"/>
            <ac:spMk id="80" creationId="{41573249-0E39-4588-94BB-9725AC4F0CEE}"/>
          </ac:spMkLst>
        </pc:spChg>
        <pc:spChg chg="mod">
          <ac:chgData name="Paul Bloemers" userId="fe3832ff3b233e04" providerId="LiveId" clId="{F46529A6-ED73-413F-AC82-7F985B03B794}" dt="2020-12-22T11:10:16.797" v="3513"/>
          <ac:spMkLst>
            <pc:docMk/>
            <pc:sldMk cId="1247728095" sldId="259"/>
            <ac:spMk id="83" creationId="{0D2B85DF-F65D-491C-8005-3B8366A252DA}"/>
          </ac:spMkLst>
        </pc:spChg>
        <pc:spChg chg="mod">
          <ac:chgData name="Paul Bloemers" userId="fe3832ff3b233e04" providerId="LiveId" clId="{F46529A6-ED73-413F-AC82-7F985B03B794}" dt="2020-12-22T11:10:16.797" v="3513"/>
          <ac:spMkLst>
            <pc:docMk/>
            <pc:sldMk cId="1247728095" sldId="259"/>
            <ac:spMk id="84" creationId="{C6FCBFC2-400B-4241-B4BA-3B9B91E59FFB}"/>
          </ac:spMkLst>
        </pc:spChg>
        <pc:spChg chg="add mod">
          <ac:chgData name="Paul Bloemers" userId="fe3832ff3b233e04" providerId="LiveId" clId="{F46529A6-ED73-413F-AC82-7F985B03B794}" dt="2020-12-22T11:10:51.469" v="3571" actId="1036"/>
          <ac:spMkLst>
            <pc:docMk/>
            <pc:sldMk cId="1247728095" sldId="259"/>
            <ac:spMk id="85" creationId="{EB830011-5F6E-4EDF-ADA4-9A525B64E5E0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87" creationId="{B2E59B24-2D34-4066-9530-D75D1E5BA597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88" creationId="{9B4A8735-77D3-4135-8AE2-1283A34ACD5B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89" creationId="{E28C0E0D-EAF2-49F4-9C14-AA1CF5AD4FA4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90" creationId="{A5952713-28C9-4C49-A3CB-BB3BE66D7CD4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91" creationId="{45408A48-0777-46CA-BCFA-F618F4547293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92" creationId="{E95D7840-AED8-41B3-BEC7-D139DBDB4AE9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93" creationId="{0BA34188-2A33-4776-A8BE-0C9C06BD6857}"/>
          </ac:spMkLst>
        </pc:spChg>
        <pc:spChg chg="mod">
          <ac:chgData name="Paul Bloemers" userId="fe3832ff3b233e04" providerId="LiveId" clId="{F46529A6-ED73-413F-AC82-7F985B03B794}" dt="2020-12-22T11:22:10.792" v="3787"/>
          <ac:spMkLst>
            <pc:docMk/>
            <pc:sldMk cId="1247728095" sldId="259"/>
            <ac:spMk id="94" creationId="{629C2BAE-AB23-452F-B320-EE078C88CA80}"/>
          </ac:spMkLst>
        </pc:spChg>
        <pc:spChg chg="mod">
          <ac:chgData name="Paul Bloemers" userId="fe3832ff3b233e04" providerId="LiveId" clId="{F46529A6-ED73-413F-AC82-7F985B03B794}" dt="2020-12-22T11:22:26.096" v="3789"/>
          <ac:spMkLst>
            <pc:docMk/>
            <pc:sldMk cId="1247728095" sldId="259"/>
            <ac:spMk id="96" creationId="{F6F5AE29-DCD5-4F99-9C12-0734869B4E32}"/>
          </ac:spMkLst>
        </pc:spChg>
        <pc:spChg chg="mod">
          <ac:chgData name="Paul Bloemers" userId="fe3832ff3b233e04" providerId="LiveId" clId="{F46529A6-ED73-413F-AC82-7F985B03B794}" dt="2020-12-22T11:19:23.999" v="3695" actId="20577"/>
          <ac:spMkLst>
            <pc:docMk/>
            <pc:sldMk cId="1247728095" sldId="259"/>
            <ac:spMk id="97" creationId="{C0AEB1F8-DF03-455F-BE82-8F27BB847A0C}"/>
          </ac:spMkLst>
        </pc:spChg>
        <pc:spChg chg="mod">
          <ac:chgData name="Paul Bloemers" userId="fe3832ff3b233e04" providerId="LiveId" clId="{F46529A6-ED73-413F-AC82-7F985B03B794}" dt="2020-12-22T11:22:26.096" v="3789"/>
          <ac:spMkLst>
            <pc:docMk/>
            <pc:sldMk cId="1247728095" sldId="259"/>
            <ac:spMk id="98" creationId="{3FF70D42-DA68-41C8-9F27-62C9643395B3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0" creationId="{737688ED-D7B4-4E4E-AC24-8772F009DF09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1" creationId="{17F4671F-D68C-4F92-8EC8-BC6955FFF70F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2" creationId="{7E9B10C9-6B2E-48C7-80A8-138FDD75AC51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3" creationId="{5981B519-7816-4457-B096-61F84E99D56F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4" creationId="{816E3F76-98ED-4354-A96B-7B628A353946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5" creationId="{CF8B1F32-E201-4E77-8DFB-36270D9C1D36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6" creationId="{F3D64C1B-EDC4-4322-AE6F-94EFF6D0A8E0}"/>
          </ac:spMkLst>
        </pc:spChg>
        <pc:spChg chg="mod">
          <ac:chgData name="Paul Bloemers" userId="fe3832ff3b233e04" providerId="LiveId" clId="{F46529A6-ED73-413F-AC82-7F985B03B794}" dt="2020-12-22T11:26:41.728" v="3948"/>
          <ac:spMkLst>
            <pc:docMk/>
            <pc:sldMk cId="1247728095" sldId="259"/>
            <ac:spMk id="107" creationId="{91BBED95-E654-41F6-A6E4-DBF8F0A60E03}"/>
          </ac:spMkLst>
        </pc:spChg>
        <pc:spChg chg="mod">
          <ac:chgData name="Paul Bloemers" userId="fe3832ff3b233e04" providerId="LiveId" clId="{F46529A6-ED73-413F-AC82-7F985B03B794}" dt="2020-12-22T11:23:17.834" v="3915" actId="20577"/>
          <ac:spMkLst>
            <pc:docMk/>
            <pc:sldMk cId="1247728095" sldId="259"/>
            <ac:spMk id="108" creationId="{F7AC1ADA-0DF0-4186-8659-BCAE72EC55A8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0" creationId="{00BCA88C-B155-4BDE-BC75-3FB256FB7B2C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1" creationId="{D6B1585C-6645-41D6-A21C-8E1DBE5A8C52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2" creationId="{7665DBD7-CC61-4235-B93B-8126BE2FCFFE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3" creationId="{2FB8A301-F41A-4709-9245-6999DAAFFEB5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4" creationId="{AA9B5898-96FB-4D87-8941-5B6636610164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5" creationId="{8ECAB6CF-2BFC-4C62-910E-7C2B65F071CA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6" creationId="{473CC415-50E2-4C9C-9C9C-1BBF9ECF6D77}"/>
          </ac:spMkLst>
        </pc:spChg>
        <pc:spChg chg="mod">
          <ac:chgData name="Paul Bloemers" userId="fe3832ff3b233e04" providerId="LiveId" clId="{F46529A6-ED73-413F-AC82-7F985B03B794}" dt="2020-12-22T11:26:47.714" v="3950"/>
          <ac:spMkLst>
            <pc:docMk/>
            <pc:sldMk cId="1247728095" sldId="259"/>
            <ac:spMk id="117" creationId="{298EB453-3A21-4D1E-AE29-B09166CCF3CF}"/>
          </ac:spMkLst>
        </pc:spChg>
        <pc:spChg chg="mod">
          <ac:chgData name="Paul Bloemers" userId="fe3832ff3b233e04" providerId="LiveId" clId="{F46529A6-ED73-413F-AC82-7F985B03B794}" dt="2020-12-22T11:27:51.631" v="3975" actId="20577"/>
          <ac:spMkLst>
            <pc:docMk/>
            <pc:sldMk cId="1247728095" sldId="259"/>
            <ac:spMk id="118" creationId="{A75F7FC4-D6FA-4ACF-8BA2-CAF81B784202}"/>
          </ac:spMkLst>
        </pc:spChg>
        <pc:spChg chg="mod">
          <ac:chgData name="Paul Bloemers" userId="fe3832ff3b233e04" providerId="LiveId" clId="{F46529A6-ED73-413F-AC82-7F985B03B794}" dt="2020-12-22T10:47:46.494" v="3000" actId="20577"/>
          <ac:spMkLst>
            <pc:docMk/>
            <pc:sldMk cId="1247728095" sldId="259"/>
            <ac:spMk id="135" creationId="{2F133B95-BD2A-49A9-9E0A-6777E6B26AE5}"/>
          </ac:spMkLst>
        </pc:spChg>
        <pc:grpChg chg="mod">
          <ac:chgData name="Paul Bloemers" userId="fe3832ff3b233e04" providerId="LiveId" clId="{F46529A6-ED73-413F-AC82-7F985B03B794}" dt="2020-12-22T11:08:52.638" v="3421" actId="1036"/>
          <ac:grpSpMkLst>
            <pc:docMk/>
            <pc:sldMk cId="1247728095" sldId="259"/>
            <ac:grpSpMk id="67" creationId="{D0104F48-E7FF-457C-BBA4-B347F5226F20}"/>
          </ac:grpSpMkLst>
        </pc:grpChg>
        <pc:grpChg chg="add mod">
          <ac:chgData name="Paul Bloemers" userId="fe3832ff3b233e04" providerId="LiveId" clId="{F46529A6-ED73-413F-AC82-7F985B03B794}" dt="2020-12-22T10:49:04.766" v="3094" actId="1036"/>
          <ac:grpSpMkLst>
            <pc:docMk/>
            <pc:sldMk cId="1247728095" sldId="259"/>
            <ac:grpSpMk id="76" creationId="{FF2C38E7-EB42-4A5E-8012-943BC6D0E4F0}"/>
          </ac:grpSpMkLst>
        </pc:grpChg>
        <pc:grpChg chg="add mod">
          <ac:chgData name="Paul Bloemers" userId="fe3832ff3b233e04" providerId="LiveId" clId="{F46529A6-ED73-413F-AC82-7F985B03B794}" dt="2020-12-22T11:10:51.469" v="3571" actId="1036"/>
          <ac:grpSpMkLst>
            <pc:docMk/>
            <pc:sldMk cId="1247728095" sldId="259"/>
            <ac:grpSpMk id="82" creationId="{BE04068C-EAC3-4427-9F8D-3CD51CA5C56A}"/>
          </ac:grpSpMkLst>
        </pc:grpChg>
        <pc:grpChg chg="add mod">
          <ac:chgData name="Paul Bloemers" userId="fe3832ff3b233e04" providerId="LiveId" clId="{F46529A6-ED73-413F-AC82-7F985B03B794}" dt="2020-12-22T11:22:15.903" v="3788" actId="1076"/>
          <ac:grpSpMkLst>
            <pc:docMk/>
            <pc:sldMk cId="1247728095" sldId="259"/>
            <ac:grpSpMk id="86" creationId="{2B0D344A-651A-4140-9788-AE9B81AE56FF}"/>
          </ac:grpSpMkLst>
        </pc:grpChg>
        <pc:grpChg chg="add mod">
          <ac:chgData name="Paul Bloemers" userId="fe3832ff3b233e04" providerId="LiveId" clId="{F46529A6-ED73-413F-AC82-7F985B03B794}" dt="2020-12-22T11:23:21.349" v="3919" actId="1035"/>
          <ac:grpSpMkLst>
            <pc:docMk/>
            <pc:sldMk cId="1247728095" sldId="259"/>
            <ac:grpSpMk id="95" creationId="{6C625504-0886-4C17-A0E8-E4FE69CB6994}"/>
          </ac:grpSpMkLst>
        </pc:grpChg>
        <pc:grpChg chg="add mod">
          <ac:chgData name="Paul Bloemers" userId="fe3832ff3b233e04" providerId="LiveId" clId="{F46529A6-ED73-413F-AC82-7F985B03B794}" dt="2020-12-22T11:26:46.288" v="3949" actId="1076"/>
          <ac:grpSpMkLst>
            <pc:docMk/>
            <pc:sldMk cId="1247728095" sldId="259"/>
            <ac:grpSpMk id="99" creationId="{6F31DD2B-C723-4020-97D8-469D53C4DBB7}"/>
          </ac:grpSpMkLst>
        </pc:grpChg>
        <pc:grpChg chg="add mod">
          <ac:chgData name="Paul Bloemers" userId="fe3832ff3b233e04" providerId="LiveId" clId="{F46529A6-ED73-413F-AC82-7F985B03B794}" dt="2020-12-22T11:26:51.519" v="3951" actId="1076"/>
          <ac:grpSpMkLst>
            <pc:docMk/>
            <pc:sldMk cId="1247728095" sldId="259"/>
            <ac:grpSpMk id="109" creationId="{59A40828-A117-4C54-BBB1-CC96E4B8CA58}"/>
          </ac:grpSpMkLst>
        </pc:grpChg>
        <pc:grpChg chg="mod">
          <ac:chgData name="Paul Bloemers" userId="fe3832ff3b233e04" providerId="LiveId" clId="{F46529A6-ED73-413F-AC82-7F985B03B794}" dt="2020-12-22T10:48:42.076" v="3019" actId="1036"/>
          <ac:grpSpMkLst>
            <pc:docMk/>
            <pc:sldMk cId="1247728095" sldId="259"/>
            <ac:grpSpMk id="121" creationId="{54996C4F-CF06-47C5-9AD2-AC02AA95828E}"/>
          </ac:grpSpMkLst>
        </pc:grpChg>
        <pc:grpChg chg="mod">
          <ac:chgData name="Paul Bloemers" userId="fe3832ff3b233e04" providerId="LiveId" clId="{F46529A6-ED73-413F-AC82-7F985B03B794}" dt="2020-12-22T11:05:58.048" v="3348" actId="1035"/>
          <ac:grpSpMkLst>
            <pc:docMk/>
            <pc:sldMk cId="1247728095" sldId="259"/>
            <ac:grpSpMk id="136" creationId="{F595E0DC-8C62-492B-BD0F-0E64D809E9C7}"/>
          </ac:grpSpMkLst>
        </pc:grpChg>
        <pc:picChg chg="add mod">
          <ac:chgData name="Paul Bloemers" userId="fe3832ff3b233e04" providerId="LiveId" clId="{F46529A6-ED73-413F-AC82-7F985B03B794}" dt="2020-12-22T10:46:41.862" v="2931" actId="1037"/>
          <ac:picMkLst>
            <pc:docMk/>
            <pc:sldMk cId="1247728095" sldId="259"/>
            <ac:picMk id="25" creationId="{B4C2665D-52BE-48E4-A48F-C3BA395A4939}"/>
          </ac:picMkLst>
        </pc:picChg>
        <pc:picChg chg="add mod">
          <ac:chgData name="Paul Bloemers" userId="fe3832ff3b233e04" providerId="LiveId" clId="{F46529A6-ED73-413F-AC82-7F985B03B794}" dt="2020-12-22T10:49:46.245" v="3131" actId="1035"/>
          <ac:picMkLst>
            <pc:docMk/>
            <pc:sldMk cId="1247728095" sldId="259"/>
            <ac:picMk id="27" creationId="{FAFC6A57-D747-4A0B-9044-7B1108332FEA}"/>
          </ac:picMkLst>
        </pc:picChg>
        <pc:picChg chg="add mod">
          <ac:chgData name="Paul Bloemers" userId="fe3832ff3b233e04" providerId="LiveId" clId="{F46529A6-ED73-413F-AC82-7F985B03B794}" dt="2020-12-22T10:51:20.878" v="3170" actId="1076"/>
          <ac:picMkLst>
            <pc:docMk/>
            <pc:sldMk cId="1247728095" sldId="259"/>
            <ac:picMk id="29" creationId="{A0614A84-3997-4F8F-9431-BD1ACD46EC64}"/>
          </ac:picMkLst>
        </pc:picChg>
        <pc:picChg chg="add mod">
          <ac:chgData name="Paul Bloemers" userId="fe3832ff3b233e04" providerId="LiveId" clId="{F46529A6-ED73-413F-AC82-7F985B03B794}" dt="2020-12-22T11:05:44.934" v="3323" actId="14100"/>
          <ac:picMkLst>
            <pc:docMk/>
            <pc:sldMk cId="1247728095" sldId="259"/>
            <ac:picMk id="30" creationId="{F8191463-ECA9-45EF-9041-890A57166528}"/>
          </ac:picMkLst>
        </pc:picChg>
        <pc:picChg chg="add mod">
          <ac:chgData name="Paul Bloemers" userId="fe3832ff3b233e04" providerId="LiveId" clId="{F46529A6-ED73-413F-AC82-7F985B03B794}" dt="2020-12-22T11:18:43.903" v="3578" actId="1076"/>
          <ac:picMkLst>
            <pc:docMk/>
            <pc:sldMk cId="1247728095" sldId="259"/>
            <ac:picMk id="31" creationId="{A470B8FF-B321-41FE-9012-047E0C70DA68}"/>
          </ac:picMkLst>
        </pc:picChg>
        <pc:picChg chg="del">
          <ac:chgData name="Paul Bloemers" userId="fe3832ff3b233e04" providerId="LiveId" clId="{F46529A6-ED73-413F-AC82-7F985B03B794}" dt="2020-12-22T08:42:43.653" v="6" actId="478"/>
          <ac:picMkLst>
            <pc:docMk/>
            <pc:sldMk cId="1247728095" sldId="259"/>
            <ac:picMk id="44" creationId="{EAE2A267-7C3E-43BA-81D3-3D7E96770B9F}"/>
          </ac:picMkLst>
        </pc:picChg>
        <pc:picChg chg="del">
          <ac:chgData name="Paul Bloemers" userId="fe3832ff3b233e04" providerId="LiveId" clId="{F46529A6-ED73-413F-AC82-7F985B03B794}" dt="2020-12-22T08:42:24.811" v="0" actId="478"/>
          <ac:picMkLst>
            <pc:docMk/>
            <pc:sldMk cId="1247728095" sldId="259"/>
            <ac:picMk id="45" creationId="{E0F9179A-4634-429E-BC4C-6F79383EE8C4}"/>
          </ac:picMkLst>
        </pc:picChg>
        <pc:picChg chg="add mod">
          <ac:chgData name="Paul Bloemers" userId="fe3832ff3b233e04" providerId="LiveId" clId="{F46529A6-ED73-413F-AC82-7F985B03B794}" dt="2020-12-22T11:10:05.734" v="3512" actId="1076"/>
          <ac:picMkLst>
            <pc:docMk/>
            <pc:sldMk cId="1247728095" sldId="259"/>
            <ac:picMk id="81" creationId="{C369D9DE-E3B7-4403-BDF2-BAEC48D86789}"/>
          </ac:picMkLst>
        </pc:picChg>
        <pc:picChg chg="del">
          <ac:chgData name="Paul Bloemers" userId="fe3832ff3b233e04" providerId="LiveId" clId="{F46529A6-ED73-413F-AC82-7F985B03B794}" dt="2020-12-22T08:42:25.743" v="1" actId="478"/>
          <ac:picMkLst>
            <pc:docMk/>
            <pc:sldMk cId="1247728095" sldId="259"/>
            <ac:picMk id="145" creationId="{7BF8DC94-A9D8-45B9-8656-8AA50A17A676}"/>
          </ac:picMkLst>
        </pc:picChg>
      </pc:sldChg>
      <pc:sldChg chg="modSp add mod ord">
        <pc:chgData name="Paul Bloemers" userId="fe3832ff3b233e04" providerId="LiveId" clId="{F46529A6-ED73-413F-AC82-7F985B03B794}" dt="2020-12-22T09:03:34.303" v="979" actId="20577"/>
        <pc:sldMkLst>
          <pc:docMk/>
          <pc:sldMk cId="3569517253" sldId="260"/>
        </pc:sldMkLst>
        <pc:spChg chg="mod">
          <ac:chgData name="Paul Bloemers" userId="fe3832ff3b233e04" providerId="LiveId" clId="{F46529A6-ED73-413F-AC82-7F985B03B794}" dt="2020-12-22T08:58:56.529" v="756" actId="20577"/>
          <ac:spMkLst>
            <pc:docMk/>
            <pc:sldMk cId="3569517253" sldId="260"/>
            <ac:spMk id="3" creationId="{FE30E485-94AA-456A-9491-D6292E6DAE8C}"/>
          </ac:spMkLst>
        </pc:spChg>
        <pc:spChg chg="mod">
          <ac:chgData name="Paul Bloemers" userId="fe3832ff3b233e04" providerId="LiveId" clId="{F46529A6-ED73-413F-AC82-7F985B03B794}" dt="2020-12-22T08:59:21.846" v="778" actId="20577"/>
          <ac:spMkLst>
            <pc:docMk/>
            <pc:sldMk cId="3569517253" sldId="260"/>
            <ac:spMk id="5" creationId="{E0B77209-27A3-49BD-8252-12147501BCB4}"/>
          </ac:spMkLst>
        </pc:spChg>
        <pc:spChg chg="mod">
          <ac:chgData name="Paul Bloemers" userId="fe3832ff3b233e04" providerId="LiveId" clId="{F46529A6-ED73-413F-AC82-7F985B03B794}" dt="2020-12-22T08:59:47.431" v="798" actId="555"/>
          <ac:spMkLst>
            <pc:docMk/>
            <pc:sldMk cId="3569517253" sldId="260"/>
            <ac:spMk id="6" creationId="{BF13E436-403F-4120-87B7-1D0C28C3C1D4}"/>
          </ac:spMkLst>
        </pc:spChg>
        <pc:spChg chg="mod">
          <ac:chgData name="Paul Bloemers" userId="fe3832ff3b233e04" providerId="LiveId" clId="{F46529A6-ED73-413F-AC82-7F985B03B794}" dt="2020-12-22T09:00:06.872" v="813" actId="20577"/>
          <ac:spMkLst>
            <pc:docMk/>
            <pc:sldMk cId="3569517253" sldId="260"/>
            <ac:spMk id="7" creationId="{F82760C6-557E-4F35-BF4E-D686AFEB0FA7}"/>
          </ac:spMkLst>
        </pc:spChg>
        <pc:spChg chg="mod">
          <ac:chgData name="Paul Bloemers" userId="fe3832ff3b233e04" providerId="LiveId" clId="{F46529A6-ED73-413F-AC82-7F985B03B794}" dt="2020-12-22T09:00:20.512" v="833" actId="555"/>
          <ac:spMkLst>
            <pc:docMk/>
            <pc:sldMk cId="3569517253" sldId="260"/>
            <ac:spMk id="8" creationId="{B69C6E30-93FC-4B67-B46F-9DD64CD22F17}"/>
          </ac:spMkLst>
        </pc:spChg>
        <pc:spChg chg="mod">
          <ac:chgData name="Paul Bloemers" userId="fe3832ff3b233e04" providerId="LiveId" clId="{F46529A6-ED73-413F-AC82-7F985B03B794}" dt="2020-12-22T09:00:30.304" v="852" actId="20577"/>
          <ac:spMkLst>
            <pc:docMk/>
            <pc:sldMk cId="3569517253" sldId="260"/>
            <ac:spMk id="9" creationId="{40215993-7B37-42F0-BEC2-843B36157D04}"/>
          </ac:spMkLst>
        </pc:spChg>
        <pc:spChg chg="mod">
          <ac:chgData name="Paul Bloemers" userId="fe3832ff3b233e04" providerId="LiveId" clId="{F46529A6-ED73-413F-AC82-7F985B03B794}" dt="2020-12-22T09:00:50.440" v="865" actId="20577"/>
          <ac:spMkLst>
            <pc:docMk/>
            <pc:sldMk cId="3569517253" sldId="260"/>
            <ac:spMk id="10" creationId="{9FA54A7B-2659-488E-81BE-EDBBFE3E15A9}"/>
          </ac:spMkLst>
        </pc:spChg>
        <pc:spChg chg="mod">
          <ac:chgData name="Paul Bloemers" userId="fe3832ff3b233e04" providerId="LiveId" clId="{F46529A6-ED73-413F-AC82-7F985B03B794}" dt="2020-12-22T09:03:34.303" v="979" actId="20577"/>
          <ac:spMkLst>
            <pc:docMk/>
            <pc:sldMk cId="3569517253" sldId="260"/>
            <ac:spMk id="11" creationId="{40031215-7889-4D92-A149-77173FBEF96B}"/>
          </ac:spMkLst>
        </pc:spChg>
      </pc:sldChg>
      <pc:sldChg chg="addSp delSp modSp add del mod ord delAnim modAnim">
        <pc:chgData name="Paul Bloemers" userId="fe3832ff3b233e04" providerId="LiveId" clId="{F46529A6-ED73-413F-AC82-7F985B03B794}" dt="2020-12-22T12:00:00.517" v="4231" actId="1036"/>
        <pc:sldMkLst>
          <pc:docMk/>
          <pc:sldMk cId="1832645793" sldId="261"/>
        </pc:sldMkLst>
        <pc:spChg chg="mod">
          <ac:chgData name="Paul Bloemers" userId="fe3832ff3b233e04" providerId="LiveId" clId="{F46529A6-ED73-413F-AC82-7F985B03B794}" dt="2020-12-22T09:02:07.654" v="868" actId="20577"/>
          <ac:spMkLst>
            <pc:docMk/>
            <pc:sldMk cId="1832645793" sldId="261"/>
            <ac:spMk id="2" creationId="{C3FD5C64-2676-4A0F-A143-F881F6052746}"/>
          </ac:spMkLst>
        </pc:spChg>
        <pc:spChg chg="mod">
          <ac:chgData name="Paul Bloemers" userId="fe3832ff3b233e04" providerId="LiveId" clId="{F46529A6-ED73-413F-AC82-7F985B03B794}" dt="2020-12-22T09:02:15.936" v="887" actId="20577"/>
          <ac:spMkLst>
            <pc:docMk/>
            <pc:sldMk cId="1832645793" sldId="261"/>
            <ac:spMk id="3" creationId="{98C12B8F-BF3F-4B06-BB2F-FF0B1811371E}"/>
          </ac:spMkLst>
        </pc:spChg>
        <pc:spChg chg="mod">
          <ac:chgData name="Paul Bloemers" userId="fe3832ff3b233e04" providerId="LiveId" clId="{F46529A6-ED73-413F-AC82-7F985B03B794}" dt="2020-12-22T09:02:25.125" v="906" actId="20577"/>
          <ac:spMkLst>
            <pc:docMk/>
            <pc:sldMk cId="1832645793" sldId="261"/>
            <ac:spMk id="4" creationId="{401C6125-1933-4F2F-9179-5507847478EB}"/>
          </ac:spMkLst>
        </pc:spChg>
        <pc:spChg chg="mod">
          <ac:chgData name="Paul Bloemers" userId="fe3832ff3b233e04" providerId="LiveId" clId="{F46529A6-ED73-413F-AC82-7F985B03B794}" dt="2020-12-22T09:02:31.503" v="919" actId="20577"/>
          <ac:spMkLst>
            <pc:docMk/>
            <pc:sldMk cId="1832645793" sldId="261"/>
            <ac:spMk id="5" creationId="{B0E5F09B-D41E-4248-A47E-2DAE84503D88}"/>
          </ac:spMkLst>
        </pc:spChg>
        <pc:spChg chg="mod">
          <ac:chgData name="Paul Bloemers" userId="fe3832ff3b233e04" providerId="LiveId" clId="{F46529A6-ED73-413F-AC82-7F985B03B794}" dt="2020-12-22T09:02:37.385" v="929" actId="20577"/>
          <ac:spMkLst>
            <pc:docMk/>
            <pc:sldMk cId="1832645793" sldId="261"/>
            <ac:spMk id="6" creationId="{BFF42432-6A6B-44BF-825E-508A95E6C144}"/>
          </ac:spMkLst>
        </pc:spChg>
        <pc:spChg chg="mod">
          <ac:chgData name="Paul Bloemers" userId="fe3832ff3b233e04" providerId="LiveId" clId="{F46529A6-ED73-413F-AC82-7F985B03B794}" dt="2020-12-22T09:02:44.277" v="944" actId="20577"/>
          <ac:spMkLst>
            <pc:docMk/>
            <pc:sldMk cId="1832645793" sldId="261"/>
            <ac:spMk id="7" creationId="{E4383DB8-00FD-4BF5-8BC1-DB0DEA53C48D}"/>
          </ac:spMkLst>
        </pc:spChg>
        <pc:spChg chg="mod">
          <ac:chgData name="Paul Bloemers" userId="fe3832ff3b233e04" providerId="LiveId" clId="{F46529A6-ED73-413F-AC82-7F985B03B794}" dt="2020-12-22T09:02:52.648" v="963" actId="20577"/>
          <ac:spMkLst>
            <pc:docMk/>
            <pc:sldMk cId="1832645793" sldId="261"/>
            <ac:spMk id="8" creationId="{1E4C5815-0C6E-43C9-A0FB-1D9395752BFA}"/>
          </ac:spMkLst>
        </pc:spChg>
        <pc:spChg chg="mod">
          <ac:chgData name="Paul Bloemers" userId="fe3832ff3b233e04" providerId="LiveId" clId="{F46529A6-ED73-413F-AC82-7F985B03B794}" dt="2020-12-22T11:55:07.083" v="4112"/>
          <ac:spMkLst>
            <pc:docMk/>
            <pc:sldMk cId="1832645793" sldId="261"/>
            <ac:spMk id="11" creationId="{CC53D4B6-4D5A-4CD9-971D-753D20556903}"/>
          </ac:spMkLst>
        </pc:spChg>
        <pc:spChg chg="mod">
          <ac:chgData name="Paul Bloemers" userId="fe3832ff3b233e04" providerId="LiveId" clId="{F46529A6-ED73-413F-AC82-7F985B03B794}" dt="2020-12-22T11:55:45.468" v="4140" actId="554"/>
          <ac:spMkLst>
            <pc:docMk/>
            <pc:sldMk cId="1832645793" sldId="261"/>
            <ac:spMk id="12" creationId="{E114650D-391F-4044-A4BE-0E5F292CDF0F}"/>
          </ac:spMkLst>
        </pc:spChg>
        <pc:spChg chg="mod">
          <ac:chgData name="Paul Bloemers" userId="fe3832ff3b233e04" providerId="LiveId" clId="{F46529A6-ED73-413F-AC82-7F985B03B794}" dt="2020-12-22T11:53:27.449" v="4043" actId="20577"/>
          <ac:spMkLst>
            <pc:docMk/>
            <pc:sldMk cId="1832645793" sldId="261"/>
            <ac:spMk id="13" creationId="{02EB7748-F93A-41EA-ABBE-C4F1AB731C56}"/>
          </ac:spMkLst>
        </pc:spChg>
        <pc:spChg chg="del">
          <ac:chgData name="Paul Bloemers" userId="fe3832ff3b233e04" providerId="LiveId" clId="{F46529A6-ED73-413F-AC82-7F985B03B794}" dt="2020-12-22T09:29:06.856" v="1765" actId="478"/>
          <ac:spMkLst>
            <pc:docMk/>
            <pc:sldMk cId="1832645793" sldId="261"/>
            <ac:spMk id="23" creationId="{D66605DE-EAAC-445B-8447-2326B178B0B2}"/>
          </ac:spMkLst>
        </pc:spChg>
        <pc:spChg chg="del">
          <ac:chgData name="Paul Bloemers" userId="fe3832ff3b233e04" providerId="LiveId" clId="{F46529A6-ED73-413F-AC82-7F985B03B794}" dt="2020-12-22T09:29:06.856" v="1765" actId="478"/>
          <ac:spMkLst>
            <pc:docMk/>
            <pc:sldMk cId="1832645793" sldId="261"/>
            <ac:spMk id="24" creationId="{5BB0F11B-3523-409F-A176-92FD33EEEC5C}"/>
          </ac:spMkLst>
        </pc:spChg>
        <pc:spChg chg="mod">
          <ac:chgData name="Paul Bloemers" userId="fe3832ff3b233e04" providerId="LiveId" clId="{F46529A6-ED73-413F-AC82-7F985B03B794}" dt="2020-12-22T11:59:55.586" v="4218" actId="20577"/>
          <ac:spMkLst>
            <pc:docMk/>
            <pc:sldMk cId="1832645793" sldId="261"/>
            <ac:spMk id="37" creationId="{BE716367-E028-4D7E-A855-39584BCBDD47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62" creationId="{E758BD5E-A4C2-4DDC-865D-484E2343A9D6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63" creationId="{D41CFAC2-AA40-4281-AEEF-C12C0B97130D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64" creationId="{2FF65206-735E-44BE-BB59-AA27E12EBBA2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65" creationId="{1D38589C-673B-4778-8A7E-2D8105E92E63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66" creationId="{24DC9EF8-6646-4F79-BA3A-8E3ABD413A8D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76" creationId="{D50245C3-8340-486C-A0F2-354489B739FC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77" creationId="{78F0CFD6-6B92-4E0D-8384-816249C5735B}"/>
          </ac:spMkLst>
        </pc:spChg>
        <pc:spChg chg="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78" creationId="{930C4B6E-0C2F-474B-9196-A5EE0F50D963}"/>
          </ac:spMkLst>
        </pc:spChg>
        <pc:spChg chg="add 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79" creationId="{43A702A1-C672-4A0B-A545-3EF9ECE0A82A}"/>
          </ac:spMkLst>
        </pc:spChg>
        <pc:spChg chg="add mod">
          <ac:chgData name="Paul Bloemers" userId="fe3832ff3b233e04" providerId="LiveId" clId="{F46529A6-ED73-413F-AC82-7F985B03B794}" dt="2020-12-22T09:29:09.923" v="1767"/>
          <ac:spMkLst>
            <pc:docMk/>
            <pc:sldMk cId="1832645793" sldId="261"/>
            <ac:spMk id="80" creationId="{1F9490EE-0121-425F-8025-E3C3BBEB0F6E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82" creationId="{33FF6AD1-1C68-42B0-AF3B-6CB143D1B2B8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83" creationId="{44C78EAE-5DCE-4551-B2B4-FF6461DE8778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84" creationId="{186D759D-255D-40AB-BC13-B7B2F4C23153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88" creationId="{3E903D5F-8CA9-4E0E-9C7D-F98403A3B70A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89" creationId="{8F3B6EC1-7F35-4165-84B4-5E99A7F3EF6F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90" creationId="{ADFDB7BD-443D-461E-9E09-DCCBFF36E278}"/>
          </ac:spMkLst>
        </pc:spChg>
        <pc:spChg chg="mod">
          <ac:chgData name="Paul Bloemers" userId="fe3832ff3b233e04" providerId="LiveId" clId="{F46529A6-ED73-413F-AC82-7F985B03B794}" dt="2020-12-22T11:50:57.755" v="3990" actId="208"/>
          <ac:spMkLst>
            <pc:docMk/>
            <pc:sldMk cId="1832645793" sldId="261"/>
            <ac:spMk id="92" creationId="{B2B294A7-7874-4C59-B712-5354B0F8B027}"/>
          </ac:spMkLst>
        </pc:spChg>
        <pc:spChg chg="mod">
          <ac:chgData name="Paul Bloemers" userId="fe3832ff3b233e04" providerId="LiveId" clId="{F46529A6-ED73-413F-AC82-7F985B03B794}" dt="2020-12-22T11:51:00.176" v="3991" actId="208"/>
          <ac:spMkLst>
            <pc:docMk/>
            <pc:sldMk cId="1832645793" sldId="261"/>
            <ac:spMk id="93" creationId="{7D98A837-FA28-43E8-BE33-F2EBB02F4784}"/>
          </ac:spMkLst>
        </pc:spChg>
        <pc:spChg chg="mod">
          <ac:chgData name="Paul Bloemers" userId="fe3832ff3b233e04" providerId="LiveId" clId="{F46529A6-ED73-413F-AC82-7F985B03B794}" dt="2020-12-22T11:50:57.755" v="3990" actId="208"/>
          <ac:spMkLst>
            <pc:docMk/>
            <pc:sldMk cId="1832645793" sldId="261"/>
            <ac:spMk id="94" creationId="{EE2A4734-95CA-4873-9C16-8C547E0ECC4E}"/>
          </ac:spMkLst>
        </pc:spChg>
        <pc:spChg chg="mod">
          <ac:chgData name="Paul Bloemers" userId="fe3832ff3b233e04" providerId="LiveId" clId="{F46529A6-ED73-413F-AC82-7F985B03B794}" dt="2020-12-22T11:29:07.458" v="3979" actId="6549"/>
          <ac:spMkLst>
            <pc:docMk/>
            <pc:sldMk cId="1832645793" sldId="261"/>
            <ac:spMk id="97" creationId="{C0AEB1F8-DF03-455F-BE82-8F27BB847A0C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100" creationId="{5D8DF80C-F356-40A0-8FE2-C4901C9BD01E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101" creationId="{A1495FCA-82AA-4C54-B24F-42BC90809FF2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102" creationId="{AB633413-4AE7-4597-AE02-4D2D00A5B0D1}"/>
          </ac:spMkLst>
        </pc:spChg>
        <pc:spChg chg="add del mod">
          <ac:chgData name="Paul Bloemers" userId="fe3832ff3b233e04" providerId="LiveId" clId="{F46529A6-ED73-413F-AC82-7F985B03B794}" dt="2020-12-22T11:51:31.228" v="3995" actId="21"/>
          <ac:spMkLst>
            <pc:docMk/>
            <pc:sldMk cId="1832645793" sldId="261"/>
            <ac:spMk id="103" creationId="{BC6F7896-D02F-46E9-AD5B-FEB0F25DCAE0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05" creationId="{09BF2B94-8AF6-4338-BDC2-80DF5462EAFE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06" creationId="{3174B90C-AA35-4D12-B935-1E77AFE0C4EF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07" creationId="{AE15720F-6F9B-49F5-BAB2-2F4EC4CB3836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09" creationId="{BA4771E3-D3FF-45DC-9C8A-2F1BB01A99F3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10" creationId="{C78A861F-1ED9-45D8-ABA6-393E99ADEC93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11" creationId="{94FE6DAE-3F99-4B12-AC51-0B4F11540FE4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12" creationId="{F1F04E11-B334-416F-A682-A5C7A09B6692}"/>
          </ac:spMkLst>
        </pc:spChg>
        <pc:spChg chg="mod">
          <ac:chgData name="Paul Bloemers" userId="fe3832ff3b233e04" providerId="LiveId" clId="{F46529A6-ED73-413F-AC82-7F985B03B794}" dt="2020-12-22T11:53:36.739" v="4044"/>
          <ac:spMkLst>
            <pc:docMk/>
            <pc:sldMk cId="1832645793" sldId="261"/>
            <ac:spMk id="113" creationId="{25CC0475-E3CD-4C16-9AD4-F1CEC9DAC4D2}"/>
          </ac:spMkLst>
        </pc:spChg>
        <pc:spChg chg="mod">
          <ac:chgData name="Paul Bloemers" userId="fe3832ff3b233e04" providerId="LiveId" clId="{F46529A6-ED73-413F-AC82-7F985B03B794}" dt="2020-12-22T11:54:32.391" v="4050"/>
          <ac:spMkLst>
            <pc:docMk/>
            <pc:sldMk cId="1832645793" sldId="261"/>
            <ac:spMk id="116" creationId="{62939EE0-EB3C-4623-BC68-E86CB7AF17DD}"/>
          </ac:spMkLst>
        </pc:spChg>
        <pc:spChg chg="mod">
          <ac:chgData name="Paul Bloemers" userId="fe3832ff3b233e04" providerId="LiveId" clId="{F46529A6-ED73-413F-AC82-7F985B03B794}" dt="2020-12-22T11:54:32.391" v="4050"/>
          <ac:spMkLst>
            <pc:docMk/>
            <pc:sldMk cId="1832645793" sldId="261"/>
            <ac:spMk id="117" creationId="{E1921122-19A0-4070-9D45-B51B03E9880A}"/>
          </ac:spMkLst>
        </pc:spChg>
        <pc:spChg chg="add mod">
          <ac:chgData name="Paul Bloemers" userId="fe3832ff3b233e04" providerId="LiveId" clId="{F46529A6-ED73-413F-AC82-7F985B03B794}" dt="2020-12-22T11:54:42.727" v="4111" actId="20577"/>
          <ac:spMkLst>
            <pc:docMk/>
            <pc:sldMk cId="1832645793" sldId="261"/>
            <ac:spMk id="122" creationId="{D1E65D59-1FE9-42C8-98BE-7D115BEAD1B1}"/>
          </ac:spMkLst>
        </pc:spChg>
        <pc:spChg chg="add mod">
          <ac:chgData name="Paul Bloemers" userId="fe3832ff3b233e04" providerId="LiveId" clId="{F46529A6-ED73-413F-AC82-7F985B03B794}" dt="2020-12-22T11:55:48.181" v="4141" actId="1036"/>
          <ac:spMkLst>
            <pc:docMk/>
            <pc:sldMk cId="1832645793" sldId="261"/>
            <ac:spMk id="124" creationId="{75457C67-44DE-46C8-A8C3-4DAC75EA9B2A}"/>
          </ac:spMkLst>
        </pc:spChg>
        <pc:spChg chg="mod">
          <ac:chgData name="Paul Bloemers" userId="fe3832ff3b233e04" providerId="LiveId" clId="{F46529A6-ED73-413F-AC82-7F985B03B794}" dt="2020-12-22T11:55:40.244" v="4139" actId="552"/>
          <ac:spMkLst>
            <pc:docMk/>
            <pc:sldMk cId="1832645793" sldId="261"/>
            <ac:spMk id="134" creationId="{07A073B7-2CA8-42B0-A651-4411AF87C0FD}"/>
          </ac:spMkLst>
        </pc:spChg>
        <pc:spChg chg="mod">
          <ac:chgData name="Paul Bloemers" userId="fe3832ff3b233e04" providerId="LiveId" clId="{F46529A6-ED73-413F-AC82-7F985B03B794}" dt="2020-12-22T11:52:26.635" v="4032" actId="20577"/>
          <ac:spMkLst>
            <pc:docMk/>
            <pc:sldMk cId="1832645793" sldId="261"/>
            <ac:spMk id="135" creationId="{2F133B95-BD2A-49A9-9E0A-6777E6B26AE5}"/>
          </ac:spMkLst>
        </pc:spChg>
        <pc:grpChg chg="del">
          <ac:chgData name="Paul Bloemers" userId="fe3832ff3b233e04" providerId="LiveId" clId="{F46529A6-ED73-413F-AC82-7F985B03B794}" dt="2020-12-22T09:29:08.639" v="1766" actId="478"/>
          <ac:grpSpMkLst>
            <pc:docMk/>
            <pc:sldMk cId="1832645793" sldId="261"/>
            <ac:grpSpMk id="14" creationId="{E916655C-4CF6-4A3C-B88E-07EE63DB5334}"/>
          </ac:grpSpMkLst>
        </pc:grpChg>
        <pc:grpChg chg="add mod">
          <ac:chgData name="Paul Bloemers" userId="fe3832ff3b233e04" providerId="LiveId" clId="{F46529A6-ED73-413F-AC82-7F985B03B794}" dt="2020-12-22T09:29:09.923" v="1767"/>
          <ac:grpSpMkLst>
            <pc:docMk/>
            <pc:sldMk cId="1832645793" sldId="261"/>
            <ac:grpSpMk id="61" creationId="{D04CCDD8-8BDB-48E3-98C0-7DCC1B7675F1}"/>
          </ac:grpSpMkLst>
        </pc:grpChg>
        <pc:grpChg chg="mod">
          <ac:chgData name="Paul Bloemers" userId="fe3832ff3b233e04" providerId="LiveId" clId="{F46529A6-ED73-413F-AC82-7F985B03B794}" dt="2020-12-22T12:00:00.517" v="4231" actId="1036"/>
          <ac:grpSpMkLst>
            <pc:docMk/>
            <pc:sldMk cId="1832645793" sldId="261"/>
            <ac:grpSpMk id="67" creationId="{D0104F48-E7FF-457C-BBA4-B347F5226F20}"/>
          </ac:grpSpMkLst>
        </pc:grpChg>
        <pc:grpChg chg="add del mod">
          <ac:chgData name="Paul Bloemers" userId="fe3832ff3b233e04" providerId="LiveId" clId="{F46529A6-ED73-413F-AC82-7F985B03B794}" dt="2020-12-22T11:51:31.228" v="3995" actId="21"/>
          <ac:grpSpMkLst>
            <pc:docMk/>
            <pc:sldMk cId="1832645793" sldId="261"/>
            <ac:grpSpMk id="91" creationId="{D993289D-0DC1-401D-85DA-B23DC52A7B78}"/>
          </ac:grpSpMkLst>
        </pc:grpChg>
        <pc:grpChg chg="add mod">
          <ac:chgData name="Paul Bloemers" userId="fe3832ff3b233e04" providerId="LiveId" clId="{F46529A6-ED73-413F-AC82-7F985B03B794}" dt="2020-12-22T11:53:42.095" v="4045" actId="1076"/>
          <ac:grpSpMkLst>
            <pc:docMk/>
            <pc:sldMk cId="1832645793" sldId="261"/>
            <ac:grpSpMk id="104" creationId="{24FEDE43-A8E2-4646-876E-EB5BF8F15EA0}"/>
          </ac:grpSpMkLst>
        </pc:grpChg>
        <pc:grpChg chg="add mod">
          <ac:chgData name="Paul Bloemers" userId="fe3832ff3b233e04" providerId="LiveId" clId="{F46529A6-ED73-413F-AC82-7F985B03B794}" dt="2020-12-22T11:54:35.779" v="4092" actId="1035"/>
          <ac:grpSpMkLst>
            <pc:docMk/>
            <pc:sldMk cId="1832645793" sldId="261"/>
            <ac:grpSpMk id="115" creationId="{24D5F8B8-09F0-4BE3-8B63-B6C55EE86622}"/>
          </ac:grpSpMkLst>
        </pc:grpChg>
        <pc:grpChg chg="mod">
          <ac:chgData name="Paul Bloemers" userId="fe3832ff3b233e04" providerId="LiveId" clId="{F46529A6-ED73-413F-AC82-7F985B03B794}" dt="2020-12-22T11:55:19.910" v="4133" actId="1036"/>
          <ac:grpSpMkLst>
            <pc:docMk/>
            <pc:sldMk cId="1832645793" sldId="261"/>
            <ac:grpSpMk id="136" creationId="{F595E0DC-8C62-492B-BD0F-0E64D809E9C7}"/>
          </ac:grpSpMkLst>
        </pc:grpChg>
        <pc:picChg chg="add del mod">
          <ac:chgData name="Paul Bloemers" userId="fe3832ff3b233e04" providerId="LiveId" clId="{F46529A6-ED73-413F-AC82-7F985B03B794}" dt="2020-12-22T11:50:26.954" v="3983"/>
          <ac:picMkLst>
            <pc:docMk/>
            <pc:sldMk cId="1832645793" sldId="261"/>
            <ac:picMk id="10" creationId="{A69BFF85-F9C9-4DDA-9B52-A1DBB6A03D02}"/>
          </ac:picMkLst>
        </pc:picChg>
        <pc:picChg chg="add del mod">
          <ac:chgData name="Paul Bloemers" userId="fe3832ff3b233e04" providerId="LiveId" clId="{F46529A6-ED73-413F-AC82-7F985B03B794}" dt="2020-12-22T11:50:35.874" v="3986" actId="478"/>
          <ac:picMkLst>
            <pc:docMk/>
            <pc:sldMk cId="1832645793" sldId="261"/>
            <ac:picMk id="25" creationId="{71181D83-ED49-4164-8770-AAF6E37220E1}"/>
          </ac:picMkLst>
        </pc:picChg>
        <pc:picChg chg="add mod">
          <ac:chgData name="Paul Bloemers" userId="fe3832ff3b233e04" providerId="LiveId" clId="{F46529A6-ED73-413F-AC82-7F985B03B794}" dt="2020-12-22T11:52:48.983" v="4033" actId="1076"/>
          <ac:picMkLst>
            <pc:docMk/>
            <pc:sldMk cId="1832645793" sldId="261"/>
            <ac:picMk id="26" creationId="{0C7FA27D-E0FB-4A59-B56F-080B9EF4574E}"/>
          </ac:picMkLst>
        </pc:picChg>
        <pc:picChg chg="add mod">
          <ac:chgData name="Paul Bloemers" userId="fe3832ff3b233e04" providerId="LiveId" clId="{F46529A6-ED73-413F-AC82-7F985B03B794}" dt="2020-12-22T11:58:21.343" v="4145" actId="1076"/>
          <ac:picMkLst>
            <pc:docMk/>
            <pc:sldMk cId="1832645793" sldId="261"/>
            <ac:picMk id="27" creationId="{0AF5B308-9C29-4CFB-87C8-6E319ECDFD45}"/>
          </ac:picMkLst>
        </pc:picChg>
        <pc:picChg chg="add mod">
          <ac:chgData name="Paul Bloemers" userId="fe3832ff3b233e04" providerId="LiveId" clId="{F46529A6-ED73-413F-AC82-7F985B03B794}" dt="2020-12-22T09:29:09.923" v="1767"/>
          <ac:picMkLst>
            <pc:docMk/>
            <pc:sldMk cId="1832645793" sldId="261"/>
            <ac:picMk id="81" creationId="{E6183C86-534E-46B5-A9AF-CE2C3A2C8B98}"/>
          </ac:picMkLst>
        </pc:picChg>
        <pc:picChg chg="add mod modCrop">
          <ac:chgData name="Paul Bloemers" userId="fe3832ff3b233e04" providerId="LiveId" clId="{F46529A6-ED73-413F-AC82-7F985B03B794}" dt="2020-12-22T11:54:18.022" v="4049" actId="1076"/>
          <ac:picMkLst>
            <pc:docMk/>
            <pc:sldMk cId="1832645793" sldId="261"/>
            <ac:picMk id="114" creationId="{578C002D-96EE-445E-BB47-66935FEA052F}"/>
          </ac:picMkLst>
        </pc:pic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85" creationId="{A27BCC23-8AF2-413A-8E96-5C57BE2B6E05}"/>
          </ac:cxnSpMkLst>
        </pc:cxn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86" creationId="{CF1F38A8-59D3-48BD-B8F5-F4D2EC2E5A44}"/>
          </ac:cxnSpMkLst>
        </pc:cxn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87" creationId="{196E37F3-2CDC-41FF-9410-34B4AE7DA491}"/>
          </ac:cxnSpMkLst>
        </pc:cxn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95" creationId="{A12EFD20-3EEC-4629-BEF9-B925859AF216}"/>
          </ac:cxnSpMkLst>
        </pc:cxn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96" creationId="{57FF31D7-F6EC-44DF-B5DE-F677C319648F}"/>
          </ac:cxnSpMkLst>
        </pc:cxn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98" creationId="{473CD8A0-683B-4F68-A5C6-BB3CAE9FA3E1}"/>
          </ac:cxnSpMkLst>
        </pc:cxnChg>
        <pc:cxnChg chg="add del mod">
          <ac:chgData name="Paul Bloemers" userId="fe3832ff3b233e04" providerId="LiveId" clId="{F46529A6-ED73-413F-AC82-7F985B03B794}" dt="2020-12-22T11:51:31.228" v="3995" actId="21"/>
          <ac:cxnSpMkLst>
            <pc:docMk/>
            <pc:sldMk cId="1832645793" sldId="261"/>
            <ac:cxnSpMk id="99" creationId="{D9102F2E-BB87-4EEE-9335-C35C32EE43A3}"/>
          </ac:cxnSpMkLst>
        </pc:cxnChg>
      </pc:sldChg>
      <pc:sldChg chg="modSp add mod ord">
        <pc:chgData name="Paul Bloemers" userId="fe3832ff3b233e04" providerId="LiveId" clId="{F46529A6-ED73-413F-AC82-7F985B03B794}" dt="2020-12-22T09:07:01.048" v="1148" actId="20577"/>
        <pc:sldMkLst>
          <pc:docMk/>
          <pc:sldMk cId="2106286959" sldId="262"/>
        </pc:sldMkLst>
        <pc:spChg chg="mod">
          <ac:chgData name="Paul Bloemers" userId="fe3832ff3b233e04" providerId="LiveId" clId="{F46529A6-ED73-413F-AC82-7F985B03B794}" dt="2020-12-22T09:04:25.647" v="1036" actId="1035"/>
          <ac:spMkLst>
            <pc:docMk/>
            <pc:sldMk cId="2106286959" sldId="262"/>
            <ac:spMk id="3" creationId="{FE30E485-94AA-456A-9491-D6292E6DAE8C}"/>
          </ac:spMkLst>
        </pc:spChg>
        <pc:spChg chg="mod">
          <ac:chgData name="Paul Bloemers" userId="fe3832ff3b233e04" providerId="LiveId" clId="{F46529A6-ED73-413F-AC82-7F985B03B794}" dt="2020-12-22T09:04:42.864" v="1045" actId="20577"/>
          <ac:spMkLst>
            <pc:docMk/>
            <pc:sldMk cId="2106286959" sldId="262"/>
            <ac:spMk id="5" creationId="{E0B77209-27A3-49BD-8252-12147501BCB4}"/>
          </ac:spMkLst>
        </pc:spChg>
        <pc:spChg chg="mod">
          <ac:chgData name="Paul Bloemers" userId="fe3832ff3b233e04" providerId="LiveId" clId="{F46529A6-ED73-413F-AC82-7F985B03B794}" dt="2020-12-22T09:05:12.879" v="1060" actId="20577"/>
          <ac:spMkLst>
            <pc:docMk/>
            <pc:sldMk cId="2106286959" sldId="262"/>
            <ac:spMk id="6" creationId="{BF13E436-403F-4120-87B7-1D0C28C3C1D4}"/>
          </ac:spMkLst>
        </pc:spChg>
        <pc:spChg chg="mod">
          <ac:chgData name="Paul Bloemers" userId="fe3832ff3b233e04" providerId="LiveId" clId="{F46529A6-ED73-413F-AC82-7F985B03B794}" dt="2020-12-22T09:05:20.592" v="1073" actId="20577"/>
          <ac:spMkLst>
            <pc:docMk/>
            <pc:sldMk cId="2106286959" sldId="262"/>
            <ac:spMk id="7" creationId="{F82760C6-557E-4F35-BF4E-D686AFEB0FA7}"/>
          </ac:spMkLst>
        </pc:spChg>
        <pc:spChg chg="mod">
          <ac:chgData name="Paul Bloemers" userId="fe3832ff3b233e04" providerId="LiveId" clId="{F46529A6-ED73-413F-AC82-7F985B03B794}" dt="2020-12-22T09:06:41.463" v="1115" actId="1035"/>
          <ac:spMkLst>
            <pc:docMk/>
            <pc:sldMk cId="2106286959" sldId="262"/>
            <ac:spMk id="8" creationId="{B69C6E30-93FC-4B67-B46F-9DD64CD22F17}"/>
          </ac:spMkLst>
        </pc:spChg>
        <pc:spChg chg="mod">
          <ac:chgData name="Paul Bloemers" userId="fe3832ff3b233e04" providerId="LiveId" clId="{F46529A6-ED73-413F-AC82-7F985B03B794}" dt="2020-12-22T09:06:50.880" v="1128" actId="20577"/>
          <ac:spMkLst>
            <pc:docMk/>
            <pc:sldMk cId="2106286959" sldId="262"/>
            <ac:spMk id="9" creationId="{40215993-7B37-42F0-BEC2-843B36157D04}"/>
          </ac:spMkLst>
        </pc:spChg>
        <pc:spChg chg="mod">
          <ac:chgData name="Paul Bloemers" userId="fe3832ff3b233e04" providerId="LiveId" clId="{F46529A6-ED73-413F-AC82-7F985B03B794}" dt="2020-12-22T09:06:57.608" v="1139" actId="20577"/>
          <ac:spMkLst>
            <pc:docMk/>
            <pc:sldMk cId="2106286959" sldId="262"/>
            <ac:spMk id="10" creationId="{9FA54A7B-2659-488E-81BE-EDBBFE3E15A9}"/>
          </ac:spMkLst>
        </pc:spChg>
        <pc:spChg chg="mod">
          <ac:chgData name="Paul Bloemers" userId="fe3832ff3b233e04" providerId="LiveId" clId="{F46529A6-ED73-413F-AC82-7F985B03B794}" dt="2020-12-22T09:07:01.048" v="1148" actId="20577"/>
          <ac:spMkLst>
            <pc:docMk/>
            <pc:sldMk cId="2106286959" sldId="262"/>
            <ac:spMk id="11" creationId="{40031215-7889-4D92-A149-77173FBEF96B}"/>
          </ac:spMkLst>
        </pc:spChg>
      </pc:sldChg>
      <pc:sldChg chg="modSp add mod ord">
        <pc:chgData name="Paul Bloemers" userId="fe3832ff3b233e04" providerId="LiveId" clId="{F46529A6-ED73-413F-AC82-7F985B03B794}" dt="2020-12-22T09:08:23.264" v="1263" actId="20577"/>
        <pc:sldMkLst>
          <pc:docMk/>
          <pc:sldMk cId="1694365801" sldId="263"/>
        </pc:sldMkLst>
        <pc:spChg chg="mod">
          <ac:chgData name="Paul Bloemers" userId="fe3832ff3b233e04" providerId="LiveId" clId="{F46529A6-ED73-413F-AC82-7F985B03B794}" dt="2020-12-22T09:07:38.824" v="1170" actId="20577"/>
          <ac:spMkLst>
            <pc:docMk/>
            <pc:sldMk cId="1694365801" sldId="263"/>
            <ac:spMk id="2" creationId="{C3FD5C64-2676-4A0F-A143-F881F6052746}"/>
          </ac:spMkLst>
        </pc:spChg>
        <pc:spChg chg="mod">
          <ac:chgData name="Paul Bloemers" userId="fe3832ff3b233e04" providerId="LiveId" clId="{F46529A6-ED73-413F-AC82-7F985B03B794}" dt="2020-12-22T09:07:46.405" v="1185" actId="20577"/>
          <ac:spMkLst>
            <pc:docMk/>
            <pc:sldMk cId="1694365801" sldId="263"/>
            <ac:spMk id="3" creationId="{98C12B8F-BF3F-4B06-BB2F-FF0B1811371E}"/>
          </ac:spMkLst>
        </pc:spChg>
        <pc:spChg chg="mod">
          <ac:chgData name="Paul Bloemers" userId="fe3832ff3b233e04" providerId="LiveId" clId="{F46529A6-ED73-413F-AC82-7F985B03B794}" dt="2020-12-22T09:07:55.432" v="1210" actId="20577"/>
          <ac:spMkLst>
            <pc:docMk/>
            <pc:sldMk cId="1694365801" sldId="263"/>
            <ac:spMk id="4" creationId="{401C6125-1933-4F2F-9179-5507847478EB}"/>
          </ac:spMkLst>
        </pc:spChg>
        <pc:spChg chg="mod">
          <ac:chgData name="Paul Bloemers" userId="fe3832ff3b233e04" providerId="LiveId" clId="{F46529A6-ED73-413F-AC82-7F985B03B794}" dt="2020-12-22T09:08:00.920" v="1221" actId="20577"/>
          <ac:spMkLst>
            <pc:docMk/>
            <pc:sldMk cId="1694365801" sldId="263"/>
            <ac:spMk id="5" creationId="{B0E5F09B-D41E-4248-A47E-2DAE84503D88}"/>
          </ac:spMkLst>
        </pc:spChg>
        <pc:spChg chg="mod">
          <ac:chgData name="Paul Bloemers" userId="fe3832ff3b233e04" providerId="LiveId" clId="{F46529A6-ED73-413F-AC82-7F985B03B794}" dt="2020-12-22T09:08:06.553" v="1230" actId="20577"/>
          <ac:spMkLst>
            <pc:docMk/>
            <pc:sldMk cId="1694365801" sldId="263"/>
            <ac:spMk id="6" creationId="{BFF42432-6A6B-44BF-825E-508A95E6C144}"/>
          </ac:spMkLst>
        </pc:spChg>
        <pc:spChg chg="mod">
          <ac:chgData name="Paul Bloemers" userId="fe3832ff3b233e04" providerId="LiveId" clId="{F46529A6-ED73-413F-AC82-7F985B03B794}" dt="2020-12-22T09:08:13.358" v="1243" actId="20577"/>
          <ac:spMkLst>
            <pc:docMk/>
            <pc:sldMk cId="1694365801" sldId="263"/>
            <ac:spMk id="7" creationId="{E4383DB8-00FD-4BF5-8BC1-DB0DEA53C48D}"/>
          </ac:spMkLst>
        </pc:spChg>
        <pc:spChg chg="mod">
          <ac:chgData name="Paul Bloemers" userId="fe3832ff3b233e04" providerId="LiveId" clId="{F46529A6-ED73-413F-AC82-7F985B03B794}" dt="2020-12-22T09:08:18.918" v="1254" actId="20577"/>
          <ac:spMkLst>
            <pc:docMk/>
            <pc:sldMk cId="1694365801" sldId="263"/>
            <ac:spMk id="8" creationId="{1E4C5815-0C6E-43C9-A0FB-1D9395752BFA}"/>
          </ac:spMkLst>
        </pc:spChg>
        <pc:spChg chg="mod">
          <ac:chgData name="Paul Bloemers" userId="fe3832ff3b233e04" providerId="LiveId" clId="{F46529A6-ED73-413F-AC82-7F985B03B794}" dt="2020-12-22T09:08:23.264" v="1263" actId="20577"/>
          <ac:spMkLst>
            <pc:docMk/>
            <pc:sldMk cId="1694365801" sldId="263"/>
            <ac:spMk id="9" creationId="{EE78F38E-2BC6-445B-A8F2-79EFDBD7D307}"/>
          </ac:spMkLst>
        </pc:spChg>
      </pc:sldChg>
      <pc:sldChg chg="modSp add mod ord">
        <pc:chgData name="Paul Bloemers" userId="fe3832ff3b233e04" providerId="LiveId" clId="{F46529A6-ED73-413F-AC82-7F985B03B794}" dt="2020-12-22T09:15:38.848" v="1539" actId="20577"/>
        <pc:sldMkLst>
          <pc:docMk/>
          <pc:sldMk cId="867030634" sldId="264"/>
        </pc:sldMkLst>
        <pc:spChg chg="mod">
          <ac:chgData name="Paul Bloemers" userId="fe3832ff3b233e04" providerId="LiveId" clId="{F46529A6-ED73-413F-AC82-7F985B03B794}" dt="2020-12-22T09:09:22.848" v="1296" actId="555"/>
          <ac:spMkLst>
            <pc:docMk/>
            <pc:sldMk cId="867030634" sldId="264"/>
            <ac:spMk id="3" creationId="{FE30E485-94AA-456A-9491-D6292E6DAE8C}"/>
          </ac:spMkLst>
        </pc:spChg>
        <pc:spChg chg="mod">
          <ac:chgData name="Paul Bloemers" userId="fe3832ff3b233e04" providerId="LiveId" clId="{F46529A6-ED73-413F-AC82-7F985B03B794}" dt="2020-12-22T09:09:22.848" v="1296" actId="555"/>
          <ac:spMkLst>
            <pc:docMk/>
            <pc:sldMk cId="867030634" sldId="264"/>
            <ac:spMk id="5" creationId="{E0B77209-27A3-49BD-8252-12147501BCB4}"/>
          </ac:spMkLst>
        </pc:spChg>
        <pc:spChg chg="mod">
          <ac:chgData name="Paul Bloemers" userId="fe3832ff3b233e04" providerId="LiveId" clId="{F46529A6-ED73-413F-AC82-7F985B03B794}" dt="2020-12-22T09:09:36.839" v="1311" actId="20577"/>
          <ac:spMkLst>
            <pc:docMk/>
            <pc:sldMk cId="867030634" sldId="264"/>
            <ac:spMk id="6" creationId="{BF13E436-403F-4120-87B7-1D0C28C3C1D4}"/>
          </ac:spMkLst>
        </pc:spChg>
        <pc:spChg chg="mod">
          <ac:chgData name="Paul Bloemers" userId="fe3832ff3b233e04" providerId="LiveId" clId="{F46529A6-ED73-413F-AC82-7F985B03B794}" dt="2020-12-22T09:15:38.848" v="1539" actId="20577"/>
          <ac:spMkLst>
            <pc:docMk/>
            <pc:sldMk cId="867030634" sldId="264"/>
            <ac:spMk id="7" creationId="{F82760C6-557E-4F35-BF4E-D686AFEB0FA7}"/>
          </ac:spMkLst>
        </pc:spChg>
        <pc:spChg chg="mod">
          <ac:chgData name="Paul Bloemers" userId="fe3832ff3b233e04" providerId="LiveId" clId="{F46529A6-ED73-413F-AC82-7F985B03B794}" dt="2020-12-22T09:11:02.247" v="1350" actId="1038"/>
          <ac:spMkLst>
            <pc:docMk/>
            <pc:sldMk cId="867030634" sldId="264"/>
            <ac:spMk id="8" creationId="{B69C6E30-93FC-4B67-B46F-9DD64CD22F17}"/>
          </ac:spMkLst>
        </pc:spChg>
        <pc:spChg chg="mod">
          <ac:chgData name="Paul Bloemers" userId="fe3832ff3b233e04" providerId="LiveId" clId="{F46529A6-ED73-413F-AC82-7F985B03B794}" dt="2020-12-22T09:13:15.360" v="1380" actId="20577"/>
          <ac:spMkLst>
            <pc:docMk/>
            <pc:sldMk cId="867030634" sldId="264"/>
            <ac:spMk id="9" creationId="{40215993-7B37-42F0-BEC2-843B36157D04}"/>
          </ac:spMkLst>
        </pc:spChg>
        <pc:spChg chg="mod">
          <ac:chgData name="Paul Bloemers" userId="fe3832ff3b233e04" providerId="LiveId" clId="{F46529A6-ED73-413F-AC82-7F985B03B794}" dt="2020-12-22T09:13:27.286" v="1404" actId="20577"/>
          <ac:spMkLst>
            <pc:docMk/>
            <pc:sldMk cId="867030634" sldId="264"/>
            <ac:spMk id="10" creationId="{9FA54A7B-2659-488E-81BE-EDBBFE3E15A9}"/>
          </ac:spMkLst>
        </pc:spChg>
        <pc:spChg chg="mod">
          <ac:chgData name="Paul Bloemers" userId="fe3832ff3b233e04" providerId="LiveId" clId="{F46529A6-ED73-413F-AC82-7F985B03B794}" dt="2020-12-22T09:13:42.499" v="1420" actId="20577"/>
          <ac:spMkLst>
            <pc:docMk/>
            <pc:sldMk cId="867030634" sldId="264"/>
            <ac:spMk id="11" creationId="{40031215-7889-4D92-A149-77173FBEF96B}"/>
          </ac:spMkLst>
        </pc:spChg>
      </pc:sldChg>
      <pc:sldChg chg="modSp add mod ord">
        <pc:chgData name="Paul Bloemers" userId="fe3832ff3b233e04" providerId="LiveId" clId="{F46529A6-ED73-413F-AC82-7F985B03B794}" dt="2020-12-22T09:15:45.545" v="1548" actId="20577"/>
        <pc:sldMkLst>
          <pc:docMk/>
          <pc:sldMk cId="1464722542" sldId="265"/>
        </pc:sldMkLst>
        <pc:spChg chg="mod">
          <ac:chgData name="Paul Bloemers" userId="fe3832ff3b233e04" providerId="LiveId" clId="{F46529A6-ED73-413F-AC82-7F985B03B794}" dt="2020-12-22T09:13:59.589" v="1431" actId="20577"/>
          <ac:spMkLst>
            <pc:docMk/>
            <pc:sldMk cId="1464722542" sldId="265"/>
            <ac:spMk id="2" creationId="{C3FD5C64-2676-4A0F-A143-F881F6052746}"/>
          </ac:spMkLst>
        </pc:spChg>
        <pc:spChg chg="mod">
          <ac:chgData name="Paul Bloemers" userId="fe3832ff3b233e04" providerId="LiveId" clId="{F46529A6-ED73-413F-AC82-7F985B03B794}" dt="2020-12-22T09:14:06.248" v="1442" actId="20577"/>
          <ac:spMkLst>
            <pc:docMk/>
            <pc:sldMk cId="1464722542" sldId="265"/>
            <ac:spMk id="3" creationId="{98C12B8F-BF3F-4B06-BB2F-FF0B1811371E}"/>
          </ac:spMkLst>
        </pc:spChg>
        <pc:spChg chg="mod">
          <ac:chgData name="Paul Bloemers" userId="fe3832ff3b233e04" providerId="LiveId" clId="{F46529A6-ED73-413F-AC82-7F985B03B794}" dt="2020-12-22T09:14:14.520" v="1462" actId="20577"/>
          <ac:spMkLst>
            <pc:docMk/>
            <pc:sldMk cId="1464722542" sldId="265"/>
            <ac:spMk id="4" creationId="{401C6125-1933-4F2F-9179-5507847478EB}"/>
          </ac:spMkLst>
        </pc:spChg>
        <pc:spChg chg="mod">
          <ac:chgData name="Paul Bloemers" userId="fe3832ff3b233e04" providerId="LiveId" clId="{F46529A6-ED73-413F-AC82-7F985B03B794}" dt="2020-12-22T09:14:19.616" v="1478" actId="20577"/>
          <ac:spMkLst>
            <pc:docMk/>
            <pc:sldMk cId="1464722542" sldId="265"/>
            <ac:spMk id="5" creationId="{B0E5F09B-D41E-4248-A47E-2DAE84503D88}"/>
          </ac:spMkLst>
        </pc:spChg>
        <pc:spChg chg="mod">
          <ac:chgData name="Paul Bloemers" userId="fe3832ff3b233e04" providerId="LiveId" clId="{F46529A6-ED73-413F-AC82-7F985B03B794}" dt="2020-12-22T09:14:27.078" v="1488" actId="20577"/>
          <ac:spMkLst>
            <pc:docMk/>
            <pc:sldMk cId="1464722542" sldId="265"/>
            <ac:spMk id="6" creationId="{BFF42432-6A6B-44BF-825E-508A95E6C144}"/>
          </ac:spMkLst>
        </pc:spChg>
        <pc:spChg chg="mod">
          <ac:chgData name="Paul Bloemers" userId="fe3832ff3b233e04" providerId="LiveId" clId="{F46529A6-ED73-413F-AC82-7F985B03B794}" dt="2020-12-22T09:15:45.545" v="1548" actId="20577"/>
          <ac:spMkLst>
            <pc:docMk/>
            <pc:sldMk cId="1464722542" sldId="265"/>
            <ac:spMk id="7" creationId="{E4383DB8-00FD-4BF5-8BC1-DB0DEA53C48D}"/>
          </ac:spMkLst>
        </pc:spChg>
        <pc:spChg chg="mod">
          <ac:chgData name="Paul Bloemers" userId="fe3832ff3b233e04" providerId="LiveId" clId="{F46529A6-ED73-413F-AC82-7F985B03B794}" dt="2020-12-22T09:14:38.592" v="1514" actId="20577"/>
          <ac:spMkLst>
            <pc:docMk/>
            <pc:sldMk cId="1464722542" sldId="265"/>
            <ac:spMk id="8" creationId="{1E4C5815-0C6E-43C9-A0FB-1D9395752BFA}"/>
          </ac:spMkLst>
        </pc:spChg>
        <pc:spChg chg="mod">
          <ac:chgData name="Paul Bloemers" userId="fe3832ff3b233e04" providerId="LiveId" clId="{F46529A6-ED73-413F-AC82-7F985B03B794}" dt="2020-12-22T09:14:45.054" v="1530" actId="20577"/>
          <ac:spMkLst>
            <pc:docMk/>
            <pc:sldMk cId="1464722542" sldId="265"/>
            <ac:spMk id="9" creationId="{EE78F38E-2BC6-445B-A8F2-79EFDBD7D3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19C3-C7ED-42CD-9983-E8EC9DC7DC80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8C7A-88E6-43E7-BDF9-211806B1F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5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77728C-6743-42E7-8C79-67176989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E7AA85-A108-4392-9394-78CAF4A7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E5A23B-9866-45FE-9A26-3DABBFA4C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9F0DFEB-E386-4C82-9625-60939C7AC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7D16B7-0BD8-4E25-8B65-0ADE80C99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B90DAD-7B4F-4B49-B595-732673477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F7CCECD-1FF8-47A1-BA53-5F0BD35CF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D39431-EED2-4EB0-BC9A-D1C7D5201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BEDAA5B-F22F-424D-B80D-A69D2F8C106B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FC1062B-5446-45AD-8862-9B3656FB6DAD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F4B59A1-4348-4433-AEC3-C565BB967D8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8B9A4B3-1187-44D4-920E-D6D52AA8BA1C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0A93C86-D9EB-45CC-ADDB-BF86C44BF8B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D9F53BD-C130-4389-B3A5-46423417FBD2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58111C4-BC22-489D-A339-DC266A2FFC88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CB76402-5DFC-4191-A623-79C6357BDF62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FFF983D8-FBD0-4007-B4FF-B2CD7009A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5" y="1054388"/>
            <a:ext cx="3247090" cy="461665"/>
          </a:xfrm>
        </p:spPr>
        <p:txBody>
          <a:bodyPr anchor="b"/>
          <a:lstStyle>
            <a:lvl1pPr algn="ctr"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4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9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08C810-42FE-41A7-AAEC-F12E3FBB2F31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D3561D9-F52E-4A20-AC47-F1AB3BBE7789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5294C93-297F-48B3-B485-58F9577D022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995D020-819B-4D87-856A-B4F2931939B2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44B08E2-29FD-44A7-AE2D-027CD021AAE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F90084C-274A-43EF-A6B3-167D1776F521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A0C882-DC19-47F9-9660-1B3477EEC90E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03ED2BC-5A31-41A7-B83E-D0548C451514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5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6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9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0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38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2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6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02B2C3ED-0B29-46C1-BF08-2EF74100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6E4FFEC-7B06-48B8-9DDA-795748E7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045EE06-0F11-4334-AC7F-750B3058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95EBB42-A74C-4A69-8D77-D6DEE41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2EBE3035-D310-433C-BD8E-6458F03F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8BA84761-B36D-411C-AAC5-04B4F30D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2B4E210-C425-4B4B-88F9-B9FE6754E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0F1EF7B-55F7-40EB-B3F6-2EEAD10A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E50E29-2FEA-4A2F-83A5-FCFC80C83DC7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D7B2675-6EE6-4165-9AE5-400A7308DC60}"/>
              </a:ext>
            </a:extLst>
          </p:cNvPr>
          <p:cNvCxnSpPr/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A05B526-7A79-463F-A730-405565765CB3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2E08F20-6714-4504-9E60-88E7410BC668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3511004-31C4-423E-94BE-BEF272E9BCBA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EBDF877-8941-415E-BCF0-88FF8FE8D276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4F3A86A-3EA6-476B-8252-7D7B9C5AF5D7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1210E70-CD0C-4010-B295-3B4E049B7E80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03400619-E573-441E-8987-A922C83511BF}"/>
              </a:ext>
            </a:extLst>
          </p:cNvPr>
          <p:cNvSpPr txBox="1"/>
          <p:nvPr/>
        </p:nvSpPr>
        <p:spPr>
          <a:xfrm>
            <a:off x="19450" y="1066915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Arbeidsproductiviteit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C9F2E5-9F8F-4E58-A1F6-F122BCF661CE}"/>
              </a:ext>
            </a:extLst>
          </p:cNvPr>
          <p:cNvSpPr txBox="1"/>
          <p:nvPr/>
        </p:nvSpPr>
        <p:spPr>
          <a:xfrm>
            <a:off x="3960987" y="1054389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Afschrijvingen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99E6C22-5F4A-41D7-BCFC-3078BAA48243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BBP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01F0FE3-8079-441D-ACAC-E7ADE01556C6}"/>
              </a:ext>
            </a:extLst>
          </p:cNvPr>
          <p:cNvSpPr txBox="1"/>
          <p:nvPr/>
        </p:nvSpPr>
        <p:spPr>
          <a:xfrm>
            <a:off x="3454404" y="3473458"/>
            <a:ext cx="337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Toegevoegde waarde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CFE058D-2264-435B-A8C8-EA5758712C01}"/>
              </a:ext>
            </a:extLst>
          </p:cNvPr>
          <p:cNvSpPr txBox="1"/>
          <p:nvPr/>
        </p:nvSpPr>
        <p:spPr>
          <a:xfrm>
            <a:off x="31975" y="5950935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Primair inkomen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6713A16-65E2-493B-8EED-5398FEE0907F}"/>
              </a:ext>
            </a:extLst>
          </p:cNvPr>
          <p:cNvSpPr txBox="1"/>
          <p:nvPr/>
        </p:nvSpPr>
        <p:spPr>
          <a:xfrm>
            <a:off x="3448948" y="595093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Secundair inkomen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87C35670-16C4-4E0C-A1E2-D16D7E4F0ADB}"/>
              </a:ext>
            </a:extLst>
          </p:cNvPr>
          <p:cNvSpPr txBox="1"/>
          <p:nvPr/>
        </p:nvSpPr>
        <p:spPr>
          <a:xfrm>
            <a:off x="19923" y="8388894"/>
            <a:ext cx="345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latin typeface="Museo Sans 900" panose="02000000000000000000" pitchFamily="50" charset="0"/>
              </a:rPr>
              <a:t>Arbeidsinkomensquote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24ED78C-B95B-468A-91F8-E68AE4F4E603}"/>
              </a:ext>
            </a:extLst>
          </p:cNvPr>
          <p:cNvSpPr txBox="1"/>
          <p:nvPr/>
        </p:nvSpPr>
        <p:spPr>
          <a:xfrm>
            <a:off x="3448948" y="8181603"/>
            <a:ext cx="3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Categoriale inkomensverdeling</a:t>
            </a:r>
          </a:p>
        </p:txBody>
      </p:sp>
    </p:spTree>
    <p:extLst>
      <p:ext uri="{BB962C8B-B14F-4D97-AF65-F5344CB8AC3E}">
        <p14:creationId xmlns:p14="http://schemas.microsoft.com/office/powerpoint/2010/main" val="317470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Ruilvoet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Valutamarkt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Nationaal spaarsaldo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Lopende rekening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1180608" y="118615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Devaluatie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1233506" y="2616874"/>
            <a:ext cx="1018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Innovatie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Betalingsbalans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Kapitaalrekening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geheel van vraag naar en aanbod van (vreemde) valuta’s.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ontwikkelen en met succes introduceren van nieuwe producten of diensten of van nieuwe productie- of distributietechnieken.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economie die sterk afhankelijk is van innovatie, heeft wel een goed opgeleide beroepsbevolking nodig.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Investeringen in onderwijs en investeringen in onderzoek zijn dan essentieel.</a:t>
            </a:r>
          </a:p>
        </p:txBody>
      </p:sp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E916655C-4CF6-4A3C-B88E-07EE63DB5334}"/>
              </a:ext>
            </a:extLst>
          </p:cNvPr>
          <p:cNvGrpSpPr/>
          <p:nvPr/>
        </p:nvGrpSpPr>
        <p:grpSpPr>
          <a:xfrm>
            <a:off x="198683" y="106131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1E420661-0108-43DA-BBD9-3EE5A59828B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8337166D-5CAA-4882-9ED3-661DD9CFF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EDD30985-29A4-44F6-A94B-A034C921A2D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48F58740-A4F4-466D-ACF7-0AC419AF50B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D210ED02-002F-43F0-BA1A-DBCF685C4A3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F5E34766-3BD2-4556-AE33-7B620141DEF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4AA17983-EE21-4FE6-9536-9B600A25587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44B5DE7E-3CFE-485B-B084-20810C4A3E7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D66605DE-EAAC-445B-8447-2326B178B0B2}"/>
              </a:ext>
            </a:extLst>
          </p:cNvPr>
          <p:cNvSpPr txBox="1"/>
          <p:nvPr/>
        </p:nvSpPr>
        <p:spPr>
          <a:xfrm>
            <a:off x="441083" y="394978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neerwaartse aanpassing van de officiële spilkoers van een munt bij een systeem van vaste wisselkoersen.</a:t>
            </a:r>
          </a:p>
        </p:txBody>
      </p:sp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overzicht van alle transacties van een land met het buitenland in een bepaalde periode (meestal een jaar).</a:t>
            </a:r>
          </a:p>
          <a:p>
            <a:pPr marL="1879600" defTabSz="469900">
              <a:spcBef>
                <a:spcPts val="6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Valutamarkt</a:t>
            </a:r>
          </a:p>
          <a:p>
            <a:pPr marL="1790700" defTabSz="469900">
              <a:spcAft>
                <a:spcPts val="600"/>
              </a:spcAft>
            </a:pPr>
            <a:endParaRPr lang="nl-NL" sz="1050" dirty="0">
              <a:solidFill>
                <a:srgbClr val="0070C0"/>
              </a:solidFill>
              <a:latin typeface="Museo Sans 500" panose="02000000000000000000" pitchFamily="50" charset="0"/>
            </a:endParaRPr>
          </a:p>
          <a:p>
            <a:pPr marL="1528763" defTabSz="469900">
              <a:spcAft>
                <a:spcPts val="600"/>
              </a:spcAft>
            </a:pPr>
            <a:r>
              <a:rPr lang="nl-NL" dirty="0">
                <a:latin typeface="Museo Sans 500" panose="02000000000000000000" pitchFamily="50" charset="0"/>
              </a:rPr>
              <a:t>→</a:t>
            </a: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97740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bedrag dat een land meer verdiend (Y) dan het zelf uitgeeft (C + I + O).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Nationaal spaarsaldo = 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Y – (C + I + O)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(S – I) + (B – O)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(E – M)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weerspiegelt de netto verandering in het nationale vermogen van een land.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weerspiegelt de verandering van het netto-inkomen van een land.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(E – M)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3551573" y="111082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F133B95-BD2A-49A9-9E0A-6777E6B26AE5}"/>
                  </a:ext>
                </a:extLst>
              </p:cNvPr>
              <p:cNvSpPr txBox="1"/>
              <p:nvPr/>
            </p:nvSpPr>
            <p:spPr>
              <a:xfrm>
                <a:off x="3794361" y="395663"/>
                <a:ext cx="2999636" cy="1704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 hoeveelheid goederen die een land moet exporteren om een bepaalde hoeveelheid goederen te kunnen importeren.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indexcijfer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prijspeil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uitvoer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indexcijfer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prijspeil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invoer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Ruilvoet verbetert als de prijzen van de exportgoederen harder in prijs stijgen dan de prijzen van de importgoederen.</a:t>
                </a:r>
              </a:p>
            </p:txBody>
          </p:sp>
        </mc:Choice>
        <mc:Fallback xmlns=""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F133B95-BD2A-49A9-9E0A-6777E6B26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361" y="395663"/>
                <a:ext cx="2999636" cy="1704441"/>
              </a:xfrm>
              <a:prstGeom prst="rect">
                <a:avLst/>
              </a:prstGeom>
              <a:blipFill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294699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Afbeelding 24" descr="Afbeelding met tekst&#10;&#10;Automatisch gegenereerde beschrijving">
            <a:extLst>
              <a:ext uri="{FF2B5EF4-FFF2-40B4-BE49-F238E27FC236}">
                <a16:creationId xmlns:a16="http://schemas.microsoft.com/office/drawing/2014/main" id="{45C56B06-E4C9-4FF8-954C-C6DFB831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0" y="904484"/>
            <a:ext cx="1997006" cy="1246538"/>
          </a:xfrm>
          <a:prstGeom prst="rect">
            <a:avLst/>
          </a:prstGeom>
        </p:spPr>
      </p:pic>
      <p:grpSp>
        <p:nvGrpSpPr>
          <p:cNvPr id="62" name="Google Shape;4508;p45">
            <a:extLst>
              <a:ext uri="{FF2B5EF4-FFF2-40B4-BE49-F238E27FC236}">
                <a16:creationId xmlns:a16="http://schemas.microsoft.com/office/drawing/2014/main" id="{4426EBC1-5899-4A68-95F5-E40C61F3AEBE}"/>
              </a:ext>
            </a:extLst>
          </p:cNvPr>
          <p:cNvGrpSpPr/>
          <p:nvPr/>
        </p:nvGrpSpPr>
        <p:grpSpPr>
          <a:xfrm>
            <a:off x="194942" y="2234825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63" name="Google Shape;4509;p45">
              <a:extLst>
                <a:ext uri="{FF2B5EF4-FFF2-40B4-BE49-F238E27FC236}">
                  <a16:creationId xmlns:a16="http://schemas.microsoft.com/office/drawing/2014/main" id="{075B09AC-34B5-4FF4-87BC-F203FF934A84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510;p45">
              <a:extLst>
                <a:ext uri="{FF2B5EF4-FFF2-40B4-BE49-F238E27FC236}">
                  <a16:creationId xmlns:a16="http://schemas.microsoft.com/office/drawing/2014/main" id="{0BDAF249-1C00-4DE1-AD68-CDD039E170DA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" name="Tekstvak 64">
            <a:extLst>
              <a:ext uri="{FF2B5EF4-FFF2-40B4-BE49-F238E27FC236}">
                <a16:creationId xmlns:a16="http://schemas.microsoft.com/office/drawing/2014/main" id="{B71187D2-AB1A-4843-A609-BE33CCDF7679}"/>
              </a:ext>
            </a:extLst>
          </p:cNvPr>
          <p:cNvSpPr txBox="1"/>
          <p:nvPr/>
        </p:nvSpPr>
        <p:spPr>
          <a:xfrm>
            <a:off x="445814" y="2164335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verhoging: revaluatie</a:t>
            </a:r>
          </a:p>
        </p:txBody>
      </p:sp>
      <p:grpSp>
        <p:nvGrpSpPr>
          <p:cNvPr id="66" name="Google Shape;4668;p45">
            <a:extLst>
              <a:ext uri="{FF2B5EF4-FFF2-40B4-BE49-F238E27FC236}">
                <a16:creationId xmlns:a16="http://schemas.microsoft.com/office/drawing/2014/main" id="{D0CC8982-3638-422D-AD00-5BBBA9C19BD0}"/>
              </a:ext>
            </a:extLst>
          </p:cNvPr>
          <p:cNvGrpSpPr/>
          <p:nvPr/>
        </p:nvGrpSpPr>
        <p:grpSpPr>
          <a:xfrm>
            <a:off x="209414" y="359211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76" name="Google Shape;4669;p45">
              <a:extLst>
                <a:ext uri="{FF2B5EF4-FFF2-40B4-BE49-F238E27FC236}">
                  <a16:creationId xmlns:a16="http://schemas.microsoft.com/office/drawing/2014/main" id="{41AB8CB9-49C2-459D-855F-B4F818E2BADE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670;p45">
              <a:extLst>
                <a:ext uri="{FF2B5EF4-FFF2-40B4-BE49-F238E27FC236}">
                  <a16:creationId xmlns:a16="http://schemas.microsoft.com/office/drawing/2014/main" id="{074A78DB-70C7-4B32-8925-9BDE5A1B180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1;p45">
              <a:extLst>
                <a:ext uri="{FF2B5EF4-FFF2-40B4-BE49-F238E27FC236}">
                  <a16:creationId xmlns:a16="http://schemas.microsoft.com/office/drawing/2014/main" id="{6CFCFB90-9D00-456C-8D38-10574B51588C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672;p45">
              <a:extLst>
                <a:ext uri="{FF2B5EF4-FFF2-40B4-BE49-F238E27FC236}">
                  <a16:creationId xmlns:a16="http://schemas.microsoft.com/office/drawing/2014/main" id="{EDF1FEA5-06BA-49FD-90AF-2772032CD10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673;p45">
              <a:extLst>
                <a:ext uri="{FF2B5EF4-FFF2-40B4-BE49-F238E27FC236}">
                  <a16:creationId xmlns:a16="http://schemas.microsoft.com/office/drawing/2014/main" id="{ECA591F3-CEFB-4B81-B3E8-8AA928D7B6CE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74;p45">
              <a:extLst>
                <a:ext uri="{FF2B5EF4-FFF2-40B4-BE49-F238E27FC236}">
                  <a16:creationId xmlns:a16="http://schemas.microsoft.com/office/drawing/2014/main" id="{0B32CFD6-4190-41FC-BC5C-2720B98C49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75;p45">
              <a:extLst>
                <a:ext uri="{FF2B5EF4-FFF2-40B4-BE49-F238E27FC236}">
                  <a16:creationId xmlns:a16="http://schemas.microsoft.com/office/drawing/2014/main" id="{1FE30227-5FD5-4B0A-8345-8EEB1B1E9A9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76;p45">
              <a:extLst>
                <a:ext uri="{FF2B5EF4-FFF2-40B4-BE49-F238E27FC236}">
                  <a16:creationId xmlns:a16="http://schemas.microsoft.com/office/drawing/2014/main" id="{767B41AE-1075-4767-BDD8-7B0A568F628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E341EF1-3363-444B-A7D1-DB8258D8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22" y="3339153"/>
            <a:ext cx="1586324" cy="1224000"/>
          </a:xfrm>
          <a:prstGeom prst="rect">
            <a:avLst/>
          </a:prstGeom>
        </p:spPr>
      </p:pic>
      <p:grpSp>
        <p:nvGrpSpPr>
          <p:cNvPr id="84" name="Google Shape;4508;p45">
            <a:extLst>
              <a:ext uri="{FF2B5EF4-FFF2-40B4-BE49-F238E27FC236}">
                <a16:creationId xmlns:a16="http://schemas.microsoft.com/office/drawing/2014/main" id="{F9BD9AF5-1441-46CD-AEE9-6BEF1D36CD93}"/>
              </a:ext>
            </a:extLst>
          </p:cNvPr>
          <p:cNvGrpSpPr/>
          <p:nvPr/>
        </p:nvGrpSpPr>
        <p:grpSpPr>
          <a:xfrm>
            <a:off x="3577210" y="4666514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85" name="Google Shape;4509;p45">
              <a:extLst>
                <a:ext uri="{FF2B5EF4-FFF2-40B4-BE49-F238E27FC236}">
                  <a16:creationId xmlns:a16="http://schemas.microsoft.com/office/drawing/2014/main" id="{0898B560-50D0-4856-8984-1DBD68F7B5A9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510;p45">
              <a:extLst>
                <a:ext uri="{FF2B5EF4-FFF2-40B4-BE49-F238E27FC236}">
                  <a16:creationId xmlns:a16="http://schemas.microsoft.com/office/drawing/2014/main" id="{CD77E5CD-C742-492C-9887-5CDB3FD50789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Tekstvak 86">
            <a:extLst>
              <a:ext uri="{FF2B5EF4-FFF2-40B4-BE49-F238E27FC236}">
                <a16:creationId xmlns:a16="http://schemas.microsoft.com/office/drawing/2014/main" id="{C966DDBF-3F92-410A-8476-CAD7FB51EE04}"/>
              </a:ext>
            </a:extLst>
          </p:cNvPr>
          <p:cNvSpPr txBox="1"/>
          <p:nvPr/>
        </p:nvSpPr>
        <p:spPr>
          <a:xfrm>
            <a:off x="3828082" y="4596024"/>
            <a:ext cx="115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betalingsbalans</a:t>
            </a:r>
          </a:p>
        </p:txBody>
      </p:sp>
      <p:pic>
        <p:nvPicPr>
          <p:cNvPr id="27" name="Afbeelding 26" descr="Afbeelding met tafel&#10;&#10;Automatisch gegenereerde beschrijving">
            <a:extLst>
              <a:ext uri="{FF2B5EF4-FFF2-40B4-BE49-F238E27FC236}">
                <a16:creationId xmlns:a16="http://schemas.microsoft.com/office/drawing/2014/main" id="{BEF7EA95-352B-4461-9D1E-EC1790054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5" y="5888070"/>
            <a:ext cx="1435643" cy="1404000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53531DA4-29D2-4900-A9BE-2B1CD5728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634" y="6249075"/>
            <a:ext cx="807392" cy="622980"/>
          </a:xfrm>
          <a:prstGeom prst="rect">
            <a:avLst/>
          </a:prstGeom>
        </p:spPr>
      </p:pic>
      <p:grpSp>
        <p:nvGrpSpPr>
          <p:cNvPr id="89" name="Google Shape;4668;p45">
            <a:extLst>
              <a:ext uri="{FF2B5EF4-FFF2-40B4-BE49-F238E27FC236}">
                <a16:creationId xmlns:a16="http://schemas.microsoft.com/office/drawing/2014/main" id="{A5072384-EEB0-4D77-9B57-6E10132C3698}"/>
              </a:ext>
            </a:extLst>
          </p:cNvPr>
          <p:cNvGrpSpPr/>
          <p:nvPr/>
        </p:nvGrpSpPr>
        <p:grpSpPr>
          <a:xfrm>
            <a:off x="3563717" y="585856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90" name="Google Shape;4669;p45">
              <a:extLst>
                <a:ext uri="{FF2B5EF4-FFF2-40B4-BE49-F238E27FC236}">
                  <a16:creationId xmlns:a16="http://schemas.microsoft.com/office/drawing/2014/main" id="{E9704DD4-AFDA-474C-8CAD-1E43DDBFDD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70;p45">
              <a:extLst>
                <a:ext uri="{FF2B5EF4-FFF2-40B4-BE49-F238E27FC236}">
                  <a16:creationId xmlns:a16="http://schemas.microsoft.com/office/drawing/2014/main" id="{2A8C7CFE-2D63-49A1-8809-C2AD2BE9BAF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1;p45">
              <a:extLst>
                <a:ext uri="{FF2B5EF4-FFF2-40B4-BE49-F238E27FC236}">
                  <a16:creationId xmlns:a16="http://schemas.microsoft.com/office/drawing/2014/main" id="{0D4C9EAC-69FD-4380-B3FD-77451416BE9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72;p45">
              <a:extLst>
                <a:ext uri="{FF2B5EF4-FFF2-40B4-BE49-F238E27FC236}">
                  <a16:creationId xmlns:a16="http://schemas.microsoft.com/office/drawing/2014/main" id="{AD84EDB9-0BFF-41FF-98B7-B41BB121E0A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73;p45">
              <a:extLst>
                <a:ext uri="{FF2B5EF4-FFF2-40B4-BE49-F238E27FC236}">
                  <a16:creationId xmlns:a16="http://schemas.microsoft.com/office/drawing/2014/main" id="{7C85F7BE-5F99-4D99-965C-4B08F5EFC28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674;p45">
              <a:extLst>
                <a:ext uri="{FF2B5EF4-FFF2-40B4-BE49-F238E27FC236}">
                  <a16:creationId xmlns:a16="http://schemas.microsoft.com/office/drawing/2014/main" id="{89D16AD7-790F-4803-B19E-0C4B8D75F49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675;p45">
              <a:extLst>
                <a:ext uri="{FF2B5EF4-FFF2-40B4-BE49-F238E27FC236}">
                  <a16:creationId xmlns:a16="http://schemas.microsoft.com/office/drawing/2014/main" id="{285E64E0-8CAB-4BAA-85B7-8ECF11CB08AD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676;p45">
              <a:extLst>
                <a:ext uri="{FF2B5EF4-FFF2-40B4-BE49-F238E27FC236}">
                  <a16:creationId xmlns:a16="http://schemas.microsoft.com/office/drawing/2014/main" id="{8927D46B-16E4-476A-9231-A99E807EF27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94379531-550C-4424-98CC-63DCBA449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74" y="5986943"/>
            <a:ext cx="1659105" cy="1296096"/>
          </a:xfrm>
          <a:prstGeom prst="rect">
            <a:avLst/>
          </a:prstGeom>
        </p:spPr>
      </p:pic>
      <p:grpSp>
        <p:nvGrpSpPr>
          <p:cNvPr id="99" name="Google Shape;4668;p45">
            <a:extLst>
              <a:ext uri="{FF2B5EF4-FFF2-40B4-BE49-F238E27FC236}">
                <a16:creationId xmlns:a16="http://schemas.microsoft.com/office/drawing/2014/main" id="{CEB65535-95FE-46B3-9E22-B8E09D2E7CE0}"/>
              </a:ext>
            </a:extLst>
          </p:cNvPr>
          <p:cNvGrpSpPr/>
          <p:nvPr/>
        </p:nvGrpSpPr>
        <p:grpSpPr>
          <a:xfrm>
            <a:off x="190296" y="835002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00" name="Google Shape;4669;p45">
              <a:extLst>
                <a:ext uri="{FF2B5EF4-FFF2-40B4-BE49-F238E27FC236}">
                  <a16:creationId xmlns:a16="http://schemas.microsoft.com/office/drawing/2014/main" id="{DA9268BD-C94C-4967-B679-644C753ACD1B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70;p45">
              <a:extLst>
                <a:ext uri="{FF2B5EF4-FFF2-40B4-BE49-F238E27FC236}">
                  <a16:creationId xmlns:a16="http://schemas.microsoft.com/office/drawing/2014/main" id="{75E4BA1F-BEFA-4DE6-8246-E668860BBD2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71;p45">
              <a:extLst>
                <a:ext uri="{FF2B5EF4-FFF2-40B4-BE49-F238E27FC236}">
                  <a16:creationId xmlns:a16="http://schemas.microsoft.com/office/drawing/2014/main" id="{EDDCA5C8-4ADC-4298-84D4-D78261229B1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72;p45">
              <a:extLst>
                <a:ext uri="{FF2B5EF4-FFF2-40B4-BE49-F238E27FC236}">
                  <a16:creationId xmlns:a16="http://schemas.microsoft.com/office/drawing/2014/main" id="{5B4D61E5-36EF-4099-A05B-B371F0424E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73;p45">
              <a:extLst>
                <a:ext uri="{FF2B5EF4-FFF2-40B4-BE49-F238E27FC236}">
                  <a16:creationId xmlns:a16="http://schemas.microsoft.com/office/drawing/2014/main" id="{CD91E980-B753-47BD-AC5B-A0A2ED12A36B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74;p45">
              <a:extLst>
                <a:ext uri="{FF2B5EF4-FFF2-40B4-BE49-F238E27FC236}">
                  <a16:creationId xmlns:a16="http://schemas.microsoft.com/office/drawing/2014/main" id="{BD531576-857C-4816-8F7D-0EB3171E9FA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5;p45">
              <a:extLst>
                <a:ext uri="{FF2B5EF4-FFF2-40B4-BE49-F238E27FC236}">
                  <a16:creationId xmlns:a16="http://schemas.microsoft.com/office/drawing/2014/main" id="{7C8BD5C6-0336-412B-B20B-E1EB7B2F7FC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6;p45">
              <a:extLst>
                <a:ext uri="{FF2B5EF4-FFF2-40B4-BE49-F238E27FC236}">
                  <a16:creationId xmlns:a16="http://schemas.microsoft.com/office/drawing/2014/main" id="{2F1808B8-952E-4062-A065-7622428FA3D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9" name="Afbeelding 108" descr="Afbeelding met tafel&#10;&#10;Automatisch gegenereerde beschrijving">
            <a:extLst>
              <a:ext uri="{FF2B5EF4-FFF2-40B4-BE49-F238E27FC236}">
                <a16:creationId xmlns:a16="http://schemas.microsoft.com/office/drawing/2014/main" id="{86638634-B259-43A1-8FFE-A82BBDB85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9" y="8260696"/>
            <a:ext cx="1435643" cy="1404000"/>
          </a:xfrm>
          <a:prstGeom prst="rect">
            <a:avLst/>
          </a:prstGeom>
        </p:spPr>
      </p:pic>
      <p:grpSp>
        <p:nvGrpSpPr>
          <p:cNvPr id="110" name="Google Shape;4668;p45">
            <a:extLst>
              <a:ext uri="{FF2B5EF4-FFF2-40B4-BE49-F238E27FC236}">
                <a16:creationId xmlns:a16="http://schemas.microsoft.com/office/drawing/2014/main" id="{942665CD-7ADF-45F9-9C3A-AB391B4C3276}"/>
              </a:ext>
            </a:extLst>
          </p:cNvPr>
          <p:cNvGrpSpPr/>
          <p:nvPr/>
        </p:nvGrpSpPr>
        <p:grpSpPr>
          <a:xfrm>
            <a:off x="3557267" y="843935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1" name="Google Shape;4669;p45">
              <a:extLst>
                <a:ext uri="{FF2B5EF4-FFF2-40B4-BE49-F238E27FC236}">
                  <a16:creationId xmlns:a16="http://schemas.microsoft.com/office/drawing/2014/main" id="{C8533777-63CC-4CBF-92C4-6E2177F7079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0;p45">
              <a:extLst>
                <a:ext uri="{FF2B5EF4-FFF2-40B4-BE49-F238E27FC236}">
                  <a16:creationId xmlns:a16="http://schemas.microsoft.com/office/drawing/2014/main" id="{77F25AF2-7DA2-43EC-B445-9DCF90E3965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1;p45">
              <a:extLst>
                <a:ext uri="{FF2B5EF4-FFF2-40B4-BE49-F238E27FC236}">
                  <a16:creationId xmlns:a16="http://schemas.microsoft.com/office/drawing/2014/main" id="{2AD1D427-D104-4099-8914-8EB4B915172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72;p45">
              <a:extLst>
                <a:ext uri="{FF2B5EF4-FFF2-40B4-BE49-F238E27FC236}">
                  <a16:creationId xmlns:a16="http://schemas.microsoft.com/office/drawing/2014/main" id="{88B53BD6-EFFC-4C09-81B6-CC60603AD215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73;p45">
              <a:extLst>
                <a:ext uri="{FF2B5EF4-FFF2-40B4-BE49-F238E27FC236}">
                  <a16:creationId xmlns:a16="http://schemas.microsoft.com/office/drawing/2014/main" id="{73CD9F49-8DA7-4C27-B62F-12C0974262F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74;p45">
              <a:extLst>
                <a:ext uri="{FF2B5EF4-FFF2-40B4-BE49-F238E27FC236}">
                  <a16:creationId xmlns:a16="http://schemas.microsoft.com/office/drawing/2014/main" id="{5A870FB8-4DE5-44FA-AB0A-762568082930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75;p45">
              <a:extLst>
                <a:ext uri="{FF2B5EF4-FFF2-40B4-BE49-F238E27FC236}">
                  <a16:creationId xmlns:a16="http://schemas.microsoft.com/office/drawing/2014/main" id="{25E08309-3D28-45F4-B195-59FFD92493D4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76;p45">
              <a:extLst>
                <a:ext uri="{FF2B5EF4-FFF2-40B4-BE49-F238E27FC236}">
                  <a16:creationId xmlns:a16="http://schemas.microsoft.com/office/drawing/2014/main" id="{A71C837D-AC51-4C15-89E2-FD22D36FC51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4" name="Afbeelding 123" descr="Afbeelding met tafel&#10;&#10;Automatisch gegenereerde beschrijving">
            <a:extLst>
              <a:ext uri="{FF2B5EF4-FFF2-40B4-BE49-F238E27FC236}">
                <a16:creationId xmlns:a16="http://schemas.microsoft.com/office/drawing/2014/main" id="{47089D13-7089-41BD-9CB5-6B4B70430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21" y="8400131"/>
            <a:ext cx="1362021" cy="1332000"/>
          </a:xfrm>
          <a:prstGeom prst="rect">
            <a:avLst/>
          </a:prstGeom>
        </p:spPr>
      </p:pic>
      <p:grpSp>
        <p:nvGrpSpPr>
          <p:cNvPr id="126" name="Google Shape;4508;p45">
            <a:extLst>
              <a:ext uri="{FF2B5EF4-FFF2-40B4-BE49-F238E27FC236}">
                <a16:creationId xmlns:a16="http://schemas.microsoft.com/office/drawing/2014/main" id="{D40B2E08-B846-43DD-941C-922FE4DB19E6}"/>
              </a:ext>
            </a:extLst>
          </p:cNvPr>
          <p:cNvGrpSpPr/>
          <p:nvPr/>
        </p:nvGrpSpPr>
        <p:grpSpPr>
          <a:xfrm>
            <a:off x="2633435" y="9353355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28" name="Google Shape;4509;p45">
              <a:extLst>
                <a:ext uri="{FF2B5EF4-FFF2-40B4-BE49-F238E27FC236}">
                  <a16:creationId xmlns:a16="http://schemas.microsoft.com/office/drawing/2014/main" id="{B37E223E-D137-4A28-8248-26F654C87643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510;p45">
              <a:extLst>
                <a:ext uri="{FF2B5EF4-FFF2-40B4-BE49-F238E27FC236}">
                  <a16:creationId xmlns:a16="http://schemas.microsoft.com/office/drawing/2014/main" id="{64B7124D-D727-4932-8CB9-7AF61DE3FE6A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" name="Tekstvak 145">
            <a:extLst>
              <a:ext uri="{FF2B5EF4-FFF2-40B4-BE49-F238E27FC236}">
                <a16:creationId xmlns:a16="http://schemas.microsoft.com/office/drawing/2014/main" id="{78F8FE30-6C84-467B-A65D-5DCE5792BF97}"/>
              </a:ext>
            </a:extLst>
          </p:cNvPr>
          <p:cNvSpPr txBox="1"/>
          <p:nvPr/>
        </p:nvSpPr>
        <p:spPr>
          <a:xfrm>
            <a:off x="2178933" y="9486635"/>
            <a:ext cx="115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betalingsbalans</a:t>
            </a:r>
          </a:p>
        </p:txBody>
      </p:sp>
      <p:grpSp>
        <p:nvGrpSpPr>
          <p:cNvPr id="147" name="Google Shape;4508;p45">
            <a:extLst>
              <a:ext uri="{FF2B5EF4-FFF2-40B4-BE49-F238E27FC236}">
                <a16:creationId xmlns:a16="http://schemas.microsoft.com/office/drawing/2014/main" id="{A2F11E88-8D6D-4D75-9610-81E628CD7B8D}"/>
              </a:ext>
            </a:extLst>
          </p:cNvPr>
          <p:cNvGrpSpPr/>
          <p:nvPr/>
        </p:nvGrpSpPr>
        <p:grpSpPr>
          <a:xfrm>
            <a:off x="6043252" y="9353355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48" name="Google Shape;4509;p45">
              <a:extLst>
                <a:ext uri="{FF2B5EF4-FFF2-40B4-BE49-F238E27FC236}">
                  <a16:creationId xmlns:a16="http://schemas.microsoft.com/office/drawing/2014/main" id="{432270B4-EDF0-4572-BC7C-6DB9632F1853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510;p45">
              <a:extLst>
                <a:ext uri="{FF2B5EF4-FFF2-40B4-BE49-F238E27FC236}">
                  <a16:creationId xmlns:a16="http://schemas.microsoft.com/office/drawing/2014/main" id="{3932DD2D-90BF-429A-9A17-07352DADF0A8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" name="Tekstvak 149">
            <a:extLst>
              <a:ext uri="{FF2B5EF4-FFF2-40B4-BE49-F238E27FC236}">
                <a16:creationId xmlns:a16="http://schemas.microsoft.com/office/drawing/2014/main" id="{F72D13D8-D89D-409D-B519-016A8F97D1EC}"/>
              </a:ext>
            </a:extLst>
          </p:cNvPr>
          <p:cNvSpPr txBox="1"/>
          <p:nvPr/>
        </p:nvSpPr>
        <p:spPr>
          <a:xfrm>
            <a:off x="5588750" y="9486635"/>
            <a:ext cx="115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betalingsbalans</a:t>
            </a:r>
          </a:p>
        </p:txBody>
      </p:sp>
    </p:spTree>
    <p:extLst>
      <p:ext uri="{BB962C8B-B14F-4D97-AF65-F5344CB8AC3E}">
        <p14:creationId xmlns:p14="http://schemas.microsoft.com/office/powerpoint/2010/main" val="146472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Bezettingsgraad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4906763" y="1054389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4906771" y="3499224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19449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031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Bezettingsgraad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1567734" y="118615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1567734" y="2616874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…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E916655C-4CF6-4A3C-B88E-07EE63DB5334}"/>
              </a:ext>
            </a:extLst>
          </p:cNvPr>
          <p:cNvGrpSpPr/>
          <p:nvPr/>
        </p:nvGrpSpPr>
        <p:grpSpPr>
          <a:xfrm>
            <a:off x="198683" y="89847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1E420661-0108-43DA-BBD9-3EE5A59828B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8337166D-5CAA-4882-9ED3-661DD9CFF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EDD30985-29A4-44F6-A94B-A034C921A2D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48F58740-A4F4-466D-ACF7-0AC419AF50B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D210ED02-002F-43F0-BA1A-DBCF685C4A3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F5E34766-3BD2-4556-AE33-7B620141DEF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4AA17983-EE21-4FE6-9536-9B600A25587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44B5DE7E-3CFE-485B-B084-20810C4A3E7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D66605DE-EAAC-445B-8447-2326B178B0B2}"/>
              </a:ext>
            </a:extLst>
          </p:cNvPr>
          <p:cNvSpPr txBox="1"/>
          <p:nvPr/>
        </p:nvSpPr>
        <p:spPr>
          <a:xfrm>
            <a:off x="441083" y="394978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</a:p>
        </p:txBody>
      </p:sp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97740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3551573" y="147407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F133B95-BD2A-49A9-9E0A-6777E6B26AE5}"/>
                  </a:ext>
                </a:extLst>
              </p:cNvPr>
              <p:cNvSpPr txBox="1"/>
              <p:nvPr/>
            </p:nvSpPr>
            <p:spPr>
              <a:xfrm>
                <a:off x="3794361" y="395663"/>
                <a:ext cx="2999636" cy="1856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geeft aan in welke mate de productiecapaciteit wordt gebruikt.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werkelijke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productie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productiecapaciteit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nl-NL" sz="1050" dirty="0">
                    <a:latin typeface="Museo Sans 300" panose="02000000000000000000" pitchFamily="50" charset="0"/>
                  </a:rPr>
                  <a:t>Lage bezettingsgraad=</a:t>
                </a:r>
                <a:br>
                  <a:rPr lang="nl-NL" sz="1050" dirty="0">
                    <a:latin typeface="Museo Sans 300" panose="02000000000000000000" pitchFamily="50" charset="0"/>
                  </a:rPr>
                </a:br>
                <a:r>
                  <a:rPr lang="nl-NL" sz="1050" dirty="0">
                    <a:latin typeface="Museo Sans 300" panose="02000000000000000000" pitchFamily="50" charset="0"/>
                  </a:rPr>
                  <a:t>hoge werkloosheid</a:t>
                </a:r>
              </a:p>
              <a:p>
                <a:pPr>
                  <a:spcAft>
                    <a:spcPts val="600"/>
                  </a:spcAft>
                </a:pPr>
                <a:r>
                  <a:rPr lang="nl-NL" sz="1050" dirty="0">
                    <a:latin typeface="Museo Sans 300" panose="02000000000000000000" pitchFamily="50" charset="0"/>
                  </a:rPr>
                  <a:t>Hoge bezettingsgraad=</a:t>
                </a:r>
                <a:br>
                  <a:rPr lang="nl-NL" sz="1050" dirty="0">
                    <a:latin typeface="Museo Sans 300" panose="02000000000000000000" pitchFamily="50" charset="0"/>
                  </a:rPr>
                </a:br>
                <a:r>
                  <a:rPr lang="nl-NL" sz="1050" dirty="0">
                    <a:latin typeface="Museo Sans 300" panose="02000000000000000000" pitchFamily="50" charset="0"/>
                  </a:rPr>
                  <a:t>hoge inflatie</a:t>
                </a:r>
              </a:p>
            </p:txBody>
          </p:sp>
        </mc:Choice>
        <mc:Fallback xmlns=""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F133B95-BD2A-49A9-9E0A-6777E6B26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361" y="395663"/>
                <a:ext cx="2999636" cy="1856790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294699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1C634AF-5FC8-4B5F-8EF4-6D3F63ED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32" y="1390598"/>
            <a:ext cx="1239718" cy="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>
            <a:extLst>
              <a:ext uri="{FF2B5EF4-FFF2-40B4-BE49-F238E27FC236}">
                <a16:creationId xmlns:a16="http://schemas.microsoft.com/office/drawing/2014/main" id="{EC896CC1-C2AE-4382-BED2-1E8FC38E9C80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Arbeidsproductiviteit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A9C8179-428B-4BDC-9866-75D902D72ADC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BBP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600E428-670D-4F49-A58E-DA13795471C9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Primair inkomen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654A6B8-285C-48BC-BF30-9B088CA28FDC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Arbeidsinkomensquote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B3FDE25-78B8-453A-A888-A673CF64975A}"/>
              </a:ext>
            </a:extLst>
          </p:cNvPr>
          <p:cNvSpPr txBox="1"/>
          <p:nvPr/>
        </p:nvSpPr>
        <p:spPr>
          <a:xfrm>
            <a:off x="1016291" y="118615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Afschrijvingen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9EEC607-183C-4D58-A59B-EE8EF677745B}"/>
              </a:ext>
            </a:extLst>
          </p:cNvPr>
          <p:cNvSpPr txBox="1"/>
          <p:nvPr/>
        </p:nvSpPr>
        <p:spPr>
          <a:xfrm>
            <a:off x="721667" y="2616874"/>
            <a:ext cx="2041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Toegevoegde waarde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1AE2352-9B1F-4B2E-AC3D-403FC2BE7C5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Secundair inkomen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EF9421A-B7DA-4A12-AECB-8A77B27BD9EF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Categoriale inkomensverdeling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ABA85A0-1ED0-4554-A414-2F7D2F43D812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03A6FFE-4CC6-4C7C-9038-9D2F7815389E}"/>
              </a:ext>
            </a:extLst>
          </p:cNvPr>
          <p:cNvCxnSpPr/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9D4ECB1-7647-457B-82A1-B231BB2A699C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B873E4A-8B48-4F82-A634-6D8236F849B2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CDAD36B-B245-4511-8157-716DD3D7815F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37596E40-4F8E-4531-BA2E-7FB07CBF7EFA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006F668-2348-4EFF-9498-44E77347FEFF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81471EB-865C-4CB2-A64C-AFB0E890EDF5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oogle Shape;4508;p45">
            <a:extLst>
              <a:ext uri="{FF2B5EF4-FFF2-40B4-BE49-F238E27FC236}">
                <a16:creationId xmlns:a16="http://schemas.microsoft.com/office/drawing/2014/main" id="{CF249F87-2F78-4E57-A0FC-57CD43A84B01}"/>
              </a:ext>
            </a:extLst>
          </p:cNvPr>
          <p:cNvGrpSpPr/>
          <p:nvPr/>
        </p:nvGrpSpPr>
        <p:grpSpPr>
          <a:xfrm>
            <a:off x="3564530" y="9570539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39" name="Google Shape;4509;p45">
              <a:extLst>
                <a:ext uri="{FF2B5EF4-FFF2-40B4-BE49-F238E27FC236}">
                  <a16:creationId xmlns:a16="http://schemas.microsoft.com/office/drawing/2014/main" id="{89CBA17E-62C3-4E64-BF93-8E0CC5FC988F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10;p45">
              <a:extLst>
                <a:ext uri="{FF2B5EF4-FFF2-40B4-BE49-F238E27FC236}">
                  <a16:creationId xmlns:a16="http://schemas.microsoft.com/office/drawing/2014/main" id="{6E0A481A-C70E-483A-A4A8-28EEFB392709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562;p45">
            <a:extLst>
              <a:ext uri="{FF2B5EF4-FFF2-40B4-BE49-F238E27FC236}">
                <a16:creationId xmlns:a16="http://schemas.microsoft.com/office/drawing/2014/main" id="{B1A988BB-AC00-4FFD-80A9-F0BCAEEB510E}"/>
              </a:ext>
            </a:extLst>
          </p:cNvPr>
          <p:cNvSpPr/>
          <p:nvPr/>
        </p:nvSpPr>
        <p:spPr>
          <a:xfrm>
            <a:off x="3564531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34BA021-100E-402F-B446-CB2438808846}"/>
              </a:ext>
            </a:extLst>
          </p:cNvPr>
          <p:cNvSpPr txBox="1"/>
          <p:nvPr/>
        </p:nvSpPr>
        <p:spPr>
          <a:xfrm>
            <a:off x="3795211" y="2921783"/>
            <a:ext cx="2999636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waarde van de totale productie binnen de (Nederlandse) landsgrenzen.</a:t>
            </a:r>
          </a:p>
          <a:p>
            <a:pPr>
              <a:spcAft>
                <a:spcPts val="9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Bruto toegevoegde waarde bedrijven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u="sng" dirty="0">
                <a:latin typeface="Museo Sans 500" panose="02000000000000000000" pitchFamily="50" charset="0"/>
              </a:rPr>
              <a:t>Bruto toegevoegde waarde overheid +</a:t>
            </a:r>
            <a:br>
              <a:rPr lang="nl-NL" sz="1050" u="sng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bruto binnenlands product (BBP)</a:t>
            </a:r>
          </a:p>
          <a:p>
            <a:pPr>
              <a:spcAft>
                <a:spcPts val="9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Bruto – afschrijvingen = netto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Binnenlands product/inkomen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u="sng" dirty="0">
                <a:latin typeface="Museo Sans 500" panose="02000000000000000000" pitchFamily="50" charset="0"/>
              </a:rPr>
              <a:t>saldo primaire inkomens buitenland +</a:t>
            </a:r>
            <a:br>
              <a:rPr lang="nl-NL" sz="1050" u="sng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Nationaal product / inkomen</a:t>
            </a:r>
          </a:p>
        </p:txBody>
      </p:sp>
      <p:sp>
        <p:nvSpPr>
          <p:cNvPr id="54" name="Google Shape;4562;p45">
            <a:extLst>
              <a:ext uri="{FF2B5EF4-FFF2-40B4-BE49-F238E27FC236}">
                <a16:creationId xmlns:a16="http://schemas.microsoft.com/office/drawing/2014/main" id="{3E0AA0C1-035F-4DFD-BDCD-6B8EE392CA77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FBADF811-B053-4544-BBAC-6A0D3672D762}"/>
              </a:ext>
            </a:extLst>
          </p:cNvPr>
          <p:cNvSpPr txBox="1"/>
          <p:nvPr/>
        </p:nvSpPr>
        <p:spPr>
          <a:xfrm>
            <a:off x="418223" y="2921783"/>
            <a:ext cx="2999636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productiewaarde van een bedrijf (of de overheid).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Objectieve methode bedrijven: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omzet – inkoopwaarde = bruto </a:t>
            </a:r>
            <a:r>
              <a:rPr lang="nl-NL" sz="1050" dirty="0" err="1">
                <a:latin typeface="Museo Sans 500" panose="02000000000000000000" pitchFamily="50" charset="0"/>
              </a:rPr>
              <a:t>toeg.waarde</a:t>
            </a:r>
            <a:endParaRPr lang="nl-NL" sz="1050" dirty="0">
              <a:latin typeface="Museo Sans 500" panose="020000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Subjectieve methode bedrijven: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som primaire inkomens = netto </a:t>
            </a:r>
            <a:r>
              <a:rPr lang="nl-NL" sz="1050" dirty="0" err="1">
                <a:latin typeface="Museo Sans 500" panose="02000000000000000000" pitchFamily="50" charset="0"/>
              </a:rPr>
              <a:t>toeg.waarde</a:t>
            </a:r>
            <a:endParaRPr lang="nl-NL" sz="1050" dirty="0">
              <a:latin typeface="Museo Sans 500" panose="020000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Overheid: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ambtenarensalarissen = netto </a:t>
            </a:r>
            <a:r>
              <a:rPr lang="nl-NL" sz="1050" dirty="0" err="1">
                <a:latin typeface="Museo Sans 500" panose="02000000000000000000" pitchFamily="50" charset="0"/>
              </a:rPr>
              <a:t>toeg.waarde</a:t>
            </a:r>
            <a:endParaRPr lang="nl-NL" sz="1050" dirty="0">
              <a:latin typeface="Museo Sans 500" panose="020000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Netto = bruto - afschrijvingen</a:t>
            </a:r>
            <a:endParaRPr lang="nl-NL" sz="900" dirty="0">
              <a:latin typeface="Museo Sans 300" panose="02000000000000000000" pitchFamily="50" charset="0"/>
            </a:endParaRPr>
          </a:p>
        </p:txBody>
      </p:sp>
      <p:grpSp>
        <p:nvGrpSpPr>
          <p:cNvPr id="42" name="Google Shape;4668;p45">
            <a:extLst>
              <a:ext uri="{FF2B5EF4-FFF2-40B4-BE49-F238E27FC236}">
                <a16:creationId xmlns:a16="http://schemas.microsoft.com/office/drawing/2014/main" id="{A091A493-A763-47E2-A7C3-0F82EDB7659A}"/>
              </a:ext>
            </a:extLst>
          </p:cNvPr>
          <p:cNvGrpSpPr/>
          <p:nvPr/>
        </p:nvGrpSpPr>
        <p:grpSpPr>
          <a:xfrm>
            <a:off x="198683" y="342650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43" name="Google Shape;4669;p45">
              <a:extLst>
                <a:ext uri="{FF2B5EF4-FFF2-40B4-BE49-F238E27FC236}">
                  <a16:creationId xmlns:a16="http://schemas.microsoft.com/office/drawing/2014/main" id="{7C81D813-9DD7-4842-8F3E-0EA47523D8DA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670;p45">
              <a:extLst>
                <a:ext uri="{FF2B5EF4-FFF2-40B4-BE49-F238E27FC236}">
                  <a16:creationId xmlns:a16="http://schemas.microsoft.com/office/drawing/2014/main" id="{B405C68D-5F50-4376-903F-38FF7A387F4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671;p45">
              <a:extLst>
                <a:ext uri="{FF2B5EF4-FFF2-40B4-BE49-F238E27FC236}">
                  <a16:creationId xmlns:a16="http://schemas.microsoft.com/office/drawing/2014/main" id="{6AFB1653-4D94-48F2-8C64-6B07D2AC7B5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72;p45">
              <a:extLst>
                <a:ext uri="{FF2B5EF4-FFF2-40B4-BE49-F238E27FC236}">
                  <a16:creationId xmlns:a16="http://schemas.microsoft.com/office/drawing/2014/main" id="{15378E61-B275-4525-AEC4-9F6E46814E7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673;p45">
              <a:extLst>
                <a:ext uri="{FF2B5EF4-FFF2-40B4-BE49-F238E27FC236}">
                  <a16:creationId xmlns:a16="http://schemas.microsoft.com/office/drawing/2014/main" id="{8D8B1842-4F4D-42D0-8029-60F7B4FBAAD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74;p45">
              <a:extLst>
                <a:ext uri="{FF2B5EF4-FFF2-40B4-BE49-F238E27FC236}">
                  <a16:creationId xmlns:a16="http://schemas.microsoft.com/office/drawing/2014/main" id="{CA5CA4F4-2782-448A-9883-D54722A4702E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75;p45">
              <a:extLst>
                <a:ext uri="{FF2B5EF4-FFF2-40B4-BE49-F238E27FC236}">
                  <a16:creationId xmlns:a16="http://schemas.microsoft.com/office/drawing/2014/main" id="{8840A636-5A0F-469B-AF65-79EA4DB2D9E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676;p45">
              <a:extLst>
                <a:ext uri="{FF2B5EF4-FFF2-40B4-BE49-F238E27FC236}">
                  <a16:creationId xmlns:a16="http://schemas.microsoft.com/office/drawing/2014/main" id="{B90B53D6-2804-4703-B7B3-F0CD17CD250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4668;p45">
            <a:extLst>
              <a:ext uri="{FF2B5EF4-FFF2-40B4-BE49-F238E27FC236}">
                <a16:creationId xmlns:a16="http://schemas.microsoft.com/office/drawing/2014/main" id="{7B895A40-FCDA-45B2-85B4-BF72564AA2B8}"/>
              </a:ext>
            </a:extLst>
          </p:cNvPr>
          <p:cNvGrpSpPr/>
          <p:nvPr/>
        </p:nvGrpSpPr>
        <p:grpSpPr>
          <a:xfrm>
            <a:off x="198683" y="95814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0" name="Google Shape;4669;p45">
              <a:extLst>
                <a:ext uri="{FF2B5EF4-FFF2-40B4-BE49-F238E27FC236}">
                  <a16:creationId xmlns:a16="http://schemas.microsoft.com/office/drawing/2014/main" id="{FB84EA86-0115-4C8B-834A-9E2725AE324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670;p45">
              <a:extLst>
                <a:ext uri="{FF2B5EF4-FFF2-40B4-BE49-F238E27FC236}">
                  <a16:creationId xmlns:a16="http://schemas.microsoft.com/office/drawing/2014/main" id="{9A14FD4E-7B7E-4F56-BD0F-FE6972E96EE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671;p45">
              <a:extLst>
                <a:ext uri="{FF2B5EF4-FFF2-40B4-BE49-F238E27FC236}">
                  <a16:creationId xmlns:a16="http://schemas.microsoft.com/office/drawing/2014/main" id="{287C3E71-1248-4AB2-81CA-C25D2CE02F3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672;p45">
              <a:extLst>
                <a:ext uri="{FF2B5EF4-FFF2-40B4-BE49-F238E27FC236}">
                  <a16:creationId xmlns:a16="http://schemas.microsoft.com/office/drawing/2014/main" id="{B47DBC0F-DDAB-4A08-A0A3-460EC2331E4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673;p45">
              <a:extLst>
                <a:ext uri="{FF2B5EF4-FFF2-40B4-BE49-F238E27FC236}">
                  <a16:creationId xmlns:a16="http://schemas.microsoft.com/office/drawing/2014/main" id="{FAB38F35-50A1-45C4-A799-BAC55D4A8FD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674;p45">
              <a:extLst>
                <a:ext uri="{FF2B5EF4-FFF2-40B4-BE49-F238E27FC236}">
                  <a16:creationId xmlns:a16="http://schemas.microsoft.com/office/drawing/2014/main" id="{D2FC1F75-A33F-4FC6-B6E2-419F5B11DA1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675;p45">
              <a:extLst>
                <a:ext uri="{FF2B5EF4-FFF2-40B4-BE49-F238E27FC236}">
                  <a16:creationId xmlns:a16="http://schemas.microsoft.com/office/drawing/2014/main" id="{A67FA06E-3352-418B-AF2E-DFE62D75BA1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676;p45">
              <a:extLst>
                <a:ext uri="{FF2B5EF4-FFF2-40B4-BE49-F238E27FC236}">
                  <a16:creationId xmlns:a16="http://schemas.microsoft.com/office/drawing/2014/main" id="{8F46C400-E6C5-4087-A627-286EDB85AD2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DA8D12AB-872E-4BD9-A43F-F086045DD6C0}"/>
              </a:ext>
            </a:extLst>
          </p:cNvPr>
          <p:cNvSpPr txBox="1"/>
          <p:nvPr/>
        </p:nvSpPr>
        <p:spPr>
          <a:xfrm>
            <a:off x="441083" y="394978"/>
            <a:ext cx="29996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Afschrijvingen verdelen de kosten van (vaste) kapitaalgoederen over meerdere boekhoudkundige periodes.</a:t>
            </a:r>
          </a:p>
          <a:p>
            <a:pPr marL="174625" indent="-174625"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Gelijk aan de vervangingsinvesteringen</a:t>
            </a:r>
          </a:p>
        </p:txBody>
      </p:sp>
      <p:sp>
        <p:nvSpPr>
          <p:cNvPr id="69" name="Google Shape;4562;p45">
            <a:extLst>
              <a:ext uri="{FF2B5EF4-FFF2-40B4-BE49-F238E27FC236}">
                <a16:creationId xmlns:a16="http://schemas.microsoft.com/office/drawing/2014/main" id="{406F8577-3E1C-48A8-9FD1-8FB4A6B5420D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4562;p45">
            <a:extLst>
              <a:ext uri="{FF2B5EF4-FFF2-40B4-BE49-F238E27FC236}">
                <a16:creationId xmlns:a16="http://schemas.microsoft.com/office/drawing/2014/main" id="{D3F49B72-A24D-4E13-A346-08FB72536D6B}"/>
              </a:ext>
            </a:extLst>
          </p:cNvPr>
          <p:cNvSpPr/>
          <p:nvPr/>
        </p:nvSpPr>
        <p:spPr>
          <a:xfrm>
            <a:off x="198683" y="539221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0032F0B9-6D1A-46A6-84E9-CD0EECDC3EA6}"/>
              </a:ext>
            </a:extLst>
          </p:cNvPr>
          <p:cNvSpPr txBox="1"/>
          <p:nvPr/>
        </p:nvSpPr>
        <p:spPr>
          <a:xfrm>
            <a:off x="441083" y="5340013"/>
            <a:ext cx="29996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Inkomen nadat de overheid door het heffen van loon- en inkomstenbelasting en het verstrekken van inkomensafhankelijke subsidies en uitkeringen het (primaire) inkomen heeft herverdeeld.</a:t>
            </a:r>
          </a:p>
        </p:txBody>
      </p:sp>
      <p:sp>
        <p:nvSpPr>
          <p:cNvPr id="114" name="Google Shape;4562;p45">
            <a:extLst>
              <a:ext uri="{FF2B5EF4-FFF2-40B4-BE49-F238E27FC236}">
                <a16:creationId xmlns:a16="http://schemas.microsoft.com/office/drawing/2014/main" id="{8F5E0F5F-DB3B-47BC-A98B-21AD911C07DD}"/>
              </a:ext>
            </a:extLst>
          </p:cNvPr>
          <p:cNvSpPr/>
          <p:nvPr/>
        </p:nvSpPr>
        <p:spPr>
          <a:xfrm>
            <a:off x="3564530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D067DAE9-C670-4BFD-B1F3-418EB2D5248B}"/>
                  </a:ext>
                </a:extLst>
              </p:cNvPr>
              <p:cNvSpPr txBox="1"/>
              <p:nvPr/>
            </p:nvSpPr>
            <p:spPr>
              <a:xfrm>
                <a:off x="3815402" y="7808308"/>
                <a:ext cx="2999636" cy="1733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hoeveel procent van het totaal verdiende inkomen wordt verdiend met de productiefactor arbeid.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Arbeid wordt ingezet door werknemers én door zelfstandige ondernemers.</a:t>
                </a: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AIQ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loonsom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bedrijven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toegerekend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loon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zelfstandigen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netto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toegevoegde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waarde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900" b="0" i="0" smtClean="0">
                              <a:latin typeface="Museo Sans 300" panose="02000000000000000000" pitchFamily="50" charset="0"/>
                            </a:rPr>
                            <m:t>bedrijven</m:t>
                          </m:r>
                        </m:den>
                      </m:f>
                    </m:oMath>
                  </m:oMathPara>
                </a14:m>
                <a:endParaRPr lang="nl-NL" sz="80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D067DAE9-C670-4BFD-B1F3-418EB2D52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402" y="7808308"/>
                <a:ext cx="2999636" cy="1733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Google Shape;4562;p45">
            <a:extLst>
              <a:ext uri="{FF2B5EF4-FFF2-40B4-BE49-F238E27FC236}">
                <a16:creationId xmlns:a16="http://schemas.microsoft.com/office/drawing/2014/main" id="{96B3787C-AFA5-49DA-BB2B-2F2A7AFB32F6}"/>
              </a:ext>
            </a:extLst>
          </p:cNvPr>
          <p:cNvSpPr/>
          <p:nvPr/>
        </p:nvSpPr>
        <p:spPr>
          <a:xfrm>
            <a:off x="204288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D0212199-0AC9-4985-B1F2-1169DCECB069}"/>
              </a:ext>
            </a:extLst>
          </p:cNvPr>
          <p:cNvSpPr txBox="1"/>
          <p:nvPr/>
        </p:nvSpPr>
        <p:spPr>
          <a:xfrm>
            <a:off x="455160" y="7808308"/>
            <a:ext cx="2999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geeft aan hoeveel procent van het totale inkomen wordt verdiend met de verschillende productiefactoren.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Voldoende winst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nodig voor investeringen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Voldoende loon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noodzakelijk voor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bestedingen/consumptie.</a:t>
            </a:r>
          </a:p>
        </p:txBody>
      </p:sp>
      <p:grpSp>
        <p:nvGrpSpPr>
          <p:cNvPr id="118" name="Google Shape;4668;p45">
            <a:extLst>
              <a:ext uri="{FF2B5EF4-FFF2-40B4-BE49-F238E27FC236}">
                <a16:creationId xmlns:a16="http://schemas.microsoft.com/office/drawing/2014/main" id="{A1AFC2D4-70BA-4C8A-B68E-C8BCBC7E4030}"/>
              </a:ext>
            </a:extLst>
          </p:cNvPr>
          <p:cNvGrpSpPr/>
          <p:nvPr/>
        </p:nvGrpSpPr>
        <p:grpSpPr>
          <a:xfrm>
            <a:off x="212798" y="844595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9" name="Google Shape;4669;p45">
              <a:extLst>
                <a:ext uri="{FF2B5EF4-FFF2-40B4-BE49-F238E27FC236}">
                  <a16:creationId xmlns:a16="http://schemas.microsoft.com/office/drawing/2014/main" id="{465D028A-9428-4D9A-AD00-A12BB348FDB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670;p45">
              <a:extLst>
                <a:ext uri="{FF2B5EF4-FFF2-40B4-BE49-F238E27FC236}">
                  <a16:creationId xmlns:a16="http://schemas.microsoft.com/office/drawing/2014/main" id="{C9B1C058-9122-4D34-9D6A-55C8BC7ACA1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71;p45">
              <a:extLst>
                <a:ext uri="{FF2B5EF4-FFF2-40B4-BE49-F238E27FC236}">
                  <a16:creationId xmlns:a16="http://schemas.microsoft.com/office/drawing/2014/main" id="{1EE906D0-1D07-4335-8B7E-EFC4B8808E2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72;p45">
              <a:extLst>
                <a:ext uri="{FF2B5EF4-FFF2-40B4-BE49-F238E27FC236}">
                  <a16:creationId xmlns:a16="http://schemas.microsoft.com/office/drawing/2014/main" id="{0FE47B1C-8A1E-462F-931E-4657D998E59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73;p45">
              <a:extLst>
                <a:ext uri="{FF2B5EF4-FFF2-40B4-BE49-F238E27FC236}">
                  <a16:creationId xmlns:a16="http://schemas.microsoft.com/office/drawing/2014/main" id="{D4CCF08A-E22C-448E-B78F-9E1BF234585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74;p45">
              <a:extLst>
                <a:ext uri="{FF2B5EF4-FFF2-40B4-BE49-F238E27FC236}">
                  <a16:creationId xmlns:a16="http://schemas.microsoft.com/office/drawing/2014/main" id="{05C2B52B-A689-4F3F-A91C-F3DBFF53D56C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5;p45">
              <a:extLst>
                <a:ext uri="{FF2B5EF4-FFF2-40B4-BE49-F238E27FC236}">
                  <a16:creationId xmlns:a16="http://schemas.microsoft.com/office/drawing/2014/main" id="{B19C82DE-811E-4C90-8546-F8DAFC1955D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76;p45">
              <a:extLst>
                <a:ext uri="{FF2B5EF4-FFF2-40B4-BE49-F238E27FC236}">
                  <a16:creationId xmlns:a16="http://schemas.microsoft.com/office/drawing/2014/main" id="{BE79CF96-C11C-41FC-990B-D8736081BDD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4668;p45">
            <a:extLst>
              <a:ext uri="{FF2B5EF4-FFF2-40B4-BE49-F238E27FC236}">
                <a16:creationId xmlns:a16="http://schemas.microsoft.com/office/drawing/2014/main" id="{0AAE74AF-5EB6-411C-82F6-13DDD4BA733F}"/>
              </a:ext>
            </a:extLst>
          </p:cNvPr>
          <p:cNvGrpSpPr/>
          <p:nvPr/>
        </p:nvGrpSpPr>
        <p:grpSpPr>
          <a:xfrm>
            <a:off x="3557857" y="342669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0" name="Google Shape;4669;p45">
              <a:extLst>
                <a:ext uri="{FF2B5EF4-FFF2-40B4-BE49-F238E27FC236}">
                  <a16:creationId xmlns:a16="http://schemas.microsoft.com/office/drawing/2014/main" id="{19EA489D-F7EF-4565-A93A-AACC041199D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0;p45">
              <a:extLst>
                <a:ext uri="{FF2B5EF4-FFF2-40B4-BE49-F238E27FC236}">
                  <a16:creationId xmlns:a16="http://schemas.microsoft.com/office/drawing/2014/main" id="{613326E0-29F7-4061-85A1-DDB03C212C5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1;p45">
              <a:extLst>
                <a:ext uri="{FF2B5EF4-FFF2-40B4-BE49-F238E27FC236}">
                  <a16:creationId xmlns:a16="http://schemas.microsoft.com/office/drawing/2014/main" id="{2E3E0953-4D30-420E-A3E6-13881711EBC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2;p45">
              <a:extLst>
                <a:ext uri="{FF2B5EF4-FFF2-40B4-BE49-F238E27FC236}">
                  <a16:creationId xmlns:a16="http://schemas.microsoft.com/office/drawing/2014/main" id="{16849FC4-06FB-4A45-941A-995C7248A024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73;p45">
              <a:extLst>
                <a:ext uri="{FF2B5EF4-FFF2-40B4-BE49-F238E27FC236}">
                  <a16:creationId xmlns:a16="http://schemas.microsoft.com/office/drawing/2014/main" id="{379CFA6E-95F6-4D63-8910-6C2BAD44AA94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74;p45">
              <a:extLst>
                <a:ext uri="{FF2B5EF4-FFF2-40B4-BE49-F238E27FC236}">
                  <a16:creationId xmlns:a16="http://schemas.microsoft.com/office/drawing/2014/main" id="{D9C18232-4A6F-4207-8353-249D71A9E72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75;p45">
              <a:extLst>
                <a:ext uri="{FF2B5EF4-FFF2-40B4-BE49-F238E27FC236}">
                  <a16:creationId xmlns:a16="http://schemas.microsoft.com/office/drawing/2014/main" id="{9F9FF3D9-21C1-4C2D-A2F8-7929593E79A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76;p45">
              <a:extLst>
                <a:ext uri="{FF2B5EF4-FFF2-40B4-BE49-F238E27FC236}">
                  <a16:creationId xmlns:a16="http://schemas.microsoft.com/office/drawing/2014/main" id="{80F9BC4C-C99F-4D43-80DA-55AC46E31368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4668;p45">
            <a:extLst>
              <a:ext uri="{FF2B5EF4-FFF2-40B4-BE49-F238E27FC236}">
                <a16:creationId xmlns:a16="http://schemas.microsoft.com/office/drawing/2014/main" id="{966CCE5A-6137-4C4A-8D28-A801C5FCD9C4}"/>
              </a:ext>
            </a:extLst>
          </p:cNvPr>
          <p:cNvGrpSpPr/>
          <p:nvPr/>
        </p:nvGrpSpPr>
        <p:grpSpPr>
          <a:xfrm>
            <a:off x="3565376" y="831898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4" name="Google Shape;4669;p45">
              <a:extLst>
                <a:ext uri="{FF2B5EF4-FFF2-40B4-BE49-F238E27FC236}">
                  <a16:creationId xmlns:a16="http://schemas.microsoft.com/office/drawing/2014/main" id="{3B0C2BCC-0FE1-45CA-A888-4A1D0CC813D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670;p45">
              <a:extLst>
                <a:ext uri="{FF2B5EF4-FFF2-40B4-BE49-F238E27FC236}">
                  <a16:creationId xmlns:a16="http://schemas.microsoft.com/office/drawing/2014/main" id="{7E08D5BB-4DB9-41D4-B416-F8961480A8F2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671;p45">
              <a:extLst>
                <a:ext uri="{FF2B5EF4-FFF2-40B4-BE49-F238E27FC236}">
                  <a16:creationId xmlns:a16="http://schemas.microsoft.com/office/drawing/2014/main" id="{70FF2DE1-2C56-459F-BDA2-6603AE1C5AB1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672;p45">
              <a:extLst>
                <a:ext uri="{FF2B5EF4-FFF2-40B4-BE49-F238E27FC236}">
                  <a16:creationId xmlns:a16="http://schemas.microsoft.com/office/drawing/2014/main" id="{796ECA4C-2F10-4AAF-BEBF-46D9AE96635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673;p45">
              <a:extLst>
                <a:ext uri="{FF2B5EF4-FFF2-40B4-BE49-F238E27FC236}">
                  <a16:creationId xmlns:a16="http://schemas.microsoft.com/office/drawing/2014/main" id="{0F662A53-A39C-417E-97E0-7BE9A1D491F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4;p45">
              <a:extLst>
                <a:ext uri="{FF2B5EF4-FFF2-40B4-BE49-F238E27FC236}">
                  <a16:creationId xmlns:a16="http://schemas.microsoft.com/office/drawing/2014/main" id="{CBC14009-34B9-40DE-9656-087A1EFCD73D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675;p45">
              <a:extLst>
                <a:ext uri="{FF2B5EF4-FFF2-40B4-BE49-F238E27FC236}">
                  <a16:creationId xmlns:a16="http://schemas.microsoft.com/office/drawing/2014/main" id="{D54609D2-32D7-401D-86DC-CAA44037ABB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676;p45">
              <a:extLst>
                <a:ext uri="{FF2B5EF4-FFF2-40B4-BE49-F238E27FC236}">
                  <a16:creationId xmlns:a16="http://schemas.microsoft.com/office/drawing/2014/main" id="{A297C684-A7F5-4E59-A53A-4951D6DEA8D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4668;p45">
            <a:extLst>
              <a:ext uri="{FF2B5EF4-FFF2-40B4-BE49-F238E27FC236}">
                <a16:creationId xmlns:a16="http://schemas.microsoft.com/office/drawing/2014/main" id="{878A3FEA-4FAB-4E01-9474-4811C61700A3}"/>
              </a:ext>
            </a:extLst>
          </p:cNvPr>
          <p:cNvGrpSpPr/>
          <p:nvPr/>
        </p:nvGrpSpPr>
        <p:grpSpPr>
          <a:xfrm>
            <a:off x="3543125" y="139951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7" name="Google Shape;4669;p45">
              <a:extLst>
                <a:ext uri="{FF2B5EF4-FFF2-40B4-BE49-F238E27FC236}">
                  <a16:creationId xmlns:a16="http://schemas.microsoft.com/office/drawing/2014/main" id="{DE5AE5B7-8A29-4346-A27C-6095E2BE5D6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FC9DFBA2-678F-4FC2-9321-B8F287E454B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98DE990D-70C2-492C-AAE3-C7D063AEA2E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909A5ADB-93A2-4B1E-89F4-9880AAECA38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451EFEC-8AEF-46C3-8DAD-3E390D8F700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674;p45">
              <a:extLst>
                <a:ext uri="{FF2B5EF4-FFF2-40B4-BE49-F238E27FC236}">
                  <a16:creationId xmlns:a16="http://schemas.microsoft.com/office/drawing/2014/main" id="{BFC277D9-909F-421C-8071-D041DBFDCE9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675;p45">
              <a:extLst>
                <a:ext uri="{FF2B5EF4-FFF2-40B4-BE49-F238E27FC236}">
                  <a16:creationId xmlns:a16="http://schemas.microsoft.com/office/drawing/2014/main" id="{85966466-418F-4EE2-AD03-5BCF762E9FE1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676;p45">
              <a:extLst>
                <a:ext uri="{FF2B5EF4-FFF2-40B4-BE49-F238E27FC236}">
                  <a16:creationId xmlns:a16="http://schemas.microsoft.com/office/drawing/2014/main" id="{FED80143-2521-4A08-A411-79BE491ADB7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" name="Tekstvak 161">
            <a:extLst>
              <a:ext uri="{FF2B5EF4-FFF2-40B4-BE49-F238E27FC236}">
                <a16:creationId xmlns:a16="http://schemas.microsoft.com/office/drawing/2014/main" id="{8A723F7B-FE4F-4372-AD78-65B563695B22}"/>
              </a:ext>
            </a:extLst>
          </p:cNvPr>
          <p:cNvSpPr txBox="1"/>
          <p:nvPr/>
        </p:nvSpPr>
        <p:spPr>
          <a:xfrm>
            <a:off x="3785525" y="394978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gemiddelde productie per werknemer per tijdseenheid.</a:t>
            </a:r>
          </a:p>
        </p:txBody>
      </p:sp>
      <p:sp>
        <p:nvSpPr>
          <p:cNvPr id="163" name="Google Shape;4562;p45">
            <a:extLst>
              <a:ext uri="{FF2B5EF4-FFF2-40B4-BE49-F238E27FC236}">
                <a16:creationId xmlns:a16="http://schemas.microsoft.com/office/drawing/2014/main" id="{AFE7F856-4DA1-4992-BB32-5FEEDCEC2748}"/>
              </a:ext>
            </a:extLst>
          </p:cNvPr>
          <p:cNvSpPr/>
          <p:nvPr/>
        </p:nvSpPr>
        <p:spPr>
          <a:xfrm>
            <a:off x="3543125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4" name="Afbeelding 163">
            <a:extLst>
              <a:ext uri="{FF2B5EF4-FFF2-40B4-BE49-F238E27FC236}">
                <a16:creationId xmlns:a16="http://schemas.microsoft.com/office/drawing/2014/main" id="{106BF956-AADC-422C-872A-3B520DBEB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76" y="752040"/>
            <a:ext cx="1834478" cy="1559199"/>
          </a:xfrm>
          <a:prstGeom prst="rect">
            <a:avLst/>
          </a:prstGeom>
        </p:spPr>
      </p:pic>
      <p:grpSp>
        <p:nvGrpSpPr>
          <p:cNvPr id="165" name="Google Shape;4668;p45">
            <a:extLst>
              <a:ext uri="{FF2B5EF4-FFF2-40B4-BE49-F238E27FC236}">
                <a16:creationId xmlns:a16="http://schemas.microsoft.com/office/drawing/2014/main" id="{0827B168-9F02-4C02-99F7-B265B31874BC}"/>
              </a:ext>
            </a:extLst>
          </p:cNvPr>
          <p:cNvGrpSpPr/>
          <p:nvPr/>
        </p:nvGrpSpPr>
        <p:grpSpPr>
          <a:xfrm>
            <a:off x="3557857" y="610929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6" name="Google Shape;4669;p45">
              <a:extLst>
                <a:ext uri="{FF2B5EF4-FFF2-40B4-BE49-F238E27FC236}">
                  <a16:creationId xmlns:a16="http://schemas.microsoft.com/office/drawing/2014/main" id="{E7655990-16D9-4594-99F4-9A59864BC8E1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670;p45">
              <a:extLst>
                <a:ext uri="{FF2B5EF4-FFF2-40B4-BE49-F238E27FC236}">
                  <a16:creationId xmlns:a16="http://schemas.microsoft.com/office/drawing/2014/main" id="{9497FC26-B3E4-4A1B-9065-AA0CB560484C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71;p45">
              <a:extLst>
                <a:ext uri="{FF2B5EF4-FFF2-40B4-BE49-F238E27FC236}">
                  <a16:creationId xmlns:a16="http://schemas.microsoft.com/office/drawing/2014/main" id="{8ACCC80E-1C6F-4E95-B859-3232A75D9B4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72;p45">
              <a:extLst>
                <a:ext uri="{FF2B5EF4-FFF2-40B4-BE49-F238E27FC236}">
                  <a16:creationId xmlns:a16="http://schemas.microsoft.com/office/drawing/2014/main" id="{FF99DDC9-3D53-4751-A870-8DC9FD67185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73;p45">
              <a:extLst>
                <a:ext uri="{FF2B5EF4-FFF2-40B4-BE49-F238E27FC236}">
                  <a16:creationId xmlns:a16="http://schemas.microsoft.com/office/drawing/2014/main" id="{1766C624-2371-4440-8ACA-145854AE8CA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74;p45">
              <a:extLst>
                <a:ext uri="{FF2B5EF4-FFF2-40B4-BE49-F238E27FC236}">
                  <a16:creationId xmlns:a16="http://schemas.microsoft.com/office/drawing/2014/main" id="{CF6F8ACA-6799-40DD-9E52-28F220CDC56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75;p45">
              <a:extLst>
                <a:ext uri="{FF2B5EF4-FFF2-40B4-BE49-F238E27FC236}">
                  <a16:creationId xmlns:a16="http://schemas.microsoft.com/office/drawing/2014/main" id="{5A341E7D-FFBB-4E19-849E-A753CBB07D5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76;p45">
              <a:extLst>
                <a:ext uri="{FF2B5EF4-FFF2-40B4-BE49-F238E27FC236}">
                  <a16:creationId xmlns:a16="http://schemas.microsoft.com/office/drawing/2014/main" id="{D90FDB57-F5D7-4914-9CCD-77C2F29740DE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4" name="Tekstvak 173">
            <a:extLst>
              <a:ext uri="{FF2B5EF4-FFF2-40B4-BE49-F238E27FC236}">
                <a16:creationId xmlns:a16="http://schemas.microsoft.com/office/drawing/2014/main" id="{83B4ECCA-8C44-4E28-BD39-450809813039}"/>
              </a:ext>
            </a:extLst>
          </p:cNvPr>
          <p:cNvSpPr txBox="1"/>
          <p:nvPr/>
        </p:nvSpPr>
        <p:spPr>
          <a:xfrm>
            <a:off x="3795211" y="534001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inkomen verdiend met het ter beschikking stellen van productiefactoren: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loon, huur, rente, pacht en winst.</a:t>
            </a:r>
          </a:p>
        </p:txBody>
      </p:sp>
      <p:sp>
        <p:nvSpPr>
          <p:cNvPr id="175" name="Google Shape;4562;p45">
            <a:extLst>
              <a:ext uri="{FF2B5EF4-FFF2-40B4-BE49-F238E27FC236}">
                <a16:creationId xmlns:a16="http://schemas.microsoft.com/office/drawing/2014/main" id="{14B5C884-00EC-4DE0-86A7-2CF19CA638ED}"/>
              </a:ext>
            </a:extLst>
          </p:cNvPr>
          <p:cNvSpPr/>
          <p:nvPr/>
        </p:nvSpPr>
        <p:spPr>
          <a:xfrm>
            <a:off x="3566529" y="539221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6" name="Afbeelding 175">
            <a:extLst>
              <a:ext uri="{FF2B5EF4-FFF2-40B4-BE49-F238E27FC236}">
                <a16:creationId xmlns:a16="http://schemas.microsoft.com/office/drawing/2014/main" id="{B3DCB279-1218-4C7F-9B24-848E13C17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428" y="6130732"/>
            <a:ext cx="2880000" cy="8349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224E1D8-25A1-4D70-AAED-4999C1286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73" y="1197018"/>
            <a:ext cx="1998098" cy="12069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9A82DD2-7E06-4E4F-82BA-C136C54CA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571" y="6200915"/>
            <a:ext cx="2623343" cy="108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3B3557-0743-4042-B30F-9BFC7BD4B8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49" r="20544"/>
          <a:stretch/>
        </p:blipFill>
        <p:spPr>
          <a:xfrm>
            <a:off x="2049696" y="8261031"/>
            <a:ext cx="1295820" cy="1557122"/>
          </a:xfrm>
          <a:prstGeom prst="rect">
            <a:avLst/>
          </a:prstGeom>
        </p:spPr>
      </p:pic>
      <p:sp>
        <p:nvSpPr>
          <p:cNvPr id="177" name="Tekstvak 176">
            <a:extLst>
              <a:ext uri="{FF2B5EF4-FFF2-40B4-BE49-F238E27FC236}">
                <a16:creationId xmlns:a16="http://schemas.microsoft.com/office/drawing/2014/main" id="{EB585C84-097C-422E-B336-B3F674D77E13}"/>
              </a:ext>
            </a:extLst>
          </p:cNvPr>
          <p:cNvSpPr txBox="1"/>
          <p:nvPr/>
        </p:nvSpPr>
        <p:spPr>
          <a:xfrm>
            <a:off x="3815402" y="9500049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(verschil) loonquote</a:t>
            </a:r>
          </a:p>
        </p:txBody>
      </p:sp>
    </p:spTree>
    <p:extLst>
      <p:ext uri="{BB962C8B-B14F-4D97-AF65-F5344CB8AC3E}">
        <p14:creationId xmlns:p14="http://schemas.microsoft.com/office/powerpoint/2010/main" val="333318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Lorenzcurve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3889654" y="1054389"/>
            <a:ext cx="250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Gini coëfficiënt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298808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Progressieve belasting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620639" y="3499224"/>
            <a:ext cx="304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Nationaal inkomen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768695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Marginale belastingdruk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Nivelleren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Inkomensoverdracht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35465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Lorenzcurve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Progressieve belasting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Marginale belastingdruk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Inkomensoverdracht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974617" y="118615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Gini coëfficiënt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818159" y="2616874"/>
            <a:ext cx="184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Nationaal inkomen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Nivelleren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Structuur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hoe hoger het inkomen, hoe meer men procentueel (of: relatief, in verhouding) aan belasting betaalt.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Wanneer bij een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stijging van het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inkomen de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gemiddelde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belastingdruk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toeneemt.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waarde van het totale inkomen dat verdiend is met Nederlandse productiefactoren.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(zowel in binnen- als buitenland)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E916655C-4CF6-4A3C-B88E-07EE63DB5334}"/>
              </a:ext>
            </a:extLst>
          </p:cNvPr>
          <p:cNvGrpSpPr/>
          <p:nvPr/>
        </p:nvGrpSpPr>
        <p:grpSpPr>
          <a:xfrm>
            <a:off x="198683" y="89847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1E420661-0108-43DA-BBD9-3EE5A59828B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8337166D-5CAA-4882-9ED3-661DD9CFF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EDD30985-29A4-44F6-A94B-A034C921A2D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48F58740-A4F4-466D-ACF7-0AC419AF50B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D210ED02-002F-43F0-BA1A-DBCF685C4A3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F5E34766-3BD2-4556-AE33-7B620141DEF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4AA17983-EE21-4FE6-9536-9B600A25587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44B5DE7E-3CFE-485B-B084-20810C4A3E7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D66605DE-EAAC-445B-8447-2326B178B0B2}"/>
                  </a:ext>
                </a:extLst>
              </p:cNvPr>
              <p:cNvSpPr txBox="1"/>
              <p:nvPr/>
            </p:nvSpPr>
            <p:spPr>
              <a:xfrm>
                <a:off x="441083" y="394978"/>
                <a:ext cx="2999636" cy="203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een getal om de inkomensongelijkheid uit te drukken.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 Gini coëfficiënt kan een waarde hebben van minimaal 0 (nul) en maximaal 1. </a:t>
                </a:r>
                <a:br>
                  <a:rPr lang="nl-NL" sz="1050" dirty="0">
                    <a:latin typeface="Museo Sans 500" panose="02000000000000000000" pitchFamily="50" charset="0"/>
                  </a:rPr>
                </a:br>
                <a:r>
                  <a:rPr lang="nl-NL" sz="1050" dirty="0">
                    <a:latin typeface="Museo Sans 500" panose="02000000000000000000" pitchFamily="50" charset="0"/>
                  </a:rPr>
                  <a:t>0 = een volkomen gelijke inkomensverdeling</a:t>
                </a:r>
                <a:br>
                  <a:rPr lang="nl-NL" sz="1050" dirty="0">
                    <a:latin typeface="Museo Sans 500" panose="02000000000000000000" pitchFamily="50" charset="0"/>
                  </a:rPr>
                </a:br>
                <a:r>
                  <a:rPr lang="nl-NL" sz="1050" dirty="0">
                    <a:latin typeface="Museo Sans 500" panose="02000000000000000000" pitchFamily="50" charset="0"/>
                  </a:rPr>
                  <a:t>1 = een volkomen ongelijke verdeling.</a:t>
                </a: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Gini=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opp</m:t>
                          </m:r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opp</m:t>
                          </m:r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nl-NL" sz="1000" b="0" i="0" smtClean="0">
                              <a:latin typeface="Museo Sans 300" panose="02000000000000000000" pitchFamily="50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D66605DE-EAAC-445B-8447-2326B178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" y="394978"/>
                <a:ext cx="2999636" cy="20399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wanneer de relatieve inkomensverschillen tussen rijk en arm kleiner worden.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 Lorenzcurve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van rood naar blauw.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Oorzaken vooral: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nl-NL" sz="1000" dirty="0">
                <a:latin typeface="Museo Sans 500" panose="02000000000000000000" pitchFamily="50" charset="0"/>
              </a:rPr>
              <a:t>Progressieve </a:t>
            </a:r>
            <a:br>
              <a:rPr lang="nl-NL" sz="1000" dirty="0">
                <a:latin typeface="Museo Sans 500" panose="02000000000000000000" pitchFamily="50" charset="0"/>
              </a:rPr>
            </a:br>
            <a:r>
              <a:rPr lang="nl-NL" sz="1000" dirty="0">
                <a:latin typeface="Museo Sans 500" panose="02000000000000000000" pitchFamily="50" charset="0"/>
              </a:rPr>
              <a:t>belastingen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0" dirty="0">
                <a:latin typeface="Museo Sans 500" panose="02000000000000000000" pitchFamily="50" charset="0"/>
              </a:rPr>
              <a:t>Inkomensafhankelijke</a:t>
            </a:r>
            <a:br>
              <a:rPr lang="nl-NL" sz="1000" dirty="0">
                <a:latin typeface="Museo Sans 500" panose="02000000000000000000" pitchFamily="50" charset="0"/>
              </a:rPr>
            </a:br>
            <a:r>
              <a:rPr lang="nl-NL" sz="1000" dirty="0">
                <a:latin typeface="Museo Sans 500" panose="02000000000000000000" pitchFamily="50" charset="0"/>
              </a:rPr>
              <a:t>uitkeringen</a:t>
            </a: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78690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het percentage belasting dat iemand moet betalen over één extra euro inkomen.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Door progressieve heffing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stijgt de marginale druk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bij een hoger inkomen.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gaat om die economische factoren die bepalend zijn voor de mogelijkheden van zo'n economie om goederen en diensten tegen concurrerende prijzen op de markt te brengen.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aanbodzijde / productiekant.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lange termijn ontwikkeling.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Kwaliteit &amp; kwantiteit productiefactoren, investeringen, productiecapaciteit, concurrentiepositie, innovatie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het overhandigen van een bedrag, zonder dat hier een directe tegenprestatie voor geleverd wordt.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 uitkeringen of lidmaatschapsgeld EU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3551573" y="130487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2F133B95-BD2A-49A9-9E0A-6777E6B26AE5}"/>
              </a:ext>
            </a:extLst>
          </p:cNvPr>
          <p:cNvSpPr txBox="1"/>
          <p:nvPr/>
        </p:nvSpPr>
        <p:spPr>
          <a:xfrm>
            <a:off x="3794361" y="39566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grafische weergave van de personele inkomensverdeling in een land.</a:t>
            </a:r>
          </a:p>
        </p:txBody>
      </p:sp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357564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4C2665D-52BE-48E4-A48F-C3BA395A4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56" y="1617571"/>
            <a:ext cx="814414" cy="784057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AFC6A57-D747-4A0B-9044-7B1108332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60" y="774151"/>
            <a:ext cx="1481725" cy="1426423"/>
          </a:xfrm>
          <a:prstGeom prst="rect">
            <a:avLst/>
          </a:prstGeom>
        </p:spPr>
      </p:pic>
      <p:grpSp>
        <p:nvGrpSpPr>
          <p:cNvPr id="76" name="Google Shape;4508;p45">
            <a:extLst>
              <a:ext uri="{FF2B5EF4-FFF2-40B4-BE49-F238E27FC236}">
                <a16:creationId xmlns:a16="http://schemas.microsoft.com/office/drawing/2014/main" id="{FF2C38E7-EB42-4A5E-8012-943BC6D0E4F0}"/>
              </a:ext>
            </a:extLst>
          </p:cNvPr>
          <p:cNvGrpSpPr/>
          <p:nvPr/>
        </p:nvGrpSpPr>
        <p:grpSpPr>
          <a:xfrm>
            <a:off x="3564530" y="2226306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77" name="Google Shape;4509;p45">
              <a:extLst>
                <a:ext uri="{FF2B5EF4-FFF2-40B4-BE49-F238E27FC236}">
                  <a16:creationId xmlns:a16="http://schemas.microsoft.com/office/drawing/2014/main" id="{21D6BB30-C38A-4B1A-910D-0260643142FD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510;p45">
              <a:extLst>
                <a:ext uri="{FF2B5EF4-FFF2-40B4-BE49-F238E27FC236}">
                  <a16:creationId xmlns:a16="http://schemas.microsoft.com/office/drawing/2014/main" id="{ECD360C4-84CC-4F46-90F3-96190FC707E1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171D9C84-EE71-4786-879C-84B4BDC999AA}"/>
              </a:ext>
            </a:extLst>
          </p:cNvPr>
          <p:cNvSpPr txBox="1"/>
          <p:nvPr/>
        </p:nvSpPr>
        <p:spPr>
          <a:xfrm>
            <a:off x="3815402" y="2155816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nivelleren – </a:t>
            </a:r>
            <a:r>
              <a:rPr lang="nl-NL" sz="1050" dirty="0" err="1">
                <a:latin typeface="Museo Sans 500" panose="02000000000000000000" pitchFamily="50" charset="0"/>
              </a:rPr>
              <a:t>gini</a:t>
            </a:r>
            <a:r>
              <a:rPr lang="nl-NL" sz="1050" dirty="0">
                <a:latin typeface="Museo Sans 500" panose="02000000000000000000" pitchFamily="50" charset="0"/>
              </a:rPr>
              <a:t> coëfficiënt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A0614A84-3997-4F8F-9431-BD1ACD46E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4" y="3660540"/>
            <a:ext cx="2308172" cy="115892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8191463-ECA9-45EF-9041-890A57166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925" y="3400528"/>
            <a:ext cx="1609376" cy="1436825"/>
          </a:xfrm>
          <a:prstGeom prst="rect">
            <a:avLst/>
          </a:prstGeom>
        </p:spPr>
      </p:pic>
      <p:sp>
        <p:nvSpPr>
          <p:cNvPr id="80" name="Google Shape;4562;p45">
            <a:extLst>
              <a:ext uri="{FF2B5EF4-FFF2-40B4-BE49-F238E27FC236}">
                <a16:creationId xmlns:a16="http://schemas.microsoft.com/office/drawing/2014/main" id="{41573249-0E39-4588-94BB-9725AC4F0CEE}"/>
              </a:ext>
            </a:extLst>
          </p:cNvPr>
          <p:cNvSpPr/>
          <p:nvPr/>
        </p:nvSpPr>
        <p:spPr>
          <a:xfrm>
            <a:off x="3555840" y="296278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" name="Afbeelding 80">
            <a:extLst>
              <a:ext uri="{FF2B5EF4-FFF2-40B4-BE49-F238E27FC236}">
                <a16:creationId xmlns:a16="http://schemas.microsoft.com/office/drawing/2014/main" id="{C369D9DE-E3B7-4403-BDF2-BAEC48D8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75" y="5784330"/>
            <a:ext cx="1362864" cy="1311998"/>
          </a:xfrm>
          <a:prstGeom prst="rect">
            <a:avLst/>
          </a:prstGeom>
        </p:spPr>
      </p:pic>
      <p:grpSp>
        <p:nvGrpSpPr>
          <p:cNvPr id="82" name="Google Shape;4508;p45">
            <a:extLst>
              <a:ext uri="{FF2B5EF4-FFF2-40B4-BE49-F238E27FC236}">
                <a16:creationId xmlns:a16="http://schemas.microsoft.com/office/drawing/2014/main" id="{BE04068C-EAC3-4427-9F8D-3CD51CA5C56A}"/>
              </a:ext>
            </a:extLst>
          </p:cNvPr>
          <p:cNvGrpSpPr/>
          <p:nvPr/>
        </p:nvGrpSpPr>
        <p:grpSpPr>
          <a:xfrm>
            <a:off x="194942" y="712375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83" name="Google Shape;4509;p45">
              <a:extLst>
                <a:ext uri="{FF2B5EF4-FFF2-40B4-BE49-F238E27FC236}">
                  <a16:creationId xmlns:a16="http://schemas.microsoft.com/office/drawing/2014/main" id="{0D2B85DF-F65D-491C-8005-3B8366A252DA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510;p45">
              <a:extLst>
                <a:ext uri="{FF2B5EF4-FFF2-40B4-BE49-F238E27FC236}">
                  <a16:creationId xmlns:a16="http://schemas.microsoft.com/office/drawing/2014/main" id="{C6FCBFC2-400B-4241-B4BA-3B9B91E59FFB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EB830011-5F6E-4EDF-ADA4-9A525B64E5E0}"/>
              </a:ext>
            </a:extLst>
          </p:cNvPr>
          <p:cNvSpPr txBox="1"/>
          <p:nvPr/>
        </p:nvSpPr>
        <p:spPr>
          <a:xfrm>
            <a:off x="445814" y="705326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denivelleren: groter worden verschil 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A470B8FF-B321-41FE-9012-047E0C70D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585" y="5795030"/>
            <a:ext cx="1021567" cy="1434270"/>
          </a:xfrm>
          <a:prstGeom prst="rect">
            <a:avLst/>
          </a:prstGeom>
        </p:spPr>
      </p:pic>
      <p:grpSp>
        <p:nvGrpSpPr>
          <p:cNvPr id="86" name="Google Shape;4668;p45">
            <a:extLst>
              <a:ext uri="{FF2B5EF4-FFF2-40B4-BE49-F238E27FC236}">
                <a16:creationId xmlns:a16="http://schemas.microsoft.com/office/drawing/2014/main" id="{2B0D344A-651A-4140-9788-AE9B81AE56FF}"/>
              </a:ext>
            </a:extLst>
          </p:cNvPr>
          <p:cNvGrpSpPr/>
          <p:nvPr/>
        </p:nvGrpSpPr>
        <p:grpSpPr>
          <a:xfrm>
            <a:off x="203543" y="871359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87" name="Google Shape;4669;p45">
              <a:extLst>
                <a:ext uri="{FF2B5EF4-FFF2-40B4-BE49-F238E27FC236}">
                  <a16:creationId xmlns:a16="http://schemas.microsoft.com/office/drawing/2014/main" id="{B2E59B24-2D34-4066-9530-D75D1E5BA59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70;p45">
              <a:extLst>
                <a:ext uri="{FF2B5EF4-FFF2-40B4-BE49-F238E27FC236}">
                  <a16:creationId xmlns:a16="http://schemas.microsoft.com/office/drawing/2014/main" id="{9B4A8735-77D3-4135-8AE2-1283A34ACD5B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71;p45">
              <a:extLst>
                <a:ext uri="{FF2B5EF4-FFF2-40B4-BE49-F238E27FC236}">
                  <a16:creationId xmlns:a16="http://schemas.microsoft.com/office/drawing/2014/main" id="{E28C0E0D-EAF2-49F4-9C14-AA1CF5AD4FA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72;p45">
              <a:extLst>
                <a:ext uri="{FF2B5EF4-FFF2-40B4-BE49-F238E27FC236}">
                  <a16:creationId xmlns:a16="http://schemas.microsoft.com/office/drawing/2014/main" id="{A5952713-28C9-4C49-A3CB-BB3BE66D7CD4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73;p45">
              <a:extLst>
                <a:ext uri="{FF2B5EF4-FFF2-40B4-BE49-F238E27FC236}">
                  <a16:creationId xmlns:a16="http://schemas.microsoft.com/office/drawing/2014/main" id="{45408A48-0777-46CA-BCFA-F618F4547293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4;p45">
              <a:extLst>
                <a:ext uri="{FF2B5EF4-FFF2-40B4-BE49-F238E27FC236}">
                  <a16:creationId xmlns:a16="http://schemas.microsoft.com/office/drawing/2014/main" id="{E95D7840-AED8-41B3-BEC7-D139DBDB4AE9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75;p45">
              <a:extLst>
                <a:ext uri="{FF2B5EF4-FFF2-40B4-BE49-F238E27FC236}">
                  <a16:creationId xmlns:a16="http://schemas.microsoft.com/office/drawing/2014/main" id="{0BA34188-2A33-4776-A8BE-0C9C06BD685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76;p45">
              <a:extLst>
                <a:ext uri="{FF2B5EF4-FFF2-40B4-BE49-F238E27FC236}">
                  <a16:creationId xmlns:a16="http://schemas.microsoft.com/office/drawing/2014/main" id="{629C2BAE-AB23-452F-B320-EE078C88CA8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4508;p45">
            <a:extLst>
              <a:ext uri="{FF2B5EF4-FFF2-40B4-BE49-F238E27FC236}">
                <a16:creationId xmlns:a16="http://schemas.microsoft.com/office/drawing/2014/main" id="{6C625504-0886-4C17-A0E8-E4FE69CB6994}"/>
              </a:ext>
            </a:extLst>
          </p:cNvPr>
          <p:cNvGrpSpPr/>
          <p:nvPr/>
        </p:nvGrpSpPr>
        <p:grpSpPr>
          <a:xfrm>
            <a:off x="212183" y="9242910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96" name="Google Shape;4509;p45">
              <a:extLst>
                <a:ext uri="{FF2B5EF4-FFF2-40B4-BE49-F238E27FC236}">
                  <a16:creationId xmlns:a16="http://schemas.microsoft.com/office/drawing/2014/main" id="{F6F5AE29-DCD5-4F99-9C12-0734869B4E32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510;p45">
              <a:extLst>
                <a:ext uri="{FF2B5EF4-FFF2-40B4-BE49-F238E27FC236}">
                  <a16:creationId xmlns:a16="http://schemas.microsoft.com/office/drawing/2014/main" id="{3FF70D42-DA68-41C8-9F27-62C9643395B3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4668;p45">
            <a:extLst>
              <a:ext uri="{FF2B5EF4-FFF2-40B4-BE49-F238E27FC236}">
                <a16:creationId xmlns:a16="http://schemas.microsoft.com/office/drawing/2014/main" id="{6F31DD2B-C723-4020-97D8-469D53C4DBB7}"/>
              </a:ext>
            </a:extLst>
          </p:cNvPr>
          <p:cNvGrpSpPr/>
          <p:nvPr/>
        </p:nvGrpSpPr>
        <p:grpSpPr>
          <a:xfrm>
            <a:off x="3565073" y="579165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00" name="Google Shape;4669;p45">
              <a:extLst>
                <a:ext uri="{FF2B5EF4-FFF2-40B4-BE49-F238E27FC236}">
                  <a16:creationId xmlns:a16="http://schemas.microsoft.com/office/drawing/2014/main" id="{737688ED-D7B4-4E4E-AC24-8772F009DF0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70;p45">
              <a:extLst>
                <a:ext uri="{FF2B5EF4-FFF2-40B4-BE49-F238E27FC236}">
                  <a16:creationId xmlns:a16="http://schemas.microsoft.com/office/drawing/2014/main" id="{17F4671F-D68C-4F92-8EC8-BC6955FFF70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71;p45">
              <a:extLst>
                <a:ext uri="{FF2B5EF4-FFF2-40B4-BE49-F238E27FC236}">
                  <a16:creationId xmlns:a16="http://schemas.microsoft.com/office/drawing/2014/main" id="{7E9B10C9-6B2E-48C7-80A8-138FDD75AC51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72;p45">
              <a:extLst>
                <a:ext uri="{FF2B5EF4-FFF2-40B4-BE49-F238E27FC236}">
                  <a16:creationId xmlns:a16="http://schemas.microsoft.com/office/drawing/2014/main" id="{5981B519-7816-4457-B096-61F84E99D56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73;p45">
              <a:extLst>
                <a:ext uri="{FF2B5EF4-FFF2-40B4-BE49-F238E27FC236}">
                  <a16:creationId xmlns:a16="http://schemas.microsoft.com/office/drawing/2014/main" id="{816E3F76-98ED-4354-A96B-7B628A35394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74;p45">
              <a:extLst>
                <a:ext uri="{FF2B5EF4-FFF2-40B4-BE49-F238E27FC236}">
                  <a16:creationId xmlns:a16="http://schemas.microsoft.com/office/drawing/2014/main" id="{CF8B1F32-E201-4E77-8DFB-36270D9C1D3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5;p45">
              <a:extLst>
                <a:ext uri="{FF2B5EF4-FFF2-40B4-BE49-F238E27FC236}">
                  <a16:creationId xmlns:a16="http://schemas.microsoft.com/office/drawing/2014/main" id="{F3D64C1B-EDC4-4322-AE6F-94EFF6D0A8E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6;p45">
              <a:extLst>
                <a:ext uri="{FF2B5EF4-FFF2-40B4-BE49-F238E27FC236}">
                  <a16:creationId xmlns:a16="http://schemas.microsoft.com/office/drawing/2014/main" id="{91BBED95-E654-41F6-A6E4-DBF8F0A60E0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4668;p45">
            <a:extLst>
              <a:ext uri="{FF2B5EF4-FFF2-40B4-BE49-F238E27FC236}">
                <a16:creationId xmlns:a16="http://schemas.microsoft.com/office/drawing/2014/main" id="{59A40828-A117-4C54-BBB1-CC96E4B8CA58}"/>
              </a:ext>
            </a:extLst>
          </p:cNvPr>
          <p:cNvGrpSpPr/>
          <p:nvPr/>
        </p:nvGrpSpPr>
        <p:grpSpPr>
          <a:xfrm>
            <a:off x="3565073" y="847917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0" name="Google Shape;4669;p45">
              <a:extLst>
                <a:ext uri="{FF2B5EF4-FFF2-40B4-BE49-F238E27FC236}">
                  <a16:creationId xmlns:a16="http://schemas.microsoft.com/office/drawing/2014/main" id="{00BCA88C-B155-4BDE-BC75-3FB256FB7B2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70;p45">
              <a:extLst>
                <a:ext uri="{FF2B5EF4-FFF2-40B4-BE49-F238E27FC236}">
                  <a16:creationId xmlns:a16="http://schemas.microsoft.com/office/drawing/2014/main" id="{D6B1585C-6645-41D6-A21C-8E1DBE5A8C52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1;p45">
              <a:extLst>
                <a:ext uri="{FF2B5EF4-FFF2-40B4-BE49-F238E27FC236}">
                  <a16:creationId xmlns:a16="http://schemas.microsoft.com/office/drawing/2014/main" id="{7665DBD7-CC61-4235-B93B-8126BE2FCFFE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2;p45">
              <a:extLst>
                <a:ext uri="{FF2B5EF4-FFF2-40B4-BE49-F238E27FC236}">
                  <a16:creationId xmlns:a16="http://schemas.microsoft.com/office/drawing/2014/main" id="{2FB8A301-F41A-4709-9245-6999DAAFFEB5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73;p45">
              <a:extLst>
                <a:ext uri="{FF2B5EF4-FFF2-40B4-BE49-F238E27FC236}">
                  <a16:creationId xmlns:a16="http://schemas.microsoft.com/office/drawing/2014/main" id="{AA9B5898-96FB-4D87-8941-5B6636610164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74;p45">
              <a:extLst>
                <a:ext uri="{FF2B5EF4-FFF2-40B4-BE49-F238E27FC236}">
                  <a16:creationId xmlns:a16="http://schemas.microsoft.com/office/drawing/2014/main" id="{8ECAB6CF-2BFC-4C62-910E-7C2B65F071C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75;p45">
              <a:extLst>
                <a:ext uri="{FF2B5EF4-FFF2-40B4-BE49-F238E27FC236}">
                  <a16:creationId xmlns:a16="http://schemas.microsoft.com/office/drawing/2014/main" id="{473CC415-50E2-4C9C-9C9C-1BBF9ECF6D7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76;p45">
              <a:extLst>
                <a:ext uri="{FF2B5EF4-FFF2-40B4-BE49-F238E27FC236}">
                  <a16:creationId xmlns:a16="http://schemas.microsoft.com/office/drawing/2014/main" id="{298EB453-3A21-4D1E-AE29-B09166CCF3C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72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Wig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4251132" y="105438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Investeren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Kapitaalintensiteit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819927" y="3499224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err="1">
                <a:latin typeface="Museo Sans 900" panose="02000000000000000000" pitchFamily="50" charset="0"/>
              </a:rPr>
              <a:t>Knelpuntsfactor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Productiecapaciteit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Concurrentiepositie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Open economie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Beroepsbevolking</a:t>
            </a:r>
          </a:p>
        </p:txBody>
      </p:sp>
    </p:spTree>
    <p:extLst>
      <p:ext uri="{BB962C8B-B14F-4D97-AF65-F5344CB8AC3E}">
        <p14:creationId xmlns:p14="http://schemas.microsoft.com/office/powerpoint/2010/main" val="356951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Wig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Kapitaalintensiteit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Productiecapaciteit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Open economie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1186215" y="118615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Investeren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934540" y="2616874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Knelpuntsfactor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Concurrentiepositie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Beroepsbevolking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maatstaf om te meten in welke verhouding een onderneming gebruik maakt van de productiefactoren arbeid en kapitaal.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de minst beschikbare productiefactor die daardoor bepalend is voor de maximaal haalbare productieomvang.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vermogen om beter en-of goedkoper te kunnen produceren dan concurrenten.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 de macro-economie meestal bedoeld ten opzichte van het buitenland.</a:t>
            </a: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77737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maximale productie van een bedrijf / land in een periode.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Bepaald door kwaliteit &amp; kwantiteit van de productiefactoren (en de </a:t>
            </a:r>
            <a:r>
              <a:rPr lang="nl-NL" sz="1050" dirty="0" err="1">
                <a:latin typeface="Museo Sans 500" panose="02000000000000000000" pitchFamily="50" charset="0"/>
              </a:rPr>
              <a:t>knelpuntsfactor</a:t>
            </a:r>
            <a:r>
              <a:rPr lang="nl-NL" sz="1050" dirty="0">
                <a:latin typeface="Museo Sans 500" panose="02000000000000000000" pitchFamily="50" charset="0"/>
              </a:rPr>
              <a:t>).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alle personen in de leeftijd van 15 tot 75 die: betaald werk hebben, of die geen betaald werk hebben, maar recent naar betaald werk hebben gezocht en daarvoor direct beschikbaar zijn.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economie die veel handel met het buitenland heeft.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openheid van een economie wordt gemeten door de invoer- en de uitvoerwaarde van het land uit te drukken als percentage van het bruto binnenlands product.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3551573" y="98556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2F133B95-BD2A-49A9-9E0A-6777E6B26AE5}"/>
              </a:ext>
            </a:extLst>
          </p:cNvPr>
          <p:cNvSpPr txBox="1"/>
          <p:nvPr/>
        </p:nvSpPr>
        <p:spPr>
          <a:xfrm>
            <a:off x="3794361" y="39566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verschil tussen de loonkosten en het nettoloon.</a:t>
            </a:r>
          </a:p>
        </p:txBody>
      </p:sp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368994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4668;p45">
            <a:extLst>
              <a:ext uri="{FF2B5EF4-FFF2-40B4-BE49-F238E27FC236}">
                <a16:creationId xmlns:a16="http://schemas.microsoft.com/office/drawing/2014/main" id="{D04CCDD8-8BDB-48E3-98C0-7DCC1B7675F1}"/>
              </a:ext>
            </a:extLst>
          </p:cNvPr>
          <p:cNvGrpSpPr/>
          <p:nvPr/>
        </p:nvGrpSpPr>
        <p:grpSpPr>
          <a:xfrm>
            <a:off x="198683" y="153699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2" name="Google Shape;4669;p45">
              <a:extLst>
                <a:ext uri="{FF2B5EF4-FFF2-40B4-BE49-F238E27FC236}">
                  <a16:creationId xmlns:a16="http://schemas.microsoft.com/office/drawing/2014/main" id="{E758BD5E-A4C2-4DDC-865D-484E2343A9D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670;p45">
              <a:extLst>
                <a:ext uri="{FF2B5EF4-FFF2-40B4-BE49-F238E27FC236}">
                  <a16:creationId xmlns:a16="http://schemas.microsoft.com/office/drawing/2014/main" id="{D41CFAC2-AA40-4281-AEEF-C12C0B97130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671;p45">
              <a:extLst>
                <a:ext uri="{FF2B5EF4-FFF2-40B4-BE49-F238E27FC236}">
                  <a16:creationId xmlns:a16="http://schemas.microsoft.com/office/drawing/2014/main" id="{2FF65206-735E-44BE-BB59-AA27E12EBBA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672;p45">
              <a:extLst>
                <a:ext uri="{FF2B5EF4-FFF2-40B4-BE49-F238E27FC236}">
                  <a16:creationId xmlns:a16="http://schemas.microsoft.com/office/drawing/2014/main" id="{1D38589C-673B-4778-8A7E-2D8105E92E63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673;p45">
              <a:extLst>
                <a:ext uri="{FF2B5EF4-FFF2-40B4-BE49-F238E27FC236}">
                  <a16:creationId xmlns:a16="http://schemas.microsoft.com/office/drawing/2014/main" id="{24DC9EF8-6646-4F79-BA3A-8E3ABD413A8D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674;p45">
              <a:extLst>
                <a:ext uri="{FF2B5EF4-FFF2-40B4-BE49-F238E27FC236}">
                  <a16:creationId xmlns:a16="http://schemas.microsoft.com/office/drawing/2014/main" id="{D50245C3-8340-486C-A0F2-354489B739FC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675;p45">
              <a:extLst>
                <a:ext uri="{FF2B5EF4-FFF2-40B4-BE49-F238E27FC236}">
                  <a16:creationId xmlns:a16="http://schemas.microsoft.com/office/drawing/2014/main" id="{78F0CFD6-6B92-4E0D-8384-816249C5735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6;p45">
              <a:extLst>
                <a:ext uri="{FF2B5EF4-FFF2-40B4-BE49-F238E27FC236}">
                  <a16:creationId xmlns:a16="http://schemas.microsoft.com/office/drawing/2014/main" id="{930C4B6E-0C2F-474B-9196-A5EE0F50D96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43A702A1-C672-4A0B-A545-3EF9ECE0A82A}"/>
              </a:ext>
            </a:extLst>
          </p:cNvPr>
          <p:cNvSpPr txBox="1"/>
          <p:nvPr/>
        </p:nvSpPr>
        <p:spPr>
          <a:xfrm>
            <a:off x="441083" y="394978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aanschaffen van kapitaalgoederen (productiemiddelen) door bedrijven of de overheid.</a:t>
            </a:r>
          </a:p>
        </p:txBody>
      </p:sp>
      <p:sp>
        <p:nvSpPr>
          <p:cNvPr id="80" name="Google Shape;4562;p45">
            <a:extLst>
              <a:ext uri="{FF2B5EF4-FFF2-40B4-BE49-F238E27FC236}">
                <a16:creationId xmlns:a16="http://schemas.microsoft.com/office/drawing/2014/main" id="{1F9490EE-0121-425F-8025-E3C3BBEB0F6E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" name="Afbeelding 80">
            <a:extLst>
              <a:ext uri="{FF2B5EF4-FFF2-40B4-BE49-F238E27FC236}">
                <a16:creationId xmlns:a16="http://schemas.microsoft.com/office/drawing/2014/main" id="{E6183C86-534E-46B5-A9AF-CE2C3A2C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" y="789308"/>
            <a:ext cx="2846754" cy="156465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C7FA27D-E0FB-4A59-B56F-080B9EF4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325" y="781405"/>
            <a:ext cx="1730480" cy="1594578"/>
          </a:xfrm>
          <a:prstGeom prst="rect">
            <a:avLst/>
          </a:prstGeom>
        </p:spPr>
      </p:pic>
      <p:grpSp>
        <p:nvGrpSpPr>
          <p:cNvPr id="104" name="Google Shape;4668;p45">
            <a:extLst>
              <a:ext uri="{FF2B5EF4-FFF2-40B4-BE49-F238E27FC236}">
                <a16:creationId xmlns:a16="http://schemas.microsoft.com/office/drawing/2014/main" id="{24FEDE43-A8E2-4646-876E-EB5BF8F15EA0}"/>
              </a:ext>
            </a:extLst>
          </p:cNvPr>
          <p:cNvGrpSpPr/>
          <p:nvPr/>
        </p:nvGrpSpPr>
        <p:grpSpPr>
          <a:xfrm>
            <a:off x="208442" y="362427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05" name="Google Shape;4669;p45">
              <a:extLst>
                <a:ext uri="{FF2B5EF4-FFF2-40B4-BE49-F238E27FC236}">
                  <a16:creationId xmlns:a16="http://schemas.microsoft.com/office/drawing/2014/main" id="{09BF2B94-8AF6-4338-BDC2-80DF5462EAFE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0;p45">
              <a:extLst>
                <a:ext uri="{FF2B5EF4-FFF2-40B4-BE49-F238E27FC236}">
                  <a16:creationId xmlns:a16="http://schemas.microsoft.com/office/drawing/2014/main" id="{3174B90C-AA35-4D12-B935-1E77AFE0C4E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1;p45">
              <a:extLst>
                <a:ext uri="{FF2B5EF4-FFF2-40B4-BE49-F238E27FC236}">
                  <a16:creationId xmlns:a16="http://schemas.microsoft.com/office/drawing/2014/main" id="{AE15720F-6F9B-49F5-BAB2-2F4EC4CB383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72;p45">
              <a:extLst>
                <a:ext uri="{FF2B5EF4-FFF2-40B4-BE49-F238E27FC236}">
                  <a16:creationId xmlns:a16="http://schemas.microsoft.com/office/drawing/2014/main" id="{BA4771E3-D3FF-45DC-9C8A-2F1BB01A99F3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673;p45">
              <a:extLst>
                <a:ext uri="{FF2B5EF4-FFF2-40B4-BE49-F238E27FC236}">
                  <a16:creationId xmlns:a16="http://schemas.microsoft.com/office/drawing/2014/main" id="{C78A861F-1ED9-45D8-ABA6-393E99ADEC93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74;p45">
              <a:extLst>
                <a:ext uri="{FF2B5EF4-FFF2-40B4-BE49-F238E27FC236}">
                  <a16:creationId xmlns:a16="http://schemas.microsoft.com/office/drawing/2014/main" id="{94FE6DAE-3F99-4B12-AC51-0B4F11540FE4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5;p45">
              <a:extLst>
                <a:ext uri="{FF2B5EF4-FFF2-40B4-BE49-F238E27FC236}">
                  <a16:creationId xmlns:a16="http://schemas.microsoft.com/office/drawing/2014/main" id="{F1F04E11-B334-416F-A682-A5C7A09B6692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6;p45">
              <a:extLst>
                <a:ext uri="{FF2B5EF4-FFF2-40B4-BE49-F238E27FC236}">
                  <a16:creationId xmlns:a16="http://schemas.microsoft.com/office/drawing/2014/main" id="{25CC0475-E3CD-4C16-9AD4-F1CEC9DAC4D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" name="Afbeelding 113">
            <a:extLst>
              <a:ext uri="{FF2B5EF4-FFF2-40B4-BE49-F238E27FC236}">
                <a16:creationId xmlns:a16="http://schemas.microsoft.com/office/drawing/2014/main" id="{578C002D-96EE-445E-BB47-66935FEA0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900"/>
          <a:stretch/>
        </p:blipFill>
        <p:spPr>
          <a:xfrm>
            <a:off x="482939" y="3663974"/>
            <a:ext cx="2880000" cy="660458"/>
          </a:xfrm>
          <a:prstGeom prst="rect">
            <a:avLst/>
          </a:prstGeom>
        </p:spPr>
      </p:pic>
      <p:grpSp>
        <p:nvGrpSpPr>
          <p:cNvPr id="115" name="Google Shape;4508;p45">
            <a:extLst>
              <a:ext uri="{FF2B5EF4-FFF2-40B4-BE49-F238E27FC236}">
                <a16:creationId xmlns:a16="http://schemas.microsoft.com/office/drawing/2014/main" id="{24D5F8B8-09F0-4BE3-8B63-B6C55EE86622}"/>
              </a:ext>
            </a:extLst>
          </p:cNvPr>
          <p:cNvGrpSpPr/>
          <p:nvPr/>
        </p:nvGrpSpPr>
        <p:grpSpPr>
          <a:xfrm>
            <a:off x="194942" y="466630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16" name="Google Shape;4509;p45">
              <a:extLst>
                <a:ext uri="{FF2B5EF4-FFF2-40B4-BE49-F238E27FC236}">
                  <a16:creationId xmlns:a16="http://schemas.microsoft.com/office/drawing/2014/main" id="{62939EE0-EB3C-4623-BC68-E86CB7AF17DD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0;p45">
              <a:extLst>
                <a:ext uri="{FF2B5EF4-FFF2-40B4-BE49-F238E27FC236}">
                  <a16:creationId xmlns:a16="http://schemas.microsoft.com/office/drawing/2014/main" id="{E1921122-19A0-4070-9D45-B51B03E9880A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" name="Tekstvak 121">
            <a:extLst>
              <a:ext uri="{FF2B5EF4-FFF2-40B4-BE49-F238E27FC236}">
                <a16:creationId xmlns:a16="http://schemas.microsoft.com/office/drawing/2014/main" id="{D1E65D59-1FE9-42C8-98BE-7D115BEAD1B1}"/>
              </a:ext>
            </a:extLst>
          </p:cNvPr>
          <p:cNvSpPr txBox="1"/>
          <p:nvPr/>
        </p:nvSpPr>
        <p:spPr>
          <a:xfrm>
            <a:off x="445814" y="459581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productiecapaciteit</a:t>
            </a:r>
          </a:p>
        </p:txBody>
      </p:sp>
      <p:sp>
        <p:nvSpPr>
          <p:cNvPr id="124" name="Google Shape;4562;p45">
            <a:extLst>
              <a:ext uri="{FF2B5EF4-FFF2-40B4-BE49-F238E27FC236}">
                <a16:creationId xmlns:a16="http://schemas.microsoft.com/office/drawing/2014/main" id="{75457C67-44DE-46C8-A8C3-4DAC75EA9B2A}"/>
              </a:ext>
            </a:extLst>
          </p:cNvPr>
          <p:cNvSpPr/>
          <p:nvPr/>
        </p:nvSpPr>
        <p:spPr>
          <a:xfrm>
            <a:off x="3563681" y="2958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0AF5B308-9C29-4CFB-87C8-6E319ECDF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868" y="3590108"/>
            <a:ext cx="1654469" cy="124715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A7539FA-0DD4-4D3B-82D6-C62E4BA3F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46" y="6144425"/>
            <a:ext cx="2352432" cy="1116000"/>
          </a:xfrm>
          <a:prstGeom prst="rect">
            <a:avLst/>
          </a:prstGeom>
        </p:spPr>
      </p:pic>
      <p:grpSp>
        <p:nvGrpSpPr>
          <p:cNvPr id="86" name="Google Shape;4508;p45">
            <a:extLst>
              <a:ext uri="{FF2B5EF4-FFF2-40B4-BE49-F238E27FC236}">
                <a16:creationId xmlns:a16="http://schemas.microsoft.com/office/drawing/2014/main" id="{E8A2478F-B327-49C7-BE6A-F9E7A95D9087}"/>
              </a:ext>
            </a:extLst>
          </p:cNvPr>
          <p:cNvGrpSpPr/>
          <p:nvPr/>
        </p:nvGrpSpPr>
        <p:grpSpPr>
          <a:xfrm>
            <a:off x="3552766" y="7121980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87" name="Google Shape;4509;p45">
              <a:extLst>
                <a:ext uri="{FF2B5EF4-FFF2-40B4-BE49-F238E27FC236}">
                  <a16:creationId xmlns:a16="http://schemas.microsoft.com/office/drawing/2014/main" id="{93917D56-B95B-4FD8-B28E-0DC1B36689EA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510;p45">
              <a:extLst>
                <a:ext uri="{FF2B5EF4-FFF2-40B4-BE49-F238E27FC236}">
                  <a16:creationId xmlns:a16="http://schemas.microsoft.com/office/drawing/2014/main" id="{1C3637E7-5A5C-4D60-B25E-8C0A14DD22C1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Tekstvak 88">
            <a:extLst>
              <a:ext uri="{FF2B5EF4-FFF2-40B4-BE49-F238E27FC236}">
                <a16:creationId xmlns:a16="http://schemas.microsoft.com/office/drawing/2014/main" id="{0BB8F7A7-821D-4CD0-B606-16D819D12A26}"/>
              </a:ext>
            </a:extLst>
          </p:cNvPr>
          <p:cNvSpPr txBox="1"/>
          <p:nvPr/>
        </p:nvSpPr>
        <p:spPr>
          <a:xfrm>
            <a:off x="3803638" y="7051490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bezettingsgraad</a:t>
            </a:r>
          </a:p>
        </p:txBody>
      </p:sp>
      <p:pic>
        <p:nvPicPr>
          <p:cNvPr id="16" name="Afbeelding 15" descr="Afbeelding met tekst, schermafbeelding, zwart&#10;&#10;Automatisch gegenereerde beschrijving">
            <a:extLst>
              <a:ext uri="{FF2B5EF4-FFF2-40B4-BE49-F238E27FC236}">
                <a16:creationId xmlns:a16="http://schemas.microsoft.com/office/drawing/2014/main" id="{D04EB516-8863-4F65-A881-D9A7A908D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6" y="8704848"/>
            <a:ext cx="2455091" cy="1036111"/>
          </a:xfrm>
          <a:prstGeom prst="rect">
            <a:avLst/>
          </a:prstGeom>
        </p:spPr>
      </p:pic>
      <p:pic>
        <p:nvPicPr>
          <p:cNvPr id="18" name="Afbeelding 17" descr="Afbeelding met tekst, vliegtuig, ballon, transport&#10;&#10;Automatisch gegenereerde beschrijving">
            <a:extLst>
              <a:ext uri="{FF2B5EF4-FFF2-40B4-BE49-F238E27FC236}">
                <a16:creationId xmlns:a16="http://schemas.microsoft.com/office/drawing/2014/main" id="{CF69231F-3EBC-4F10-A288-7BFF63B92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87" y="8933095"/>
            <a:ext cx="104864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904077"/>
            <a:ext cx="34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Participatiegraad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(deelnemingspercentage)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4367351" y="1054389"/>
            <a:ext cx="154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p/a-ratio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Heffingskorting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4056372" y="3499224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Aftrekpost IB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818799"/>
            <a:ext cx="34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Wisselkoers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(van de euro)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Appreciatie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Depreciatie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252479"/>
            <a:ext cx="338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Bandbreedte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(en fluctuatiemarge)</a:t>
            </a:r>
          </a:p>
        </p:txBody>
      </p:sp>
    </p:spTree>
    <p:extLst>
      <p:ext uri="{BB962C8B-B14F-4D97-AF65-F5344CB8AC3E}">
        <p14:creationId xmlns:p14="http://schemas.microsoft.com/office/powerpoint/2010/main" val="210628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Participatiegraad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Heffingskorting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Wisselkoers (van de euro)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Depreciatie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1253543" y="118615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p/a-ratio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1073202" y="2616874"/>
            <a:ext cx="1338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Aftrekpost IB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Appreciatie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Bandbreedte &amp; fluctuatiemarge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korting op de belasting die betaald moet worden.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heffingskorting van € 1.600 betekent dat er € 1.600 minder belasting betaald hoeft te worden.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6416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maken het belastbare inkomen lager, waardoor minder belasting betaald hoeft te worden.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hier zorgt de aftrekpost van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€ 2.000 ervoor dat over dit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bedrag geen 49,5% belasting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betaald hoeft te worden.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E916655C-4CF6-4A3C-B88E-07EE63DB5334}"/>
              </a:ext>
            </a:extLst>
          </p:cNvPr>
          <p:cNvGrpSpPr/>
          <p:nvPr/>
        </p:nvGrpSpPr>
        <p:grpSpPr>
          <a:xfrm>
            <a:off x="198683" y="93605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1E420661-0108-43DA-BBD9-3EE5A59828B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8337166D-5CAA-4882-9ED3-661DD9CFF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EDD30985-29A4-44F6-A94B-A034C921A2D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48F58740-A4F4-466D-ACF7-0AC419AF50B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D210ED02-002F-43F0-BA1A-DBCF685C4A3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F5E34766-3BD2-4556-AE33-7B620141DEF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4AA17983-EE21-4FE6-9536-9B600A25587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44B5DE7E-3CFE-485B-B084-20810C4A3E7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D66605DE-EAAC-445B-8447-2326B178B0B2}"/>
                  </a:ext>
                </a:extLst>
              </p:cNvPr>
              <p:cNvSpPr txBox="1"/>
              <p:nvPr/>
            </p:nvSpPr>
            <p:spPr>
              <a:xfrm>
                <a:off x="441083" y="394978"/>
                <a:ext cx="2999636" cy="105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geeft een beeld van de mate waarin binnen een land in deeltijd gewerkt wordt.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werkgelegenheid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personen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werkgelegenheid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arbeidsjaren</m:t>
                          </m:r>
                        </m:den>
                      </m:f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D66605DE-EAAC-445B-8447-2326B178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" y="394978"/>
                <a:ext cx="2999636" cy="1058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stijging van de wisselkoers veroorzaakt door de werking van vraag en aanbod.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 als de vraag naar de euro stijgt door een betere concurrentiepositie van de EU.</a:t>
            </a: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77166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prijs van een valuta (uitgedrukt in een andere valuta).</a:t>
            </a:r>
          </a:p>
          <a:p>
            <a:pPr marL="982663" indent="-982663"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 de wisselkoers van de euro: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€ 1 = $ 1,26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bandbreedte geeft de totale ruimte (rond de spilkoers) aan dat een ‘vaste’ wisselkoers vrij mag bewegen.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bandbreedte = 2× fluctuatiemarge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daling van de wisselkoers veroorzaakt door de werking van vraag en aanbod.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 als de vraag naar de euro daalt door een renteverlaging.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199951" y="355693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F133B95-BD2A-49A9-9E0A-6777E6B26AE5}"/>
                  </a:ext>
                </a:extLst>
              </p:cNvPr>
              <p:cNvSpPr txBox="1"/>
              <p:nvPr/>
            </p:nvSpPr>
            <p:spPr>
              <a:xfrm>
                <a:off x="3794361" y="395663"/>
                <a:ext cx="2999636" cy="203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 </a:t>
                </a:r>
                <a:r>
                  <a:rPr lang="nl-NL" sz="1050" b="1" dirty="0">
                    <a:latin typeface="Museo Sans 500" panose="02000000000000000000" pitchFamily="50" charset="0"/>
                  </a:rPr>
                  <a:t>bruto</a:t>
                </a:r>
                <a:r>
                  <a:rPr lang="nl-NL" sz="1050" dirty="0">
                    <a:latin typeface="Museo Sans 500" panose="02000000000000000000" pitchFamily="50" charset="0"/>
                  </a:rPr>
                  <a:t> participatiegraad geeft aan hoeveel procent van de beroepsgeschikte bevolking behoort tot de beroepsbevolking.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beroepsbevolking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beroepsgeschikte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bevolking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 </a:t>
                </a:r>
                <a:r>
                  <a:rPr lang="nl-NL" sz="1050" b="1" dirty="0">
                    <a:latin typeface="Museo Sans 500" panose="02000000000000000000" pitchFamily="50" charset="0"/>
                  </a:rPr>
                  <a:t>netto</a:t>
                </a:r>
                <a:r>
                  <a:rPr lang="nl-NL" sz="1050" dirty="0">
                    <a:latin typeface="Museo Sans 500" panose="02000000000000000000" pitchFamily="50" charset="0"/>
                  </a:rPr>
                  <a:t> participatiegraad geeft aan hoeveel procent van de beroepsgeschikte bevolking werkzaam is.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werkzame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deel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beroepsbevolking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beroepsgeschikte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bevolking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F133B95-BD2A-49A9-9E0A-6777E6B26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361" y="395663"/>
                <a:ext cx="2999636" cy="2038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337371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CDFF3E7-14D5-401F-B703-A1E8E0809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31" y="3357644"/>
            <a:ext cx="840198" cy="1481324"/>
          </a:xfrm>
          <a:prstGeom prst="rect">
            <a:avLst/>
          </a:prstGeom>
        </p:spPr>
      </p:pic>
      <p:sp>
        <p:nvSpPr>
          <p:cNvPr id="62" name="Google Shape;4562;p45">
            <a:extLst>
              <a:ext uri="{FF2B5EF4-FFF2-40B4-BE49-F238E27FC236}">
                <a16:creationId xmlns:a16="http://schemas.microsoft.com/office/drawing/2014/main" id="{B86C4669-0675-4718-96D9-7F283DDE7F19}"/>
              </a:ext>
            </a:extLst>
          </p:cNvPr>
          <p:cNvSpPr/>
          <p:nvPr/>
        </p:nvSpPr>
        <p:spPr>
          <a:xfrm>
            <a:off x="3563681" y="142829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4562;p45">
            <a:extLst>
              <a:ext uri="{FF2B5EF4-FFF2-40B4-BE49-F238E27FC236}">
                <a16:creationId xmlns:a16="http://schemas.microsoft.com/office/drawing/2014/main" id="{43117F33-B82A-4CF3-A9B5-A302163A1E2B}"/>
              </a:ext>
            </a:extLst>
          </p:cNvPr>
          <p:cNvSpPr/>
          <p:nvPr/>
        </p:nvSpPr>
        <p:spPr>
          <a:xfrm>
            <a:off x="3563681" y="296416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A5A86CAD-4D6B-4D03-8E7E-6F2E3E079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608" y="4078241"/>
            <a:ext cx="3168000" cy="73575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0E90049-8A37-49A8-A787-13A1034B6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52" y="6182381"/>
            <a:ext cx="1519779" cy="112500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4B3F58C-0756-463A-9F86-9D119DE54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198" y="6180583"/>
            <a:ext cx="1500820" cy="1126800"/>
          </a:xfrm>
          <a:prstGeom prst="rect">
            <a:avLst/>
          </a:prstGeom>
        </p:spPr>
      </p:pic>
      <p:grpSp>
        <p:nvGrpSpPr>
          <p:cNvPr id="76" name="Google Shape;4668;p45">
            <a:extLst>
              <a:ext uri="{FF2B5EF4-FFF2-40B4-BE49-F238E27FC236}">
                <a16:creationId xmlns:a16="http://schemas.microsoft.com/office/drawing/2014/main" id="{AA9BAC74-22A2-48B3-860A-9F3E61FB8F93}"/>
              </a:ext>
            </a:extLst>
          </p:cNvPr>
          <p:cNvGrpSpPr/>
          <p:nvPr/>
        </p:nvGrpSpPr>
        <p:grpSpPr>
          <a:xfrm>
            <a:off x="3548012" y="579567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77" name="Google Shape;4669;p45">
              <a:extLst>
                <a:ext uri="{FF2B5EF4-FFF2-40B4-BE49-F238E27FC236}">
                  <a16:creationId xmlns:a16="http://schemas.microsoft.com/office/drawing/2014/main" id="{5B4D5580-BF40-4A7E-ABCE-55030D90ABD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0;p45">
              <a:extLst>
                <a:ext uri="{FF2B5EF4-FFF2-40B4-BE49-F238E27FC236}">
                  <a16:creationId xmlns:a16="http://schemas.microsoft.com/office/drawing/2014/main" id="{525AE2C1-F4C1-4A40-A657-360EA7EB531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671;p45">
              <a:extLst>
                <a:ext uri="{FF2B5EF4-FFF2-40B4-BE49-F238E27FC236}">
                  <a16:creationId xmlns:a16="http://schemas.microsoft.com/office/drawing/2014/main" id="{D85257A5-AE89-4E98-B7E4-68B7A137B363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672;p45">
              <a:extLst>
                <a:ext uri="{FF2B5EF4-FFF2-40B4-BE49-F238E27FC236}">
                  <a16:creationId xmlns:a16="http://schemas.microsoft.com/office/drawing/2014/main" id="{36535CF3-F49A-40D8-92F9-16E690D1376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73;p45">
              <a:extLst>
                <a:ext uri="{FF2B5EF4-FFF2-40B4-BE49-F238E27FC236}">
                  <a16:creationId xmlns:a16="http://schemas.microsoft.com/office/drawing/2014/main" id="{70290EF2-7C87-4DAF-9A3C-E3327E77825E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74;p45">
              <a:extLst>
                <a:ext uri="{FF2B5EF4-FFF2-40B4-BE49-F238E27FC236}">
                  <a16:creationId xmlns:a16="http://schemas.microsoft.com/office/drawing/2014/main" id="{15C3BD43-8BC9-4761-9F3E-B09DDC137E2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75;p45">
              <a:extLst>
                <a:ext uri="{FF2B5EF4-FFF2-40B4-BE49-F238E27FC236}">
                  <a16:creationId xmlns:a16="http://schemas.microsoft.com/office/drawing/2014/main" id="{CF72B484-0144-4729-A8E0-25829EF9C79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676;p45">
              <a:extLst>
                <a:ext uri="{FF2B5EF4-FFF2-40B4-BE49-F238E27FC236}">
                  <a16:creationId xmlns:a16="http://schemas.microsoft.com/office/drawing/2014/main" id="{C0DEB3EF-B04C-47ED-80AA-E9D51B1BD869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4668;p45">
            <a:extLst>
              <a:ext uri="{FF2B5EF4-FFF2-40B4-BE49-F238E27FC236}">
                <a16:creationId xmlns:a16="http://schemas.microsoft.com/office/drawing/2014/main" id="{B3E4C431-A3E7-4EBD-AAC5-5AF9DD98C15C}"/>
              </a:ext>
            </a:extLst>
          </p:cNvPr>
          <p:cNvGrpSpPr/>
          <p:nvPr/>
        </p:nvGrpSpPr>
        <p:grpSpPr>
          <a:xfrm>
            <a:off x="3548012" y="826701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86" name="Google Shape;4669;p45">
              <a:extLst>
                <a:ext uri="{FF2B5EF4-FFF2-40B4-BE49-F238E27FC236}">
                  <a16:creationId xmlns:a16="http://schemas.microsoft.com/office/drawing/2014/main" id="{7DF63FD5-F2C7-4ADB-947E-D3B241B9DB5F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670;p45">
              <a:extLst>
                <a:ext uri="{FF2B5EF4-FFF2-40B4-BE49-F238E27FC236}">
                  <a16:creationId xmlns:a16="http://schemas.microsoft.com/office/drawing/2014/main" id="{2B5FB3FC-2BAA-4D60-90F7-B7C0D32BD47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71;p45">
              <a:extLst>
                <a:ext uri="{FF2B5EF4-FFF2-40B4-BE49-F238E27FC236}">
                  <a16:creationId xmlns:a16="http://schemas.microsoft.com/office/drawing/2014/main" id="{F8EFB838-6DBD-4854-B768-156F637B8E1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72;p45">
              <a:extLst>
                <a:ext uri="{FF2B5EF4-FFF2-40B4-BE49-F238E27FC236}">
                  <a16:creationId xmlns:a16="http://schemas.microsoft.com/office/drawing/2014/main" id="{7E8BDD58-D102-4F8A-A1B0-808D53742E5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73;p45">
              <a:extLst>
                <a:ext uri="{FF2B5EF4-FFF2-40B4-BE49-F238E27FC236}">
                  <a16:creationId xmlns:a16="http://schemas.microsoft.com/office/drawing/2014/main" id="{E2CBFE6E-BA1C-4B64-9AA3-F9F9DCEBB16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74;p45">
              <a:extLst>
                <a:ext uri="{FF2B5EF4-FFF2-40B4-BE49-F238E27FC236}">
                  <a16:creationId xmlns:a16="http://schemas.microsoft.com/office/drawing/2014/main" id="{D6C65B71-FB2E-4DE5-992A-86ECB0B8BFC0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5;p45">
              <a:extLst>
                <a:ext uri="{FF2B5EF4-FFF2-40B4-BE49-F238E27FC236}">
                  <a16:creationId xmlns:a16="http://schemas.microsoft.com/office/drawing/2014/main" id="{5CBF3CFE-8995-4CFC-89B9-E447D22BFB85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76;p45">
              <a:extLst>
                <a:ext uri="{FF2B5EF4-FFF2-40B4-BE49-F238E27FC236}">
                  <a16:creationId xmlns:a16="http://schemas.microsoft.com/office/drawing/2014/main" id="{F5C62FED-A5E2-4B09-B701-DB88F67C230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006162EB-243D-4F42-804E-671A5F969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694" y="8613144"/>
            <a:ext cx="1546324" cy="1160963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95D172B-3BEF-48FF-8628-E814C8392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" y="8613144"/>
            <a:ext cx="1959034" cy="11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Ruilvoet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4243921" y="1054389"/>
            <a:ext cx="17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Devaluatie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Valutamarkt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4332095" y="3499224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Innovatie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19449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Nationaal spaarsaldo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Betalingsbalans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Lopende rekening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Kapitaalrekening</a:t>
            </a:r>
          </a:p>
        </p:txBody>
      </p:sp>
    </p:spTree>
    <p:extLst>
      <p:ext uri="{BB962C8B-B14F-4D97-AF65-F5344CB8AC3E}">
        <p14:creationId xmlns:p14="http://schemas.microsoft.com/office/powerpoint/2010/main" val="867030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2903</TotalTime>
  <Words>1287</Words>
  <Application>Microsoft Office PowerPoint</Application>
  <PresentationFormat>A4 (210 x 297 mm)</PresentationFormat>
  <Paragraphs>205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Museo Sans 300</vt:lpstr>
      <vt:lpstr>Museo Sans 500</vt:lpstr>
      <vt:lpstr>Museo Sans 700</vt:lpstr>
      <vt:lpstr>Museo Sans 900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9</cp:revision>
  <dcterms:created xsi:type="dcterms:W3CDTF">2020-12-09T13:10:21Z</dcterms:created>
  <dcterms:modified xsi:type="dcterms:W3CDTF">2020-12-24T14:36:14Z</dcterms:modified>
</cp:coreProperties>
</file>