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80B6"/>
    <a:srgbClr val="E6E6E6"/>
    <a:srgbClr val="ED4D0F"/>
    <a:srgbClr val="2588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7F6BC9-7071-4CF8-BF7F-0FE635F5D36B}" v="5" dt="2020-12-20T15:32:47.143"/>
    <p1510:client id="{B575E8BC-E96D-4B20-A832-E649AA09840B}" v="18" dt="2020-12-21T10:24:45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48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B575E8BC-E96D-4B20-A832-E649AA09840B}"/>
    <pc:docChg chg="undo custSel addSld delSld modSld sldOrd modMainMaster">
      <pc:chgData name="Paul Bloemers" userId="fe3832ff3b233e04" providerId="LiveId" clId="{B575E8BC-E96D-4B20-A832-E649AA09840B}" dt="2020-12-21T10:26:40.177" v="3660" actId="478"/>
      <pc:docMkLst>
        <pc:docMk/>
      </pc:docMkLst>
      <pc:sldChg chg="addSp delSp modSp mod">
        <pc:chgData name="Paul Bloemers" userId="fe3832ff3b233e04" providerId="LiveId" clId="{B575E8BC-E96D-4B20-A832-E649AA09840B}" dt="2020-12-21T10:26:40.177" v="3660" actId="478"/>
        <pc:sldMkLst>
          <pc:docMk/>
          <pc:sldMk cId="3174709951" sldId="256"/>
        </pc:sldMkLst>
        <pc:spChg chg="del">
          <ac:chgData name="Paul Bloemers" userId="fe3832ff3b233e04" providerId="LiveId" clId="{B575E8BC-E96D-4B20-A832-E649AA09840B}" dt="2020-12-21T10:26:40.177" v="3660" actId="478"/>
          <ac:spMkLst>
            <pc:docMk/>
            <pc:sldMk cId="3174709951" sldId="256"/>
            <ac:spMk id="20" creationId="{81E82A72-C04C-42F6-8E66-C9CEF02D2CCF}"/>
          </ac:spMkLst>
        </pc:spChg>
        <pc:spChg chg="del">
          <ac:chgData name="Paul Bloemers" userId="fe3832ff3b233e04" providerId="LiveId" clId="{B575E8BC-E96D-4B20-A832-E649AA09840B}" dt="2020-12-21T10:26:40.177" v="3660" actId="478"/>
          <ac:spMkLst>
            <pc:docMk/>
            <pc:sldMk cId="3174709951" sldId="256"/>
            <ac:spMk id="21" creationId="{5649442A-D347-4311-AFB4-DD7F8956709F}"/>
          </ac:spMkLst>
        </pc:spChg>
        <pc:spChg chg="del">
          <ac:chgData name="Paul Bloemers" userId="fe3832ff3b233e04" providerId="LiveId" clId="{B575E8BC-E96D-4B20-A832-E649AA09840B}" dt="2020-12-21T10:26:40.177" v="3660" actId="478"/>
          <ac:spMkLst>
            <pc:docMk/>
            <pc:sldMk cId="3174709951" sldId="256"/>
            <ac:spMk id="22" creationId="{8B6CFB71-D3C7-4C1E-A5DD-ABC25C60D6D2}"/>
          </ac:spMkLst>
        </pc:spChg>
        <pc:spChg chg="mod">
          <ac:chgData name="Paul Bloemers" userId="fe3832ff3b233e04" providerId="LiveId" clId="{B575E8BC-E96D-4B20-A832-E649AA09840B}" dt="2020-12-09T15:39:57.121" v="412" actId="465"/>
          <ac:spMkLst>
            <pc:docMk/>
            <pc:sldMk cId="3174709951" sldId="256"/>
            <ac:spMk id="41" creationId="{03400619-E573-441E-8987-A922C83511BF}"/>
          </ac:spMkLst>
        </pc:spChg>
        <pc:spChg chg="mod">
          <ac:chgData name="Paul Bloemers" userId="fe3832ff3b233e04" providerId="LiveId" clId="{B575E8BC-E96D-4B20-A832-E649AA09840B}" dt="2020-12-09T15:41:08.067" v="422" actId="1037"/>
          <ac:spMkLst>
            <pc:docMk/>
            <pc:sldMk cId="3174709951" sldId="256"/>
            <ac:spMk id="42" creationId="{19C9F2E5-9F8F-4E58-A1F6-F122BCF661CE}"/>
          </ac:spMkLst>
        </pc:spChg>
        <pc:spChg chg="mod">
          <ac:chgData name="Paul Bloemers" userId="fe3832ff3b233e04" providerId="LiveId" clId="{B575E8BC-E96D-4B20-A832-E649AA09840B}" dt="2020-12-09T15:39:57.121" v="412" actId="465"/>
          <ac:spMkLst>
            <pc:docMk/>
            <pc:sldMk cId="3174709951" sldId="256"/>
            <ac:spMk id="43" creationId="{799E6C22-5F4A-41D7-BCFC-3078BAA48243}"/>
          </ac:spMkLst>
        </pc:spChg>
        <pc:spChg chg="mod">
          <ac:chgData name="Paul Bloemers" userId="fe3832ff3b233e04" providerId="LiveId" clId="{B575E8BC-E96D-4B20-A832-E649AA09840B}" dt="2020-12-09T15:41:08.067" v="422" actId="1037"/>
          <ac:spMkLst>
            <pc:docMk/>
            <pc:sldMk cId="3174709951" sldId="256"/>
            <ac:spMk id="44" creationId="{D01F0FE3-8079-441D-ACAC-E7ADE01556C6}"/>
          </ac:spMkLst>
        </pc:spChg>
        <pc:spChg chg="mod">
          <ac:chgData name="Paul Bloemers" userId="fe3832ff3b233e04" providerId="LiveId" clId="{B575E8BC-E96D-4B20-A832-E649AA09840B}" dt="2020-12-09T15:39:57.121" v="412" actId="465"/>
          <ac:spMkLst>
            <pc:docMk/>
            <pc:sldMk cId="3174709951" sldId="256"/>
            <ac:spMk id="45" creationId="{6CFE058D-2264-435B-A8C8-EA5758712C01}"/>
          </ac:spMkLst>
        </pc:spChg>
        <pc:spChg chg="mod">
          <ac:chgData name="Paul Bloemers" userId="fe3832ff3b233e04" providerId="LiveId" clId="{B575E8BC-E96D-4B20-A832-E649AA09840B}" dt="2020-12-09T15:41:08.067" v="422" actId="1037"/>
          <ac:spMkLst>
            <pc:docMk/>
            <pc:sldMk cId="3174709951" sldId="256"/>
            <ac:spMk id="46" creationId="{E6713A16-65E2-493B-8EED-5398FEE0907F}"/>
          </ac:spMkLst>
        </pc:spChg>
        <pc:spChg chg="mod">
          <ac:chgData name="Paul Bloemers" userId="fe3832ff3b233e04" providerId="LiveId" clId="{B575E8BC-E96D-4B20-A832-E649AA09840B}" dt="2020-12-09T15:39:57.121" v="412" actId="465"/>
          <ac:spMkLst>
            <pc:docMk/>
            <pc:sldMk cId="3174709951" sldId="256"/>
            <ac:spMk id="47" creationId="{87C35670-16C4-4E0C-A1E2-D16D7E4F0ADB}"/>
          </ac:spMkLst>
        </pc:spChg>
        <pc:spChg chg="mod">
          <ac:chgData name="Paul Bloemers" userId="fe3832ff3b233e04" providerId="LiveId" clId="{B575E8BC-E96D-4B20-A832-E649AA09840B}" dt="2020-12-10T09:49:19.879" v="2502"/>
          <ac:spMkLst>
            <pc:docMk/>
            <pc:sldMk cId="3174709951" sldId="256"/>
            <ac:spMk id="48" creationId="{024ED78C-B95B-468A-91F8-E68AE4F4E603}"/>
          </ac:spMkLst>
        </pc:spChg>
        <pc:spChg chg="del mod">
          <ac:chgData name="Paul Bloemers" userId="fe3832ff3b233e04" providerId="LiveId" clId="{B575E8BC-E96D-4B20-A832-E649AA09840B}" dt="2020-12-10T09:49:21.668" v="2504"/>
          <ac:spMkLst>
            <pc:docMk/>
            <pc:sldMk cId="3174709951" sldId="256"/>
            <ac:spMk id="49" creationId="{22DFA14F-0C7E-4C1F-9F8B-7407CEADDC7B}"/>
          </ac:spMkLst>
        </pc:spChg>
        <pc:spChg chg="add del mod">
          <ac:chgData name="Paul Bloemers" userId="fe3832ff3b233e04" providerId="LiveId" clId="{B575E8BC-E96D-4B20-A832-E649AA09840B}" dt="2020-12-21T09:40:49.354" v="2745" actId="478"/>
          <ac:spMkLst>
            <pc:docMk/>
            <pc:sldMk cId="3174709951" sldId="256"/>
            <ac:spMk id="50" creationId="{D72CA126-4336-4570-8ADA-A11B99DCC6F5}"/>
          </ac:spMkLst>
        </pc:spChg>
        <pc:picChg chg="mod">
          <ac:chgData name="Paul Bloemers" userId="fe3832ff3b233e04" providerId="LiveId" clId="{B575E8BC-E96D-4B20-A832-E649AA09840B}" dt="2020-12-09T15:38:03.594" v="271" actId="465"/>
          <ac:picMkLst>
            <pc:docMk/>
            <pc:sldMk cId="3174709951" sldId="256"/>
            <ac:picMk id="24" creationId="{02B2C3ED-0B29-46C1-BF08-2EF74100FD32}"/>
          </ac:picMkLst>
        </pc:picChg>
        <pc:picChg chg="mod">
          <ac:chgData name="Paul Bloemers" userId="fe3832ff3b233e04" providerId="LiveId" clId="{B575E8BC-E96D-4B20-A832-E649AA09840B}" dt="2020-12-09T15:39:44.698" v="411" actId="465"/>
          <ac:picMkLst>
            <pc:docMk/>
            <pc:sldMk cId="3174709951" sldId="256"/>
            <ac:picMk id="32" creationId="{06E4FFEC-7B06-48B8-9DDA-795748E76DE2}"/>
          </ac:picMkLst>
        </pc:picChg>
        <pc:picChg chg="mod">
          <ac:chgData name="Paul Bloemers" userId="fe3832ff3b233e04" providerId="LiveId" clId="{B575E8BC-E96D-4B20-A832-E649AA09840B}" dt="2020-12-09T15:38:03.594" v="271" actId="465"/>
          <ac:picMkLst>
            <pc:docMk/>
            <pc:sldMk cId="3174709951" sldId="256"/>
            <ac:picMk id="33" creationId="{7045EE06-0F11-4334-AC7F-750B3058430F}"/>
          </ac:picMkLst>
        </pc:picChg>
        <pc:picChg chg="mod">
          <ac:chgData name="Paul Bloemers" userId="fe3832ff3b233e04" providerId="LiveId" clId="{B575E8BC-E96D-4B20-A832-E649AA09840B}" dt="2020-12-09T15:39:44.698" v="411" actId="465"/>
          <ac:picMkLst>
            <pc:docMk/>
            <pc:sldMk cId="3174709951" sldId="256"/>
            <ac:picMk id="34" creationId="{D95EBB42-A74C-4A69-8D77-D6DEE414461D}"/>
          </ac:picMkLst>
        </pc:picChg>
        <pc:picChg chg="mod">
          <ac:chgData name="Paul Bloemers" userId="fe3832ff3b233e04" providerId="LiveId" clId="{B575E8BC-E96D-4B20-A832-E649AA09840B}" dt="2020-12-09T15:38:03.594" v="271" actId="465"/>
          <ac:picMkLst>
            <pc:docMk/>
            <pc:sldMk cId="3174709951" sldId="256"/>
            <ac:picMk id="35" creationId="{2EBE3035-D310-433C-BD8E-6458F03F0A5B}"/>
          </ac:picMkLst>
        </pc:picChg>
        <pc:picChg chg="mod">
          <ac:chgData name="Paul Bloemers" userId="fe3832ff3b233e04" providerId="LiveId" clId="{B575E8BC-E96D-4B20-A832-E649AA09840B}" dt="2020-12-09T15:39:44.698" v="411" actId="465"/>
          <ac:picMkLst>
            <pc:docMk/>
            <pc:sldMk cId="3174709951" sldId="256"/>
            <ac:picMk id="36" creationId="{8BA84761-B36D-411C-AAC5-04B4F30D403B}"/>
          </ac:picMkLst>
        </pc:picChg>
        <pc:picChg chg="mod">
          <ac:chgData name="Paul Bloemers" userId="fe3832ff3b233e04" providerId="LiveId" clId="{B575E8BC-E96D-4B20-A832-E649AA09840B}" dt="2020-12-09T15:38:03.594" v="271" actId="465"/>
          <ac:picMkLst>
            <pc:docMk/>
            <pc:sldMk cId="3174709951" sldId="256"/>
            <ac:picMk id="37" creationId="{82B4E210-C425-4B4B-88F9-B9FE6754EBD7}"/>
          </ac:picMkLst>
        </pc:picChg>
        <pc:picChg chg="mod">
          <ac:chgData name="Paul Bloemers" userId="fe3832ff3b233e04" providerId="LiveId" clId="{B575E8BC-E96D-4B20-A832-E649AA09840B}" dt="2020-12-09T15:39:44.698" v="411" actId="465"/>
          <ac:picMkLst>
            <pc:docMk/>
            <pc:sldMk cId="3174709951" sldId="256"/>
            <ac:picMk id="38" creationId="{E0F1EF7B-55F7-40EB-B3F6-2EEAD10A258D}"/>
          </ac:picMkLst>
        </pc:picChg>
        <pc:picChg chg="del mod">
          <ac:chgData name="Paul Bloemers" userId="fe3832ff3b233e04" providerId="LiveId" clId="{B575E8BC-E96D-4B20-A832-E649AA09840B}" dt="2020-12-09T15:37:47.039" v="268" actId="478"/>
          <ac:picMkLst>
            <pc:docMk/>
            <pc:sldMk cId="3174709951" sldId="256"/>
            <ac:picMk id="39" creationId="{07103FD2-EFEF-49AE-9CA8-B4CCA09A1F74}"/>
          </ac:picMkLst>
        </pc:picChg>
        <pc:picChg chg="del mod">
          <ac:chgData name="Paul Bloemers" userId="fe3832ff3b233e04" providerId="LiveId" clId="{B575E8BC-E96D-4B20-A832-E649AA09840B}" dt="2020-12-09T15:37:48.383" v="269" actId="478"/>
          <ac:picMkLst>
            <pc:docMk/>
            <pc:sldMk cId="3174709951" sldId="256"/>
            <ac:picMk id="40" creationId="{7B108BFB-16CB-464C-A31B-C7AD61C56354}"/>
          </ac:picMkLst>
        </pc:picChg>
        <pc:cxnChg chg="mod">
          <ac:chgData name="Paul Bloemers" userId="fe3832ff3b233e04" providerId="LiveId" clId="{B575E8BC-E96D-4B20-A832-E649AA09840B}" dt="2020-12-09T15:19:16.168" v="57" actId="1035"/>
          <ac:cxnSpMkLst>
            <pc:docMk/>
            <pc:sldMk cId="3174709951" sldId="256"/>
            <ac:cxnSpMk id="5" creationId="{06E50E29-2FEA-4A2F-83A5-FCFC80C83DC7}"/>
          </ac:cxnSpMkLst>
        </pc:cxnChg>
        <pc:cxnChg chg="mod">
          <ac:chgData name="Paul Bloemers" userId="fe3832ff3b233e04" providerId="LiveId" clId="{B575E8BC-E96D-4B20-A832-E649AA09840B}" dt="2020-12-09T15:40:12.360" v="414" actId="465"/>
          <ac:cxnSpMkLst>
            <pc:docMk/>
            <pc:sldMk cId="3174709951" sldId="256"/>
            <ac:cxnSpMk id="6" creationId="{DD7B2675-6EE6-4165-9AE5-400A7308DC60}"/>
          </ac:cxnSpMkLst>
        </pc:cxnChg>
        <pc:cxnChg chg="mod">
          <ac:chgData name="Paul Bloemers" userId="fe3832ff3b233e04" providerId="LiveId" clId="{B575E8BC-E96D-4B20-A832-E649AA09840B}" dt="2020-12-09T15:40:12.360" v="414" actId="465"/>
          <ac:cxnSpMkLst>
            <pc:docMk/>
            <pc:sldMk cId="3174709951" sldId="256"/>
            <ac:cxnSpMk id="7" creationId="{7A05B526-7A79-463F-A730-405565765CB3}"/>
          </ac:cxnSpMkLst>
        </pc:cxnChg>
        <pc:cxnChg chg="del mod">
          <ac:chgData name="Paul Bloemers" userId="fe3832ff3b233e04" providerId="LiveId" clId="{B575E8BC-E96D-4B20-A832-E649AA09840B}" dt="2020-12-09T15:37:49.972" v="270" actId="478"/>
          <ac:cxnSpMkLst>
            <pc:docMk/>
            <pc:sldMk cId="3174709951" sldId="256"/>
            <ac:cxnSpMk id="8" creationId="{CBB2F986-EB70-4E7F-A625-33AF6F4AAED6}"/>
          </ac:cxnSpMkLst>
        </pc:cxnChg>
        <pc:cxnChg chg="mod">
          <ac:chgData name="Paul Bloemers" userId="fe3832ff3b233e04" providerId="LiveId" clId="{B575E8BC-E96D-4B20-A832-E649AA09840B}" dt="2020-12-09T15:19:27.259" v="62" actId="1036"/>
          <ac:cxnSpMkLst>
            <pc:docMk/>
            <pc:sldMk cId="3174709951" sldId="256"/>
            <ac:cxnSpMk id="9" creationId="{A2E08F20-6714-4504-9E60-88E7410BC668}"/>
          </ac:cxnSpMkLst>
        </pc:cxnChg>
        <pc:cxnChg chg="mod">
          <ac:chgData name="Paul Bloemers" userId="fe3832ff3b233e04" providerId="LiveId" clId="{B575E8BC-E96D-4B20-A832-E649AA09840B}" dt="2020-12-09T15:40:12.360" v="414" actId="465"/>
          <ac:cxnSpMkLst>
            <pc:docMk/>
            <pc:sldMk cId="3174709951" sldId="256"/>
            <ac:cxnSpMk id="10" creationId="{53511004-31C4-423E-94BE-BEF272E9BCBA}"/>
          </ac:cxnSpMkLst>
        </pc:cxnChg>
        <pc:cxnChg chg="mod">
          <ac:chgData name="Paul Bloemers" userId="fe3832ff3b233e04" providerId="LiveId" clId="{B575E8BC-E96D-4B20-A832-E649AA09840B}" dt="2020-12-09T15:19:01.099" v="35" actId="1037"/>
          <ac:cxnSpMkLst>
            <pc:docMk/>
            <pc:sldMk cId="3174709951" sldId="256"/>
            <ac:cxnSpMk id="12" creationId="{7EBDF877-8941-415E-BCF0-88FF8FE8D276}"/>
          </ac:cxnSpMkLst>
        </pc:cxnChg>
        <pc:cxnChg chg="mod">
          <ac:chgData name="Paul Bloemers" userId="fe3832ff3b233e04" providerId="LiveId" clId="{B575E8BC-E96D-4B20-A832-E649AA09840B}" dt="2020-12-09T15:19:50.970" v="64" actId="1038"/>
          <ac:cxnSpMkLst>
            <pc:docMk/>
            <pc:sldMk cId="3174709951" sldId="256"/>
            <ac:cxnSpMk id="18" creationId="{24F3A86A-3EA6-476B-8252-7D7B9C5AF5D7}"/>
          </ac:cxnSpMkLst>
        </pc:cxnChg>
        <pc:cxnChg chg="mod">
          <ac:chgData name="Paul Bloemers" userId="fe3832ff3b233e04" providerId="LiveId" clId="{B575E8BC-E96D-4B20-A832-E649AA09840B}" dt="2020-12-09T14:25:02.280" v="21" actId="14100"/>
          <ac:cxnSpMkLst>
            <pc:docMk/>
            <pc:sldMk cId="3174709951" sldId="256"/>
            <ac:cxnSpMk id="19" creationId="{E1210E70-CD0C-4010-B295-3B4E049B7E80}"/>
          </ac:cxnSpMkLst>
        </pc:cxnChg>
      </pc:sldChg>
      <pc:sldChg chg="addSp delSp modSp mod">
        <pc:chgData name="Paul Bloemers" userId="fe3832ff3b233e04" providerId="LiveId" clId="{B575E8BC-E96D-4B20-A832-E649AA09840B}" dt="2020-12-21T09:40:51.985" v="2746" actId="478"/>
        <pc:sldMkLst>
          <pc:docMk/>
          <pc:sldMk cId="3333187578" sldId="257"/>
        </pc:sldMkLst>
        <pc:spChg chg="del">
          <ac:chgData name="Paul Bloemers" userId="fe3832ff3b233e04" providerId="LiveId" clId="{B575E8BC-E96D-4B20-A832-E649AA09840B}" dt="2020-12-21T09:40:51.985" v="2746" actId="478"/>
          <ac:spMkLst>
            <pc:docMk/>
            <pc:sldMk cId="3333187578" sldId="257"/>
            <ac:spMk id="11" creationId="{FE00DED0-1011-462C-9306-F44BA1981738}"/>
          </ac:spMkLst>
        </pc:spChg>
        <pc:spChg chg="del mod">
          <ac:chgData name="Paul Bloemers" userId="fe3832ff3b233e04" providerId="LiveId" clId="{B575E8BC-E96D-4B20-A832-E649AA09840B}" dt="2020-12-21T09:40:51.985" v="2746" actId="478"/>
          <ac:spMkLst>
            <pc:docMk/>
            <pc:sldMk cId="3333187578" sldId="257"/>
            <ac:spMk id="12" creationId="{4684C5ED-AD53-4E73-BD2B-A4D7B2613553}"/>
          </ac:spMkLst>
        </pc:spChg>
        <pc:spChg chg="del mod">
          <ac:chgData name="Paul Bloemers" userId="fe3832ff3b233e04" providerId="LiveId" clId="{B575E8BC-E96D-4B20-A832-E649AA09840B}" dt="2020-12-21T09:40:51.985" v="2746" actId="478"/>
          <ac:spMkLst>
            <pc:docMk/>
            <pc:sldMk cId="3333187578" sldId="257"/>
            <ac:spMk id="13" creationId="{042BCDF3-EDFF-431B-AE64-BFACCD48F383}"/>
          </ac:spMkLst>
        </pc:spChg>
        <pc:spChg chg="add mod">
          <ac:chgData name="Paul Bloemers" userId="fe3832ff3b233e04" providerId="LiveId" clId="{B575E8BC-E96D-4B20-A832-E649AA09840B}" dt="2020-12-10T08:11:13.319" v="998" actId="1035"/>
          <ac:spMkLst>
            <pc:docMk/>
            <pc:sldMk cId="3333187578" sldId="257"/>
            <ac:spMk id="14" creationId="{834BA021-100E-402F-B446-CB2438808846}"/>
          </ac:spMkLst>
        </pc:spChg>
        <pc:spChg chg="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19" creationId="{EC896CC1-C2AE-4382-BED2-1E8FC38E9C80}"/>
          </ac:spMkLst>
        </pc:spChg>
        <pc:spChg chg="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20" creationId="{2A9C8179-428B-4BDC-9866-75D902D72ADC}"/>
          </ac:spMkLst>
        </pc:spChg>
        <pc:spChg chg="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21" creationId="{2600E428-670D-4F49-A58E-DA13795471C9}"/>
          </ac:spMkLst>
        </pc:spChg>
        <pc:spChg chg="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22" creationId="{6654A6B8-285C-48BC-BF30-9B088CA28FDC}"/>
          </ac:spMkLst>
        </pc:spChg>
        <pc:spChg chg="del">
          <ac:chgData name="Paul Bloemers" userId="fe3832ff3b233e04" providerId="LiveId" clId="{B575E8BC-E96D-4B20-A832-E649AA09840B}" dt="2020-12-09T15:41:19.016" v="425" actId="478"/>
          <ac:spMkLst>
            <pc:docMk/>
            <pc:sldMk cId="3333187578" sldId="257"/>
            <ac:spMk id="23" creationId="{E8343EDB-D39C-456A-A808-AA3C91C3F4B9}"/>
          </ac:spMkLst>
        </pc:spChg>
        <pc:spChg chg="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24" creationId="{0B3FDE25-78B8-453A-A888-A673CF64975A}"/>
          </ac:spMkLst>
        </pc:spChg>
        <pc:spChg chg="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25" creationId="{C9EEC607-183C-4D58-A59B-EE8EF677745B}"/>
          </ac:spMkLst>
        </pc:spChg>
        <pc:spChg chg="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26" creationId="{71AE2352-9B1F-4B2E-AC3D-403FC2BE7C5A}"/>
          </ac:spMkLst>
        </pc:spChg>
        <pc:spChg chg="mod">
          <ac:chgData name="Paul Bloemers" userId="fe3832ff3b233e04" providerId="LiveId" clId="{B575E8BC-E96D-4B20-A832-E649AA09840B}" dt="2020-12-10T09:49:29.534" v="2519" actId="20577"/>
          <ac:spMkLst>
            <pc:docMk/>
            <pc:sldMk cId="3333187578" sldId="257"/>
            <ac:spMk id="27" creationId="{EEF9421A-B7DA-4A12-AECB-8A77B27BD9EF}"/>
          </ac:spMkLst>
        </pc:spChg>
        <pc:spChg chg="del mod">
          <ac:chgData name="Paul Bloemers" userId="fe3832ff3b233e04" providerId="LiveId" clId="{B575E8BC-E96D-4B20-A832-E649AA09840B}" dt="2020-12-09T15:41:17.353" v="424" actId="478"/>
          <ac:spMkLst>
            <pc:docMk/>
            <pc:sldMk cId="3333187578" sldId="257"/>
            <ac:spMk id="28" creationId="{BFB9A820-6364-49D2-BEE7-06C5E7F5ACB9}"/>
          </ac:spMkLst>
        </pc:spChg>
        <pc:spChg chg="mod">
          <ac:chgData name="Paul Bloemers" userId="fe3832ff3b233e04" providerId="LiveId" clId="{B575E8BC-E96D-4B20-A832-E649AA09840B}" dt="2020-12-09T15:30:44.223" v="78" actId="207"/>
          <ac:spMkLst>
            <pc:docMk/>
            <pc:sldMk cId="3333187578" sldId="257"/>
            <ac:spMk id="39" creationId="{89CBA17E-62C3-4E64-BF93-8E0CC5FC988F}"/>
          </ac:spMkLst>
        </pc:spChg>
        <pc:spChg chg="mod">
          <ac:chgData name="Paul Bloemers" userId="fe3832ff3b233e04" providerId="LiveId" clId="{B575E8BC-E96D-4B20-A832-E649AA09840B}" dt="2020-12-09T15:30:44.223" v="78" actId="207"/>
          <ac:spMkLst>
            <pc:docMk/>
            <pc:sldMk cId="3333187578" sldId="257"/>
            <ac:spMk id="40" creationId="{6E0A481A-C70E-483A-A4A8-28EEFB392709}"/>
          </ac:spMkLst>
        </pc:spChg>
        <pc:spChg chg="add mod">
          <ac:chgData name="Paul Bloemers" userId="fe3832ff3b233e04" providerId="LiveId" clId="{B575E8BC-E96D-4B20-A832-E649AA09840B}" dt="2020-12-09T15:42:21.178" v="507" actId="1036"/>
          <ac:spMkLst>
            <pc:docMk/>
            <pc:sldMk cId="3333187578" sldId="257"/>
            <ac:spMk id="41" creationId="{B1A988BB-AC00-4FFD-80A9-F0BCAEEB510E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43" creationId="{7C81D813-9DD7-4842-8F3E-0EA47523D8DA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44" creationId="{B405C68D-5F50-4376-903F-38FF7A387F4F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45" creationId="{6AFB1653-4D94-48F2-8C64-6B07D2AC7B57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46" creationId="{15378E61-B275-4525-AEC4-9F6E46814E77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47" creationId="{8D8B1842-4F4D-42D0-8029-60F7B4FBAAD5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48" creationId="{CA5CA4F4-2782-448A-9883-D54722A4702E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49" creationId="{8840A636-5A0F-469B-AF65-79EA4DB2D9E0}"/>
          </ac:spMkLst>
        </pc:spChg>
        <pc:spChg chg="mod">
          <ac:chgData name="Paul Bloemers" userId="fe3832ff3b233e04" providerId="LiveId" clId="{B575E8BC-E96D-4B20-A832-E649AA09840B}" dt="2020-12-09T15:30:28.837" v="76" actId="207"/>
          <ac:spMkLst>
            <pc:docMk/>
            <pc:sldMk cId="3333187578" sldId="257"/>
            <ac:spMk id="50" creationId="{B90B53D6-2804-4703-B7B3-F0CD17CD2505}"/>
          </ac:spMkLst>
        </pc:spChg>
        <pc:spChg chg="add mod">
          <ac:chgData name="Paul Bloemers" userId="fe3832ff3b233e04" providerId="LiveId" clId="{B575E8BC-E96D-4B20-A832-E649AA09840B}" dt="2020-12-09T15:42:27.627" v="510" actId="1036"/>
          <ac:spMkLst>
            <pc:docMk/>
            <pc:sldMk cId="3333187578" sldId="257"/>
            <ac:spMk id="51" creationId="{09F0E9CE-BD81-4E92-A3AE-401C852EA7E6}"/>
          </ac:spMkLst>
        </pc:spChg>
        <pc:spChg chg="add 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52" creationId="{3B2B4A5A-3E39-478F-9D29-4D42DAD5C933}"/>
          </ac:spMkLst>
        </pc:spChg>
        <pc:spChg chg="add mod">
          <ac:chgData name="Paul Bloemers" userId="fe3832ff3b233e04" providerId="LiveId" clId="{B575E8BC-E96D-4B20-A832-E649AA09840B}" dt="2020-12-10T08:11:01.032" v="996" actId="404"/>
          <ac:spMkLst>
            <pc:docMk/>
            <pc:sldMk cId="3333187578" sldId="257"/>
            <ac:spMk id="53" creationId="{8C0C53F2-E0F7-40DD-8662-3BFB133301F2}"/>
          </ac:spMkLst>
        </pc:spChg>
        <pc:spChg chg="add mod">
          <ac:chgData name="Paul Bloemers" userId="fe3832ff3b233e04" providerId="LiveId" clId="{B575E8BC-E96D-4B20-A832-E649AA09840B}" dt="2020-12-10T09:23:19.533" v="2076" actId="552"/>
          <ac:spMkLst>
            <pc:docMk/>
            <pc:sldMk cId="3333187578" sldId="257"/>
            <ac:spMk id="54" creationId="{3E0AA0C1-035F-4DFD-BDCD-6B8EE392CA77}"/>
          </ac:spMkLst>
        </pc:spChg>
        <pc:spChg chg="add mod">
          <ac:chgData name="Paul Bloemers" userId="fe3832ff3b233e04" providerId="LiveId" clId="{B575E8BC-E96D-4B20-A832-E649AA09840B}" dt="2020-12-10T09:23:30.781" v="2077" actId="552"/>
          <ac:spMkLst>
            <pc:docMk/>
            <pc:sldMk cId="3333187578" sldId="257"/>
            <ac:spMk id="55" creationId="{FBADF811-B053-4544-BBAC-6A0D3672D762}"/>
          </ac:spMkLst>
        </pc:spChg>
        <pc:spChg chg="add mod">
          <ac:chgData name="Paul Bloemers" userId="fe3832ff3b233e04" providerId="LiveId" clId="{B575E8BC-E96D-4B20-A832-E649AA09840B}" dt="2020-12-10T07:52:47.365" v="661" actId="554"/>
          <ac:spMkLst>
            <pc:docMk/>
            <pc:sldMk cId="3333187578" sldId="257"/>
            <ac:spMk id="56" creationId="{5E9F8989-7F6D-40F9-9A69-952111A51DEA}"/>
          </ac:spMkLst>
        </pc:spChg>
        <pc:spChg chg="add mod">
          <ac:chgData name="Paul Bloemers" userId="fe3832ff3b233e04" providerId="LiveId" clId="{B575E8BC-E96D-4B20-A832-E649AA09840B}" dt="2020-12-10T07:52:47.365" v="661" actId="554"/>
          <ac:spMkLst>
            <pc:docMk/>
            <pc:sldMk cId="3333187578" sldId="257"/>
            <ac:spMk id="57" creationId="{FCAA10E5-95F9-4120-B02D-2A5DFC2A5FCC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0" creationId="{FB84EA86-0115-4C8B-834A-9E2725AE3243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1" creationId="{9A14FD4E-7B7E-4F56-BD0F-FE6972E96EEA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2" creationId="{287C3E71-1248-4AB2-81CA-C25D2CE02F30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3" creationId="{B47DBC0F-DDAB-4A08-A0A3-460EC2331E40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4" creationId="{FAB38F35-50A1-45C4-A799-BAC55D4A8FD6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5" creationId="{D2FC1F75-A33F-4FC6-B6E2-419F5B11DA11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6" creationId="{A67FA06E-3352-418B-AF2E-DFE62D75BA1A}"/>
          </ac:spMkLst>
        </pc:spChg>
        <pc:spChg chg="mod">
          <ac:chgData name="Paul Bloemers" userId="fe3832ff3b233e04" providerId="LiveId" clId="{B575E8BC-E96D-4B20-A832-E649AA09840B}" dt="2020-12-10T08:05:01.025" v="662"/>
          <ac:spMkLst>
            <pc:docMk/>
            <pc:sldMk cId="3333187578" sldId="257"/>
            <ac:spMk id="67" creationId="{8F46C400-E6C5-4087-A627-286EDB85AD2D}"/>
          </ac:spMkLst>
        </pc:spChg>
        <pc:spChg chg="add mod">
          <ac:chgData name="Paul Bloemers" userId="fe3832ff3b233e04" providerId="LiveId" clId="{B575E8BC-E96D-4B20-A832-E649AA09840B}" dt="2020-12-10T09:23:30.781" v="2077" actId="552"/>
          <ac:spMkLst>
            <pc:docMk/>
            <pc:sldMk cId="3333187578" sldId="257"/>
            <ac:spMk id="68" creationId="{DA8D12AB-872E-4BD9-A43F-F086045DD6C0}"/>
          </ac:spMkLst>
        </pc:spChg>
        <pc:spChg chg="add mod">
          <ac:chgData name="Paul Bloemers" userId="fe3832ff3b233e04" providerId="LiveId" clId="{B575E8BC-E96D-4B20-A832-E649AA09840B}" dt="2020-12-10T09:23:19.533" v="2076" actId="552"/>
          <ac:spMkLst>
            <pc:docMk/>
            <pc:sldMk cId="3333187578" sldId="257"/>
            <ac:spMk id="69" creationId="{406F8577-3E1C-48A8-9FD1-8FB4A6B5420D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1" creationId="{132DDD6A-4194-4499-8835-451BA104EF57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2" creationId="{A89C610D-E38C-4E17-A623-0D65D0A92374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3" creationId="{D305B02F-4C84-40E5-903D-3037E7488EFA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4" creationId="{49664E15-79EB-4D4C-A4D0-EE0707AFA3C2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5" creationId="{04665F50-A612-49E5-B66E-CF6110E7C551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6" creationId="{BD4FE7B1-02F0-4810-AA8D-C741908AC87A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7" creationId="{ED216887-1C1C-4834-B34C-07E88A93302A}"/>
          </ac:spMkLst>
        </pc:spChg>
        <pc:spChg chg="mod">
          <ac:chgData name="Paul Bloemers" userId="fe3832ff3b233e04" providerId="LiveId" clId="{B575E8BC-E96D-4B20-A832-E649AA09840B}" dt="2020-12-10T08:17:29.129" v="1229"/>
          <ac:spMkLst>
            <pc:docMk/>
            <pc:sldMk cId="3333187578" sldId="257"/>
            <ac:spMk id="78" creationId="{FF525368-3A29-4736-8545-6707F3D71E02}"/>
          </ac:spMkLst>
        </pc:spChg>
        <pc:spChg chg="add mod">
          <ac:chgData name="Paul Bloemers" userId="fe3832ff3b233e04" providerId="LiveId" clId="{B575E8BC-E96D-4B20-A832-E649AA09840B}" dt="2020-12-10T09:11:27.871" v="1888" actId="6549"/>
          <ac:spMkLst>
            <pc:docMk/>
            <pc:sldMk cId="3333187578" sldId="257"/>
            <ac:spMk id="79" creationId="{BDEBBED3-46CD-485B-B3C4-7FA58C0F8291}"/>
          </ac:spMkLst>
        </pc:spChg>
        <pc:spChg chg="add mod">
          <ac:chgData name="Paul Bloemers" userId="fe3832ff3b233e04" providerId="LiveId" clId="{B575E8BC-E96D-4B20-A832-E649AA09840B}" dt="2020-12-10T08:17:48.787" v="1230" actId="1076"/>
          <ac:spMkLst>
            <pc:docMk/>
            <pc:sldMk cId="3333187578" sldId="257"/>
            <ac:spMk id="80" creationId="{8938D5F3-644D-4F3C-9577-130E998E8D32}"/>
          </ac:spMkLst>
        </pc:spChg>
        <pc:spChg chg="add mod">
          <ac:chgData name="Paul Bloemers" userId="fe3832ff3b233e04" providerId="LiveId" clId="{B575E8BC-E96D-4B20-A832-E649AA09840B}" dt="2020-12-10T09:23:19.533" v="2076" actId="552"/>
          <ac:spMkLst>
            <pc:docMk/>
            <pc:sldMk cId="3333187578" sldId="257"/>
            <ac:spMk id="81" creationId="{D3F49B72-A24D-4E13-A346-08FB72536D6B}"/>
          </ac:spMkLst>
        </pc:spChg>
        <pc:spChg chg="add mod">
          <ac:chgData name="Paul Bloemers" userId="fe3832ff3b233e04" providerId="LiveId" clId="{B575E8BC-E96D-4B20-A832-E649AA09840B}" dt="2020-12-10T09:23:30.781" v="2077" actId="552"/>
          <ac:spMkLst>
            <pc:docMk/>
            <pc:sldMk cId="3333187578" sldId="257"/>
            <ac:spMk id="82" creationId="{0032F0B9-6D1A-46A6-84E9-CD0EECDC3EA6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85" creationId="{7109EB00-E09F-4F11-AA8B-ED62A7BB81BB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86" creationId="{4754A6A8-B968-4189-B52F-8F62C08C6515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87" creationId="{3579278A-BA8A-49DE-9B9D-DA52B575BE25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88" creationId="{2481BB0D-ADC3-41FA-BD81-3EEF2CEF57D5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89" creationId="{5E174DB8-EE42-4BC9-94A9-B7C593CACDC5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90" creationId="{6FBDD9F5-1A63-415D-A67E-D80243BD4753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91" creationId="{58177055-C17F-41AC-9A76-294C0159ACA6}"/>
          </ac:spMkLst>
        </pc:spChg>
        <pc:spChg chg="mod">
          <ac:chgData name="Paul Bloemers" userId="fe3832ff3b233e04" providerId="LiveId" clId="{B575E8BC-E96D-4B20-A832-E649AA09840B}" dt="2020-12-10T09:16:26.393" v="1889"/>
          <ac:spMkLst>
            <pc:docMk/>
            <pc:sldMk cId="3333187578" sldId="257"/>
            <ac:spMk id="92" creationId="{FAAA8837-CEF5-444D-AE34-FA8B87D86AB4}"/>
          </ac:spMkLst>
        </pc:spChg>
        <pc:spChg chg="add mod">
          <ac:chgData name="Paul Bloemers" userId="fe3832ff3b233e04" providerId="LiveId" clId="{B575E8BC-E96D-4B20-A832-E649AA09840B}" dt="2020-12-10T09:16:51.433" v="1899" actId="1036"/>
          <ac:spMkLst>
            <pc:docMk/>
            <pc:sldMk cId="3333187578" sldId="257"/>
            <ac:spMk id="93" creationId="{21B268B4-162B-490A-A683-55852BAB8E38}"/>
          </ac:spMkLst>
        </pc:spChg>
        <pc:spChg chg="add mod">
          <ac:chgData name="Paul Bloemers" userId="fe3832ff3b233e04" providerId="LiveId" clId="{B575E8BC-E96D-4B20-A832-E649AA09840B}" dt="2020-12-10T09:19:50.692" v="2003" actId="1076"/>
          <ac:spMkLst>
            <pc:docMk/>
            <pc:sldMk cId="3333187578" sldId="257"/>
            <ac:spMk id="95" creationId="{944B4FF2-6D02-4C93-9AFF-5DADC93435E7}"/>
          </ac:spMkLst>
        </pc:spChg>
        <pc:spChg chg="add mod">
          <ac:chgData name="Paul Bloemers" userId="fe3832ff3b233e04" providerId="LiveId" clId="{B575E8BC-E96D-4B20-A832-E649AA09840B}" dt="2020-12-10T09:27:10.328" v="2385" actId="20577"/>
          <ac:spMkLst>
            <pc:docMk/>
            <pc:sldMk cId="3333187578" sldId="257"/>
            <ac:spMk id="96" creationId="{C9B3880D-F01E-4EA8-A9A6-334812573FDB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98" creationId="{72F36E16-679E-4F27-A76B-60FE03B93533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99" creationId="{4DEE5754-15AB-49FC-A201-CF8C5AD2734D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100" creationId="{1A8B7E86-EEEE-4FC9-A4C5-BCA79D6F4EDE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101" creationId="{7D74D26B-8D68-47A1-A934-D51384132E8D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102" creationId="{8BE7871E-AB20-4C44-95FA-85527B566618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103" creationId="{5C6F59B7-D3A0-4343-B56E-4329C8D35FAA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104" creationId="{F969ED8C-CEF7-43A3-B62C-200E6294E71A}"/>
          </ac:spMkLst>
        </pc:spChg>
        <pc:spChg chg="mod">
          <ac:chgData name="Paul Bloemers" userId="fe3832ff3b233e04" providerId="LiveId" clId="{B575E8BC-E96D-4B20-A832-E649AA09840B}" dt="2020-12-10T09:19:44.585" v="2002"/>
          <ac:spMkLst>
            <pc:docMk/>
            <pc:sldMk cId="3333187578" sldId="257"/>
            <ac:spMk id="105" creationId="{E2EA4FB0-F13B-44A2-87C4-7D4EA93DD528}"/>
          </ac:spMkLst>
        </pc:spChg>
        <pc:spChg chg="mod">
          <ac:chgData name="Paul Bloemers" userId="fe3832ff3b233e04" providerId="LiveId" clId="{B575E8BC-E96D-4B20-A832-E649AA09840B}" dt="2020-12-10T09:21:51.106" v="2007"/>
          <ac:spMkLst>
            <pc:docMk/>
            <pc:sldMk cId="3333187578" sldId="257"/>
            <ac:spMk id="107" creationId="{0F7A02DD-2DC4-480A-A8C9-4BCBA5C430F2}"/>
          </ac:spMkLst>
        </pc:spChg>
        <pc:spChg chg="mod">
          <ac:chgData name="Paul Bloemers" userId="fe3832ff3b233e04" providerId="LiveId" clId="{B575E8BC-E96D-4B20-A832-E649AA09840B}" dt="2020-12-10T09:21:51.106" v="2007"/>
          <ac:spMkLst>
            <pc:docMk/>
            <pc:sldMk cId="3333187578" sldId="257"/>
            <ac:spMk id="108" creationId="{F8CC7F5A-1C85-4524-B28E-A5877B57E6E3}"/>
          </ac:spMkLst>
        </pc:spChg>
        <pc:spChg chg="add mod">
          <ac:chgData name="Paul Bloemers" userId="fe3832ff3b233e04" providerId="LiveId" clId="{B575E8BC-E96D-4B20-A832-E649AA09840B}" dt="2020-12-10T09:22:00.103" v="2025" actId="20577"/>
          <ac:spMkLst>
            <pc:docMk/>
            <pc:sldMk cId="3333187578" sldId="257"/>
            <ac:spMk id="109" creationId="{4366D5BF-802C-4BF3-B66C-EF0D3006A749}"/>
          </ac:spMkLst>
        </pc:spChg>
        <pc:spChg chg="mod">
          <ac:chgData name="Paul Bloemers" userId="fe3832ff3b233e04" providerId="LiveId" clId="{B575E8BC-E96D-4B20-A832-E649AA09840B}" dt="2020-12-10T09:22:49.887" v="2055"/>
          <ac:spMkLst>
            <pc:docMk/>
            <pc:sldMk cId="3333187578" sldId="257"/>
            <ac:spMk id="111" creationId="{9F893190-AF5F-47D6-8386-9F0ACACE4D47}"/>
          </ac:spMkLst>
        </pc:spChg>
        <pc:spChg chg="mod">
          <ac:chgData name="Paul Bloemers" userId="fe3832ff3b233e04" providerId="LiveId" clId="{B575E8BC-E96D-4B20-A832-E649AA09840B}" dt="2020-12-10T09:22:49.887" v="2055"/>
          <ac:spMkLst>
            <pc:docMk/>
            <pc:sldMk cId="3333187578" sldId="257"/>
            <ac:spMk id="112" creationId="{EFCB625E-8C32-4067-8903-ACA909730C82}"/>
          </ac:spMkLst>
        </pc:spChg>
        <pc:spChg chg="add mod">
          <ac:chgData name="Paul Bloemers" userId="fe3832ff3b233e04" providerId="LiveId" clId="{B575E8BC-E96D-4B20-A832-E649AA09840B}" dt="2020-12-10T09:23:30.781" v="2077" actId="552"/>
          <ac:spMkLst>
            <pc:docMk/>
            <pc:sldMk cId="3333187578" sldId="257"/>
            <ac:spMk id="113" creationId="{80DC2C4A-D5CD-4F10-AE4F-F3FD75C2EE85}"/>
          </ac:spMkLst>
        </pc:spChg>
        <pc:spChg chg="add mod">
          <ac:chgData name="Paul Bloemers" userId="fe3832ff3b233e04" providerId="LiveId" clId="{B575E8BC-E96D-4B20-A832-E649AA09840B}" dt="2020-12-10T09:47:30.804" v="2388" actId="1076"/>
          <ac:spMkLst>
            <pc:docMk/>
            <pc:sldMk cId="3333187578" sldId="257"/>
            <ac:spMk id="114" creationId="{8F5E0F5F-DB3B-47BC-A98B-21AD911C07DD}"/>
          </ac:spMkLst>
        </pc:spChg>
        <pc:spChg chg="add mod">
          <ac:chgData name="Paul Bloemers" userId="fe3832ff3b233e04" providerId="LiveId" clId="{B575E8BC-E96D-4B20-A832-E649AA09840B}" dt="2020-12-10T09:48:09.576" v="2500" actId="20577"/>
          <ac:spMkLst>
            <pc:docMk/>
            <pc:sldMk cId="3333187578" sldId="257"/>
            <ac:spMk id="115" creationId="{D067DAE9-C670-4BFD-B1F3-418EB2D5248B}"/>
          </ac:spMkLst>
        </pc:spChg>
        <pc:spChg chg="add mod">
          <ac:chgData name="Paul Bloemers" userId="fe3832ff3b233e04" providerId="LiveId" clId="{B575E8BC-E96D-4B20-A832-E649AA09840B}" dt="2020-12-10T09:52:55.716" v="2521" actId="1076"/>
          <ac:spMkLst>
            <pc:docMk/>
            <pc:sldMk cId="3333187578" sldId="257"/>
            <ac:spMk id="116" creationId="{96B3787C-AFA5-49DA-BB2B-2F2A7AFB32F6}"/>
          </ac:spMkLst>
        </pc:spChg>
        <pc:spChg chg="add mod">
          <ac:chgData name="Paul Bloemers" userId="fe3832ff3b233e04" providerId="LiveId" clId="{B575E8BC-E96D-4B20-A832-E649AA09840B}" dt="2020-12-10T09:53:32.847" v="2637" actId="20577"/>
          <ac:spMkLst>
            <pc:docMk/>
            <pc:sldMk cId="3333187578" sldId="257"/>
            <ac:spMk id="117" creationId="{D0212199-0AC9-4985-B1F2-1169DCECB069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19" creationId="{465D028A-9428-4D9A-AD00-A12BB348FDB6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20" creationId="{C9B1C058-9122-4D34-9D6A-55C8BC7ACA1D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21" creationId="{1EE906D0-1D07-4335-8B7E-EFC4B8808E27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22" creationId="{0FE47B1C-8A1E-462F-931E-4657D998E59F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23" creationId="{D4CCF08A-E22C-448E-B78F-9E1BF2345856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24" creationId="{05C2B52B-A689-4F3F-A91C-F3DBFF53D56C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25" creationId="{B19C82DE-811E-4C90-8546-F8DAFC1955DC}"/>
          </ac:spMkLst>
        </pc:spChg>
        <pc:spChg chg="mod">
          <ac:chgData name="Paul Bloemers" userId="fe3832ff3b233e04" providerId="LiveId" clId="{B575E8BC-E96D-4B20-A832-E649AA09840B}" dt="2020-12-10T09:55:41.257" v="2645"/>
          <ac:spMkLst>
            <pc:docMk/>
            <pc:sldMk cId="3333187578" sldId="257"/>
            <ac:spMk id="126" creationId="{BE79CF96-C11C-41FC-990B-D8736081BDD2}"/>
          </ac:spMkLst>
        </pc:spChg>
        <pc:spChg chg="add mod">
          <ac:chgData name="Paul Bloemers" userId="fe3832ff3b233e04" providerId="LiveId" clId="{B575E8BC-E96D-4B20-A832-E649AA09840B}" dt="2020-12-10T09:55:56.068" v="2648" actId="1076"/>
          <ac:spMkLst>
            <pc:docMk/>
            <pc:sldMk cId="3333187578" sldId="257"/>
            <ac:spMk id="127" creationId="{63059AFA-23CE-46AD-9051-8FAA6A1BD19A}"/>
          </ac:spMkLst>
        </pc:spChg>
        <pc:grpChg chg="add mod">
          <ac:chgData name="Paul Bloemers" userId="fe3832ff3b233e04" providerId="LiveId" clId="{B575E8BC-E96D-4B20-A832-E649AA09840B}" dt="2020-12-09T15:43:02.053" v="515" actId="1076"/>
          <ac:grpSpMkLst>
            <pc:docMk/>
            <pc:sldMk cId="3333187578" sldId="257"/>
            <ac:grpSpMk id="38" creationId="{CF249F87-2F78-4E57-A0FC-57CD43A84B01}"/>
          </ac:grpSpMkLst>
        </pc:grpChg>
        <pc:grpChg chg="add mod ord">
          <ac:chgData name="Paul Bloemers" userId="fe3832ff3b233e04" providerId="LiveId" clId="{B575E8BC-E96D-4B20-A832-E649AA09840B}" dt="2020-12-10T09:23:19.533" v="2076" actId="552"/>
          <ac:grpSpMkLst>
            <pc:docMk/>
            <pc:sldMk cId="3333187578" sldId="257"/>
            <ac:grpSpMk id="42" creationId="{A091A493-A763-47E2-A7C3-0F82EDB7659A}"/>
          </ac:grpSpMkLst>
        </pc:grpChg>
        <pc:grpChg chg="add mod">
          <ac:chgData name="Paul Bloemers" userId="fe3832ff3b233e04" providerId="LiveId" clId="{B575E8BC-E96D-4B20-A832-E649AA09840B}" dt="2020-12-10T09:23:39.793" v="2079" actId="1036"/>
          <ac:grpSpMkLst>
            <pc:docMk/>
            <pc:sldMk cId="3333187578" sldId="257"/>
            <ac:grpSpMk id="59" creationId="{7B895A40-FCDA-45B2-85B4-BF72564AA2B8}"/>
          </ac:grpSpMkLst>
        </pc:grpChg>
        <pc:grpChg chg="add mod">
          <ac:chgData name="Paul Bloemers" userId="fe3832ff3b233e04" providerId="LiveId" clId="{B575E8BC-E96D-4B20-A832-E649AA09840B}" dt="2020-12-10T08:22:10.039" v="1658" actId="1035"/>
          <ac:grpSpMkLst>
            <pc:docMk/>
            <pc:sldMk cId="3333187578" sldId="257"/>
            <ac:grpSpMk id="70" creationId="{8F1AF8A8-10F0-4F88-A5CD-C8692389818B}"/>
          </ac:grpSpMkLst>
        </pc:grpChg>
        <pc:grpChg chg="add mod">
          <ac:chgData name="Paul Bloemers" userId="fe3832ff3b233e04" providerId="LiveId" clId="{B575E8BC-E96D-4B20-A832-E649AA09840B}" dt="2020-12-10T09:23:19.533" v="2076" actId="552"/>
          <ac:grpSpMkLst>
            <pc:docMk/>
            <pc:sldMk cId="3333187578" sldId="257"/>
            <ac:grpSpMk id="84" creationId="{9AD025AE-0F42-44E2-ABA7-DF7EE5AA49A7}"/>
          </ac:grpSpMkLst>
        </pc:grpChg>
        <pc:grpChg chg="add mod">
          <ac:chgData name="Paul Bloemers" userId="fe3832ff3b233e04" providerId="LiveId" clId="{B575E8BC-E96D-4B20-A832-E649AA09840B}" dt="2020-12-10T09:27:16.391" v="2386" actId="1036"/>
          <ac:grpSpMkLst>
            <pc:docMk/>
            <pc:sldMk cId="3333187578" sldId="257"/>
            <ac:grpSpMk id="97" creationId="{F2E0FFF6-1979-4A14-ADA8-C804601CFF80}"/>
          </ac:grpSpMkLst>
        </pc:grpChg>
        <pc:grpChg chg="add mod">
          <ac:chgData name="Paul Bloemers" userId="fe3832ff3b233e04" providerId="LiveId" clId="{B575E8BC-E96D-4B20-A832-E649AA09840B}" dt="2020-12-10T09:21:55.452" v="2008" actId="1076"/>
          <ac:grpSpMkLst>
            <pc:docMk/>
            <pc:sldMk cId="3333187578" sldId="257"/>
            <ac:grpSpMk id="106" creationId="{A8656320-8EB4-4B89-BF67-67874456CB16}"/>
          </ac:grpSpMkLst>
        </pc:grpChg>
        <pc:grpChg chg="add mod">
          <ac:chgData name="Paul Bloemers" userId="fe3832ff3b233e04" providerId="LiveId" clId="{B575E8BC-E96D-4B20-A832-E649AA09840B}" dt="2020-12-10T09:23:19.533" v="2076" actId="552"/>
          <ac:grpSpMkLst>
            <pc:docMk/>
            <pc:sldMk cId="3333187578" sldId="257"/>
            <ac:grpSpMk id="110" creationId="{2480A354-59BA-4C27-AC59-DA00825F2A53}"/>
          </ac:grpSpMkLst>
        </pc:grpChg>
        <pc:grpChg chg="add mod">
          <ac:chgData name="Paul Bloemers" userId="fe3832ff3b233e04" providerId="LiveId" clId="{B575E8BC-E96D-4B20-A832-E649AA09840B}" dt="2020-12-10T09:55:46.133" v="2646" actId="1076"/>
          <ac:grpSpMkLst>
            <pc:docMk/>
            <pc:sldMk cId="3333187578" sldId="257"/>
            <ac:grpSpMk id="118" creationId="{A1AFC2D4-70BA-4C8A-B68E-C8BCBC7E4030}"/>
          </ac:grpSpMkLst>
        </pc:grpChg>
        <pc:picChg chg="add mod">
          <ac:chgData name="Paul Bloemers" userId="fe3832ff3b233e04" providerId="LiveId" clId="{B575E8BC-E96D-4B20-A832-E649AA09840B}" dt="2020-12-10T09:19:07.958" v="2001" actId="553"/>
          <ac:picMkLst>
            <pc:docMk/>
            <pc:sldMk cId="3333187578" sldId="257"/>
            <ac:picMk id="2" creationId="{F81337FD-8AF1-4731-B92C-95903AF1DC09}"/>
          </ac:picMkLst>
        </pc:picChg>
        <pc:picChg chg="add mod">
          <ac:chgData name="Paul Bloemers" userId="fe3832ff3b233e04" providerId="LiveId" clId="{B575E8BC-E96D-4B20-A832-E649AA09840B}" dt="2020-12-10T09:55:38.394" v="2644" actId="553"/>
          <ac:picMkLst>
            <pc:docMk/>
            <pc:sldMk cId="3333187578" sldId="257"/>
            <ac:picMk id="7" creationId="{1F72ED39-3514-471C-A0C4-076CF9E18813}"/>
          </ac:picMkLst>
        </pc:picChg>
        <pc:picChg chg="add del mod">
          <ac:chgData name="Paul Bloemers" userId="fe3832ff3b233e04" providerId="LiveId" clId="{B575E8BC-E96D-4B20-A832-E649AA09840B}" dt="2020-12-10T09:54:49.967" v="2640" actId="478"/>
          <ac:picMkLst>
            <pc:docMk/>
            <pc:sldMk cId="3333187578" sldId="257"/>
            <ac:picMk id="8" creationId="{7F82BC78-A27E-4AB0-A08D-2FD6FBCE066D}"/>
          </ac:picMkLst>
        </pc:picChg>
        <pc:picChg chg="add mod">
          <ac:chgData name="Paul Bloemers" userId="fe3832ff3b233e04" providerId="LiveId" clId="{B575E8BC-E96D-4B20-A832-E649AA09840B}" dt="2020-12-10T09:55:38.394" v="2644" actId="553"/>
          <ac:picMkLst>
            <pc:docMk/>
            <pc:sldMk cId="3333187578" sldId="257"/>
            <ac:picMk id="9" creationId="{EE3C2357-81E1-4401-AF21-771D1B0F4732}"/>
          </ac:picMkLst>
        </pc:picChg>
        <pc:picChg chg="add del mod">
          <ac:chgData name="Paul Bloemers" userId="fe3832ff3b233e04" providerId="LiveId" clId="{B575E8BC-E96D-4B20-A832-E649AA09840B}" dt="2020-12-10T09:18:02.406" v="1996" actId="478"/>
          <ac:picMkLst>
            <pc:docMk/>
            <pc:sldMk cId="3333187578" sldId="257"/>
            <ac:picMk id="83" creationId="{5718FE50-3D0F-4336-8E3F-C94A80147FFE}"/>
          </ac:picMkLst>
        </pc:pic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2" creationId="{DB3554B5-E95C-4228-9200-F4FAD3EE5D79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3" creationId="{6EC9ECF4-0A5A-4105-9405-046B3E6119D4}"/>
          </ac:cxnSpMkLst>
        </pc:cxnChg>
        <pc:cxnChg chg="add mod">
          <ac:chgData name="Paul Bloemers" userId="fe3832ff3b233e04" providerId="LiveId" clId="{B575E8BC-E96D-4B20-A832-E649AA09840B}" dt="2020-12-10T07:47:58.346" v="640" actId="1036"/>
          <ac:cxnSpMkLst>
            <pc:docMk/>
            <pc:sldMk cId="3333187578" sldId="257"/>
            <ac:cxnSpMk id="4" creationId="{1DEEFA2C-DE25-4C4F-B2BA-D3C7BF557962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4" creationId="{2C836876-85AF-484F-9B5A-92347DDAFD54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5" creationId="{C6923A42-94BF-4EEB-805D-E978D3E58D1F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6" creationId="{989BF736-BA67-4E85-BE93-A83DCBF4A375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7" creationId="{C97F5F76-C94A-469A-B0DB-22C04DDA7E1C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8" creationId="{C0222103-457D-4DAF-838A-33A67BFC1C9E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9" creationId="{602B3B0D-CE47-431A-A178-FE164CF394ED}"/>
          </ac:cxnSpMkLst>
        </pc:cxnChg>
        <pc:cxnChg chg="del">
          <ac:chgData name="Paul Bloemers" userId="fe3832ff3b233e04" providerId="LiveId" clId="{B575E8BC-E96D-4B20-A832-E649AA09840B}" dt="2020-12-09T15:24:15.424" v="70" actId="478"/>
          <ac:cxnSpMkLst>
            <pc:docMk/>
            <pc:sldMk cId="3333187578" sldId="257"/>
            <ac:cxnSpMk id="10" creationId="{7607E365-2E63-46F3-A305-7D7DF7BAB54B}"/>
          </ac:cxnSpMkLst>
        </pc:cxnChg>
        <pc:cxnChg chg="add mod">
          <ac:chgData name="Paul Bloemers" userId="fe3832ff3b233e04" providerId="LiveId" clId="{B575E8BC-E96D-4B20-A832-E649AA09840B}" dt="2020-12-09T15:24:32.775" v="72" actId="208"/>
          <ac:cxnSpMkLst>
            <pc:docMk/>
            <pc:sldMk cId="3333187578" sldId="257"/>
            <ac:cxnSpMk id="29" creationId="{1ABA85A0-1ED0-4554-A414-2F7D2F43D812}"/>
          </ac:cxnSpMkLst>
        </pc:cxnChg>
        <pc:cxnChg chg="add mod">
          <ac:chgData name="Paul Bloemers" userId="fe3832ff3b233e04" providerId="LiveId" clId="{B575E8BC-E96D-4B20-A832-E649AA09840B}" dt="2020-12-09T15:41:31.001" v="427" actId="465"/>
          <ac:cxnSpMkLst>
            <pc:docMk/>
            <pc:sldMk cId="3333187578" sldId="257"/>
            <ac:cxnSpMk id="30" creationId="{A03A6FFE-4CC6-4C7C-9038-9D2F7815389E}"/>
          </ac:cxnSpMkLst>
        </pc:cxnChg>
        <pc:cxnChg chg="add mod">
          <ac:chgData name="Paul Bloemers" userId="fe3832ff3b233e04" providerId="LiveId" clId="{B575E8BC-E96D-4B20-A832-E649AA09840B}" dt="2020-12-09T15:41:31.001" v="427" actId="465"/>
          <ac:cxnSpMkLst>
            <pc:docMk/>
            <pc:sldMk cId="3333187578" sldId="257"/>
            <ac:cxnSpMk id="31" creationId="{79D4ECB1-7647-457B-82A1-B231BB2A699C}"/>
          </ac:cxnSpMkLst>
        </pc:cxnChg>
        <pc:cxnChg chg="add del mod">
          <ac:chgData name="Paul Bloemers" userId="fe3832ff3b233e04" providerId="LiveId" clId="{B575E8BC-E96D-4B20-A832-E649AA09840B}" dt="2020-12-09T15:41:20.487" v="426" actId="478"/>
          <ac:cxnSpMkLst>
            <pc:docMk/>
            <pc:sldMk cId="3333187578" sldId="257"/>
            <ac:cxnSpMk id="32" creationId="{0818B2DA-4051-4407-9E8C-233133A1CB89}"/>
          </ac:cxnSpMkLst>
        </pc:cxnChg>
        <pc:cxnChg chg="add mod">
          <ac:chgData name="Paul Bloemers" userId="fe3832ff3b233e04" providerId="LiveId" clId="{B575E8BC-E96D-4B20-A832-E649AA09840B}" dt="2020-12-09T15:24:32.775" v="72" actId="208"/>
          <ac:cxnSpMkLst>
            <pc:docMk/>
            <pc:sldMk cId="3333187578" sldId="257"/>
            <ac:cxnSpMk id="33" creationId="{1B873E4A-8B48-4F82-A634-6D8236F849B2}"/>
          </ac:cxnSpMkLst>
        </pc:cxnChg>
        <pc:cxnChg chg="add mod">
          <ac:chgData name="Paul Bloemers" userId="fe3832ff3b233e04" providerId="LiveId" clId="{B575E8BC-E96D-4B20-A832-E649AA09840B}" dt="2020-12-09T15:41:31.001" v="427" actId="465"/>
          <ac:cxnSpMkLst>
            <pc:docMk/>
            <pc:sldMk cId="3333187578" sldId="257"/>
            <ac:cxnSpMk id="34" creationId="{1CDAD36B-B245-4511-8157-716DD3D7815F}"/>
          </ac:cxnSpMkLst>
        </pc:cxnChg>
        <pc:cxnChg chg="add mod">
          <ac:chgData name="Paul Bloemers" userId="fe3832ff3b233e04" providerId="LiveId" clId="{B575E8BC-E96D-4B20-A832-E649AA09840B}" dt="2020-12-09T15:24:32.775" v="72" actId="208"/>
          <ac:cxnSpMkLst>
            <pc:docMk/>
            <pc:sldMk cId="3333187578" sldId="257"/>
            <ac:cxnSpMk id="35" creationId="{37596E40-4F8E-4531-BA2E-7FB07CBF7EFA}"/>
          </ac:cxnSpMkLst>
        </pc:cxnChg>
        <pc:cxnChg chg="add mod">
          <ac:chgData name="Paul Bloemers" userId="fe3832ff3b233e04" providerId="LiveId" clId="{B575E8BC-E96D-4B20-A832-E649AA09840B}" dt="2020-12-09T15:24:32.775" v="72" actId="208"/>
          <ac:cxnSpMkLst>
            <pc:docMk/>
            <pc:sldMk cId="3333187578" sldId="257"/>
            <ac:cxnSpMk id="36" creationId="{5006F668-2348-4EFF-9498-44E77347FEFF}"/>
          </ac:cxnSpMkLst>
        </pc:cxnChg>
        <pc:cxnChg chg="add mod">
          <ac:chgData name="Paul Bloemers" userId="fe3832ff3b233e04" providerId="LiveId" clId="{B575E8BC-E96D-4B20-A832-E649AA09840B}" dt="2020-12-09T15:24:32.775" v="72" actId="208"/>
          <ac:cxnSpMkLst>
            <pc:docMk/>
            <pc:sldMk cId="3333187578" sldId="257"/>
            <ac:cxnSpMk id="37" creationId="{F81471EB-865C-4CB2-A64C-AFB0E890EDF5}"/>
          </ac:cxnSpMkLst>
        </pc:cxnChg>
        <pc:cxnChg chg="add mod">
          <ac:chgData name="Paul Bloemers" userId="fe3832ff3b233e04" providerId="LiveId" clId="{B575E8BC-E96D-4B20-A832-E649AA09840B}" dt="2020-12-10T07:52:47.365" v="661" actId="554"/>
          <ac:cxnSpMkLst>
            <pc:docMk/>
            <pc:sldMk cId="3333187578" sldId="257"/>
            <ac:cxnSpMk id="58" creationId="{A3ABD782-1C8E-42E8-BA53-C61E0A92CD79}"/>
          </ac:cxnSpMkLst>
        </pc:cxnChg>
        <pc:cxnChg chg="add mod">
          <ac:chgData name="Paul Bloemers" userId="fe3832ff3b233e04" providerId="LiveId" clId="{B575E8BC-E96D-4B20-A832-E649AA09840B}" dt="2020-12-10T09:16:51.433" v="1899" actId="1036"/>
          <ac:cxnSpMkLst>
            <pc:docMk/>
            <pc:sldMk cId="3333187578" sldId="257"/>
            <ac:cxnSpMk id="94" creationId="{2A0AEF75-C5F5-429B-9366-F2B33154C836}"/>
          </ac:cxnSpMkLst>
        </pc:cxnChg>
        <pc:cxnChg chg="add mod">
          <ac:chgData name="Paul Bloemers" userId="fe3832ff3b233e04" providerId="LiveId" clId="{B575E8BC-E96D-4B20-A832-E649AA09840B}" dt="2020-12-10T09:55:56.068" v="2648" actId="1076"/>
          <ac:cxnSpMkLst>
            <pc:docMk/>
            <pc:sldMk cId="3333187578" sldId="257"/>
            <ac:cxnSpMk id="128" creationId="{09DED71B-D47E-47CC-8F62-4AE8C11A1184}"/>
          </ac:cxnSpMkLst>
        </pc:cxnChg>
      </pc:sldChg>
      <pc:sldChg chg="del">
        <pc:chgData name="Paul Bloemers" userId="fe3832ff3b233e04" providerId="LiveId" clId="{B575E8BC-E96D-4B20-A832-E649AA09840B}" dt="2020-12-09T14:25:17.301" v="23" actId="2696"/>
        <pc:sldMkLst>
          <pc:docMk/>
          <pc:sldMk cId="2265736051" sldId="258"/>
        </pc:sldMkLst>
      </pc:sldChg>
      <pc:sldChg chg="addSp delSp modSp new mod modClrScheme chgLayout">
        <pc:chgData name="Paul Bloemers" userId="fe3832ff3b233e04" providerId="LiveId" clId="{B575E8BC-E96D-4B20-A832-E649AA09840B}" dt="2020-12-11T11:03:13.025" v="2737" actId="700"/>
        <pc:sldMkLst>
          <pc:docMk/>
          <pc:sldMk cId="3546523670" sldId="258"/>
        </pc:sldMkLst>
        <pc:spChg chg="add del mod">
          <ac:chgData name="Paul Bloemers" userId="fe3832ff3b233e04" providerId="LiveId" clId="{B575E8BC-E96D-4B20-A832-E649AA09840B}" dt="2020-12-11T11:03:02.290" v="2736" actId="700"/>
          <ac:spMkLst>
            <pc:docMk/>
            <pc:sldMk cId="3546523670" sldId="258"/>
            <ac:spMk id="2" creationId="{B62F18B0-763A-4DA2-8275-DFE26616C187}"/>
          </ac:spMkLst>
        </pc:spChg>
        <pc:spChg chg="add del mod ord">
          <ac:chgData name="Paul Bloemers" userId="fe3832ff3b233e04" providerId="LiveId" clId="{B575E8BC-E96D-4B20-A832-E649AA09840B}" dt="2020-12-11T11:03:13.025" v="2737" actId="700"/>
          <ac:spMkLst>
            <pc:docMk/>
            <pc:sldMk cId="3546523670" sldId="258"/>
            <ac:spMk id="3" creationId="{E5352FF0-02F1-4474-B463-7AAC2ECCA36D}"/>
          </ac:spMkLst>
        </pc:spChg>
        <pc:spChg chg="add mod ord">
          <ac:chgData name="Paul Bloemers" userId="fe3832ff3b233e04" providerId="LiveId" clId="{B575E8BC-E96D-4B20-A832-E649AA09840B}" dt="2020-12-11T11:03:13.025" v="2737" actId="700"/>
          <ac:spMkLst>
            <pc:docMk/>
            <pc:sldMk cId="3546523670" sldId="258"/>
            <ac:spMk id="4" creationId="{CE5872F2-B796-4978-A3BA-2E943B9E33A6}"/>
          </ac:spMkLst>
        </pc:spChg>
      </pc:sldChg>
      <pc:sldChg chg="addSp delSp modSp mod">
        <pc:chgData name="Paul Bloemers" userId="fe3832ff3b233e04" providerId="LiveId" clId="{B575E8BC-E96D-4B20-A832-E649AA09840B}" dt="2020-12-21T10:26:12.819" v="3657" actId="554"/>
        <pc:sldMkLst>
          <pc:docMk/>
          <pc:sldMk cId="1716351440" sldId="259"/>
        </pc:sldMkLst>
        <pc:spChg chg="mod">
          <ac:chgData name="Paul Bloemers" userId="fe3832ff3b233e04" providerId="LiveId" clId="{B575E8BC-E96D-4B20-A832-E649AA09840B}" dt="2020-12-21T10:26:06.955" v="3656" actId="554"/>
          <ac:spMkLst>
            <pc:docMk/>
            <pc:sldMk cId="1716351440" sldId="259"/>
            <ac:spMk id="10" creationId="{B3BE901F-133E-4FE1-A714-1638BB123AA9}"/>
          </ac:spMkLst>
        </pc:spChg>
        <pc:spChg chg="mod">
          <ac:chgData name="Paul Bloemers" userId="fe3832ff3b233e04" providerId="LiveId" clId="{B575E8BC-E96D-4B20-A832-E649AA09840B}" dt="2020-12-21T10:26:06.955" v="3656" actId="554"/>
          <ac:spMkLst>
            <pc:docMk/>
            <pc:sldMk cId="1716351440" sldId="259"/>
            <ac:spMk id="12" creationId="{E9527A1F-8809-46E4-A577-6C35311A8977}"/>
          </ac:spMkLst>
        </pc:spChg>
        <pc:spChg chg="mod">
          <ac:chgData name="Paul Bloemers" userId="fe3832ff3b233e04" providerId="LiveId" clId="{B575E8BC-E96D-4B20-A832-E649AA09840B}" dt="2020-12-21T10:26:12.819" v="3657" actId="554"/>
          <ac:spMkLst>
            <pc:docMk/>
            <pc:sldMk cId="1716351440" sldId="259"/>
            <ac:spMk id="13" creationId="{78426C99-4F92-48F9-B2F0-AA90B34814D7}"/>
          </ac:spMkLst>
        </pc:spChg>
        <pc:spChg chg="mod">
          <ac:chgData name="Paul Bloemers" userId="fe3832ff3b233e04" providerId="LiveId" clId="{B575E8BC-E96D-4B20-A832-E649AA09840B}" dt="2020-12-21T09:50:12.560" v="2811" actId="948"/>
          <ac:spMkLst>
            <pc:docMk/>
            <pc:sldMk cId="1716351440" sldId="259"/>
            <ac:spMk id="14" creationId="{7779DC40-4E96-4E23-8277-B762A1253669}"/>
          </ac:spMkLst>
        </pc:spChg>
        <pc:spChg chg="mod">
          <ac:chgData name="Paul Bloemers" userId="fe3832ff3b233e04" providerId="LiveId" clId="{B575E8BC-E96D-4B20-A832-E649AA09840B}" dt="2020-12-21T10:16:48.683" v="3171" actId="552"/>
          <ac:spMkLst>
            <pc:docMk/>
            <pc:sldMk cId="1716351440" sldId="259"/>
            <ac:spMk id="27" creationId="{D3E9B226-A0B4-4DC7-A722-C9EC7ED35799}"/>
          </ac:spMkLst>
        </pc:spChg>
        <pc:spChg chg="mod">
          <ac:chgData name="Paul Bloemers" userId="fe3832ff3b233e04" providerId="LiveId" clId="{B575E8BC-E96D-4B20-A832-E649AA09840B}" dt="2020-12-21T10:11:14.041" v="3155" actId="948"/>
          <ac:spMkLst>
            <pc:docMk/>
            <pc:sldMk cId="1716351440" sldId="259"/>
            <ac:spMk id="29" creationId="{2DCC6298-6355-4C97-B529-3E36902FE060}"/>
          </ac:spMkLst>
        </pc:spChg>
        <pc:spChg chg="mod">
          <ac:chgData name="Paul Bloemers" userId="fe3832ff3b233e04" providerId="LiveId" clId="{B575E8BC-E96D-4B20-A832-E649AA09840B}" dt="2020-12-21T10:20:40.418" v="3546" actId="20577"/>
          <ac:spMkLst>
            <pc:docMk/>
            <pc:sldMk cId="1716351440" sldId="259"/>
            <ac:spMk id="34" creationId="{E49E0DAB-FC0D-43CA-B45C-B37EC45E2491}"/>
          </ac:spMkLst>
        </pc:spChg>
        <pc:spChg chg="mod">
          <ac:chgData name="Paul Bloemers" userId="fe3832ff3b233e04" providerId="LiveId" clId="{B575E8BC-E96D-4B20-A832-E649AA09840B}" dt="2020-12-21T10:16:13.498" v="3166" actId="20577"/>
          <ac:spMkLst>
            <pc:docMk/>
            <pc:sldMk cId="1716351440" sldId="259"/>
            <ac:spMk id="36" creationId="{6D923757-779F-4353-806F-37E62B62C194}"/>
          </ac:spMkLst>
        </pc:spChg>
        <pc:spChg chg="mod">
          <ac:chgData name="Paul Bloemers" userId="fe3832ff3b233e04" providerId="LiveId" clId="{B575E8BC-E96D-4B20-A832-E649AA09840B}" dt="2020-12-21T10:09:41.219" v="3135" actId="552"/>
          <ac:spMkLst>
            <pc:docMk/>
            <pc:sldMk cId="1716351440" sldId="259"/>
            <ac:spMk id="37" creationId="{5D83554A-84EB-4F57-9BDB-418EBBCC3022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39" creationId="{953483F7-AF02-479C-AECE-EE390FB90C3E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40" creationId="{869B2E6A-2970-43D9-9698-F95062092FFE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41" creationId="{FE81F294-C321-4B81-85A4-7B1AC4578408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42" creationId="{5021402B-39FF-4506-A919-C7DB247D6B40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43" creationId="{4F33B125-48CD-422F-833B-FEEB0E2AE605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44" creationId="{667915B6-C772-4F91-85AC-6D92CD5210F9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45" creationId="{5063D593-4A02-4ECB-A664-D9AD9AFC8E47}"/>
          </ac:spMkLst>
        </pc:spChg>
        <pc:spChg chg="mod">
          <ac:chgData name="Paul Bloemers" userId="fe3832ff3b233e04" providerId="LiveId" clId="{B575E8BC-E96D-4B20-A832-E649AA09840B}" dt="2020-12-21T09:49:23.546" v="2768"/>
          <ac:spMkLst>
            <pc:docMk/>
            <pc:sldMk cId="1716351440" sldId="259"/>
            <ac:spMk id="46" creationId="{8447F8DA-0A4C-4300-B782-661E1921237A}"/>
          </ac:spMkLst>
        </pc:spChg>
        <pc:spChg chg="add mod">
          <ac:chgData name="Paul Bloemers" userId="fe3832ff3b233e04" providerId="LiveId" clId="{B575E8BC-E96D-4B20-A832-E649AA09840B}" dt="2020-12-21T09:51:05.270" v="2906" actId="313"/>
          <ac:spMkLst>
            <pc:docMk/>
            <pc:sldMk cId="1716351440" sldId="259"/>
            <ac:spMk id="47" creationId="{CC84A408-247D-4286-A301-C8C674A5ADD4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0" creationId="{0D12A4C5-1493-42F2-9DE6-7DED3B2837FF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1" creationId="{96DB6DE8-76C9-4A37-B098-0715F816699E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2" creationId="{8C73180F-53DF-41C5-AD9A-1C8F162934CE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3" creationId="{F2AEFE4D-EDE6-49BC-8BC8-7B6DE08F235D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4" creationId="{757A30EA-0921-4EBE-8756-24F25E395301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5" creationId="{0CD23228-0AE5-494B-A8BA-BE07254D78D1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6" creationId="{97E9FDF4-E868-4C90-A9DA-E4C7F5BB3CDF}"/>
          </ac:spMkLst>
        </pc:spChg>
        <pc:spChg chg="mod">
          <ac:chgData name="Paul Bloemers" userId="fe3832ff3b233e04" providerId="LiveId" clId="{B575E8BC-E96D-4B20-A832-E649AA09840B}" dt="2020-12-21T10:05:36.003" v="3094"/>
          <ac:spMkLst>
            <pc:docMk/>
            <pc:sldMk cId="1716351440" sldId="259"/>
            <ac:spMk id="57" creationId="{ABCAF498-D75D-43DA-952C-CD887D0751AE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0" creationId="{74E6C6A9-B3B7-4502-8B82-B0B8DF0C8A9C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1" creationId="{F44225BC-9D56-4362-BABC-6D1435F8B00D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2" creationId="{30A394A1-B6B5-4C8D-AD55-97A24428F4B2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3" creationId="{FA855E10-5392-4F71-AE21-14214793A860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4" creationId="{BE24577C-EC2B-4B9B-96C1-F1AD92FDDC82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5" creationId="{60C13F4C-8AC9-48AD-AD7E-09C3459A1964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6" creationId="{75A8E2C3-8425-4018-961D-24C2EEAD6C71}"/>
          </ac:spMkLst>
        </pc:spChg>
        <pc:spChg chg="mod">
          <ac:chgData name="Paul Bloemers" userId="fe3832ff3b233e04" providerId="LiveId" clId="{B575E8BC-E96D-4B20-A832-E649AA09840B}" dt="2020-12-21T10:08:52.495" v="3129"/>
          <ac:spMkLst>
            <pc:docMk/>
            <pc:sldMk cId="1716351440" sldId="259"/>
            <ac:spMk id="67" creationId="{49EC4DEB-443F-4A23-9E20-88BBF2AEB73B}"/>
          </ac:spMkLst>
        </pc:spChg>
        <pc:spChg chg="add mod">
          <ac:chgData name="Paul Bloemers" userId="fe3832ff3b233e04" providerId="LiveId" clId="{B575E8BC-E96D-4B20-A832-E649AA09840B}" dt="2020-12-21T10:26:12.819" v="3657" actId="554"/>
          <ac:spMkLst>
            <pc:docMk/>
            <pc:sldMk cId="1716351440" sldId="259"/>
            <ac:spMk id="69" creationId="{9440F306-D406-4744-A68B-62E82D5F33DD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1" creationId="{B5ED81F9-4961-4789-B5E3-DA2BD596C1EB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2" creationId="{DE0DF8BB-0A27-49CB-A217-0655304513D8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3" creationId="{F9558198-89BA-4AE6-8F4D-2A8EFFC6EB23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4" creationId="{587B93FD-48B3-41A0-B9DD-CD4A71DA58F9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5" creationId="{971E0332-83A9-4867-B3F0-61C38AE95313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6" creationId="{A6A4D22B-279F-4BD7-8FEC-FF301C3EC864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7" creationId="{BC39B2BE-563D-4115-9C86-38A054A4E82E}"/>
          </ac:spMkLst>
        </pc:spChg>
        <pc:spChg chg="mod">
          <ac:chgData name="Paul Bloemers" userId="fe3832ff3b233e04" providerId="LiveId" clId="{B575E8BC-E96D-4B20-A832-E649AA09840B}" dt="2020-12-21T10:11:02.562" v="3153"/>
          <ac:spMkLst>
            <pc:docMk/>
            <pc:sldMk cId="1716351440" sldId="259"/>
            <ac:spMk id="78" creationId="{A95AC627-D22D-4A39-A635-372AA8967108}"/>
          </ac:spMkLst>
        </pc:spChg>
        <pc:spChg chg="add mod">
          <ac:chgData name="Paul Bloemers" userId="fe3832ff3b233e04" providerId="LiveId" clId="{B575E8BC-E96D-4B20-A832-E649AA09840B}" dt="2020-12-21T10:16:53.210" v="3187" actId="20577"/>
          <ac:spMkLst>
            <pc:docMk/>
            <pc:sldMk cId="1716351440" sldId="259"/>
            <ac:spMk id="82" creationId="{00A022DA-894E-41E5-851D-EE61A52D1DAD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86" creationId="{AB8C40FE-8617-4960-A2F6-483821EE8650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87" creationId="{9360FE46-68C5-48A6-ABAF-1B77ADDD359C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88" creationId="{4E2CA8E9-8E2B-481C-8927-F8FCABFFF6DA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89" creationId="{24F98E1B-A718-4FC2-9550-7F1E6BE2498B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90" creationId="{E8A7DC8C-E67E-4CC8-BFBC-2D6D64CCAB26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91" creationId="{B698C39D-1F27-4633-A7F3-F511DFF39028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92" creationId="{0416D77B-DBF8-444A-826E-29AD5219F4C9}"/>
          </ac:spMkLst>
        </pc:spChg>
        <pc:spChg chg="mod">
          <ac:chgData name="Paul Bloemers" userId="fe3832ff3b233e04" providerId="LiveId" clId="{B575E8BC-E96D-4B20-A832-E649AA09840B}" dt="2020-12-21T10:17:48.457" v="3197"/>
          <ac:spMkLst>
            <pc:docMk/>
            <pc:sldMk cId="1716351440" sldId="259"/>
            <ac:spMk id="93" creationId="{F8F08C92-6DC3-44FC-9B2A-EACAA0242ABF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95" creationId="{78C956D1-A732-4CCD-BF80-64A4A2A7751F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96" creationId="{5D3E0CA8-83D9-4DA6-97AB-891013D40DDF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97" creationId="{1A43DC2C-6B18-44A7-9703-393E343E6342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98" creationId="{63EEA180-C608-43D7-8223-B204A9A16C54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99" creationId="{543E9F65-C4F7-40FD-8C3E-B9B838E1ADBC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100" creationId="{F109E64F-3495-4932-965E-0F4BB103964B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101" creationId="{773AA78B-6E70-43AB-8B5A-1A3100239E9C}"/>
          </ac:spMkLst>
        </pc:spChg>
        <pc:spChg chg="mod">
          <ac:chgData name="Paul Bloemers" userId="fe3832ff3b233e04" providerId="LiveId" clId="{B575E8BC-E96D-4B20-A832-E649AA09840B}" dt="2020-12-21T10:20:53.124" v="3547"/>
          <ac:spMkLst>
            <pc:docMk/>
            <pc:sldMk cId="1716351440" sldId="259"/>
            <ac:spMk id="102" creationId="{144236CC-BC68-4A08-BFFF-54DDD12EE461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04" creationId="{E29EE058-9B1A-4784-80FE-AFC7B0E15E8D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05" creationId="{797C29C3-D769-4F52-9943-5BF13FB776D3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06" creationId="{25B17F7D-EF5E-42B6-BA02-0778748B7B03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07" creationId="{E1F3EB50-8540-46CA-BE74-DF5FC19AA338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08" creationId="{B8E6C518-D25E-41D2-ACB9-4DFA396828C6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09" creationId="{2151317A-4235-482B-A718-D1539287430B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10" creationId="{894B403E-5556-4F0D-854C-6F97ABAF3DE4}"/>
          </ac:spMkLst>
        </pc:spChg>
        <pc:spChg chg="mod">
          <ac:chgData name="Paul Bloemers" userId="fe3832ff3b233e04" providerId="LiveId" clId="{B575E8BC-E96D-4B20-A832-E649AA09840B}" dt="2020-12-21T10:20:59.531" v="3549"/>
          <ac:spMkLst>
            <pc:docMk/>
            <pc:sldMk cId="1716351440" sldId="259"/>
            <ac:spMk id="111" creationId="{F642BE72-C60B-448F-B9EE-20B8FA5CA210}"/>
          </ac:spMkLst>
        </pc:spChg>
        <pc:grpChg chg="mod">
          <ac:chgData name="Paul Bloemers" userId="fe3832ff3b233e04" providerId="LiveId" clId="{B575E8BC-E96D-4B20-A832-E649AA09840B}" dt="2020-12-21T10:04:08.605" v="3026" actId="1036"/>
          <ac:grpSpMkLst>
            <pc:docMk/>
            <pc:sldMk cId="1716351440" sldId="259"/>
            <ac:grpSpMk id="16" creationId="{3FD6E722-99AA-49B7-A0C1-2D71F192E406}"/>
          </ac:grpSpMkLst>
        </pc:grpChg>
        <pc:grpChg chg="mod">
          <ac:chgData name="Paul Bloemers" userId="fe3832ff3b233e04" providerId="LiveId" clId="{B575E8BC-E96D-4B20-A832-E649AA09840B}" dt="2020-12-21T10:16:58.221" v="3188" actId="1036"/>
          <ac:grpSpMkLst>
            <pc:docMk/>
            <pc:sldMk cId="1716351440" sldId="259"/>
            <ac:grpSpMk id="30" creationId="{C765B6FF-CF17-45B7-B997-32B979514E41}"/>
          </ac:grpSpMkLst>
        </pc:grpChg>
        <pc:grpChg chg="add mod">
          <ac:chgData name="Paul Bloemers" userId="fe3832ff3b233e04" providerId="LiveId" clId="{B575E8BC-E96D-4B20-A832-E649AA09840B}" dt="2020-12-21T09:50:16.262" v="2822" actId="1036"/>
          <ac:grpSpMkLst>
            <pc:docMk/>
            <pc:sldMk cId="1716351440" sldId="259"/>
            <ac:grpSpMk id="38" creationId="{35069BE8-90DE-414D-8CBF-D7AB52CC7BE2}"/>
          </ac:grpSpMkLst>
        </pc:grpChg>
        <pc:grpChg chg="add mod">
          <ac:chgData name="Paul Bloemers" userId="fe3832ff3b233e04" providerId="LiveId" clId="{B575E8BC-E96D-4B20-A832-E649AA09840B}" dt="2020-12-21T10:05:40.776" v="3095" actId="1076"/>
          <ac:grpSpMkLst>
            <pc:docMk/>
            <pc:sldMk cId="1716351440" sldId="259"/>
            <ac:grpSpMk id="49" creationId="{4B2FAF38-0EDF-4D20-8E46-5AABDD0F720E}"/>
          </ac:grpSpMkLst>
        </pc:grpChg>
        <pc:grpChg chg="add mod">
          <ac:chgData name="Paul Bloemers" userId="fe3832ff3b233e04" providerId="LiveId" clId="{B575E8BC-E96D-4B20-A832-E649AA09840B}" dt="2020-12-21T10:09:55.817" v="3139" actId="1035"/>
          <ac:grpSpMkLst>
            <pc:docMk/>
            <pc:sldMk cId="1716351440" sldId="259"/>
            <ac:grpSpMk id="59" creationId="{2C5DF3F8-9263-47E7-B269-696F16FF86DD}"/>
          </ac:grpSpMkLst>
        </pc:grpChg>
        <pc:grpChg chg="add mod">
          <ac:chgData name="Paul Bloemers" userId="fe3832ff3b233e04" providerId="LiveId" clId="{B575E8BC-E96D-4B20-A832-E649AA09840B}" dt="2020-12-21T10:11:09.993" v="3154" actId="1076"/>
          <ac:grpSpMkLst>
            <pc:docMk/>
            <pc:sldMk cId="1716351440" sldId="259"/>
            <ac:grpSpMk id="70" creationId="{73C6BBEB-D9DF-483D-A0C4-9784CC2CC22D}"/>
          </ac:grpSpMkLst>
        </pc:grpChg>
        <pc:grpChg chg="add mod">
          <ac:chgData name="Paul Bloemers" userId="fe3832ff3b233e04" providerId="LiveId" clId="{B575E8BC-E96D-4B20-A832-E649AA09840B}" dt="2020-12-21T10:17:52.360" v="3198" actId="1076"/>
          <ac:grpSpMkLst>
            <pc:docMk/>
            <pc:sldMk cId="1716351440" sldId="259"/>
            <ac:grpSpMk id="85" creationId="{D7E6B34C-8C3C-4429-8713-20E02C224292}"/>
          </ac:grpSpMkLst>
        </pc:grpChg>
        <pc:grpChg chg="add mod">
          <ac:chgData name="Paul Bloemers" userId="fe3832ff3b233e04" providerId="LiveId" clId="{B575E8BC-E96D-4B20-A832-E649AA09840B}" dt="2020-12-21T10:20:58.320" v="3548" actId="1076"/>
          <ac:grpSpMkLst>
            <pc:docMk/>
            <pc:sldMk cId="1716351440" sldId="259"/>
            <ac:grpSpMk id="94" creationId="{B49A9969-39E8-4433-859C-F2B716E6F0C3}"/>
          </ac:grpSpMkLst>
        </pc:grpChg>
        <pc:grpChg chg="add mod">
          <ac:chgData name="Paul Bloemers" userId="fe3832ff3b233e04" providerId="LiveId" clId="{B575E8BC-E96D-4B20-A832-E649AA09840B}" dt="2020-12-21T10:21:02.568" v="3550" actId="1076"/>
          <ac:grpSpMkLst>
            <pc:docMk/>
            <pc:sldMk cId="1716351440" sldId="259"/>
            <ac:grpSpMk id="103" creationId="{2156328D-F4E7-4FFC-B030-05F54C1C3969}"/>
          </ac:grpSpMkLst>
        </pc:grpChg>
        <pc:picChg chg="add mod">
          <ac:chgData name="Paul Bloemers" userId="fe3832ff3b233e04" providerId="LiveId" clId="{B575E8BC-E96D-4B20-A832-E649AA09840B}" dt="2020-12-21T09:50:19.265" v="2829" actId="1035"/>
          <ac:picMkLst>
            <pc:docMk/>
            <pc:sldMk cId="1716351440" sldId="259"/>
            <ac:picMk id="11" creationId="{57D07C70-7AC4-4CEF-A839-5FEF3979527F}"/>
          </ac:picMkLst>
        </pc:picChg>
        <pc:picChg chg="add mod">
          <ac:chgData name="Paul Bloemers" userId="fe3832ff3b233e04" providerId="LiveId" clId="{B575E8BC-E96D-4B20-A832-E649AA09840B}" dt="2020-12-21T10:04:16.312" v="3037" actId="1038"/>
          <ac:picMkLst>
            <pc:docMk/>
            <pc:sldMk cId="1716351440" sldId="259"/>
            <ac:picMk id="48" creationId="{7B76EE72-EFBB-4131-A4C9-A82E9B3349BB}"/>
          </ac:picMkLst>
        </pc:picChg>
        <pc:picChg chg="add mod">
          <ac:chgData name="Paul Bloemers" userId="fe3832ff3b233e04" providerId="LiveId" clId="{B575E8BC-E96D-4B20-A832-E649AA09840B}" dt="2020-12-21T10:08:36.816" v="3128" actId="1076"/>
          <ac:picMkLst>
            <pc:docMk/>
            <pc:sldMk cId="1716351440" sldId="259"/>
            <ac:picMk id="58" creationId="{FB7076C2-F0F4-46FF-804D-7D79A54017BF}"/>
          </ac:picMkLst>
        </pc:picChg>
        <pc:picChg chg="add mod">
          <ac:chgData name="Paul Bloemers" userId="fe3832ff3b233e04" providerId="LiveId" clId="{B575E8BC-E96D-4B20-A832-E649AA09840B}" dt="2020-12-21T10:09:55.817" v="3139" actId="1035"/>
          <ac:picMkLst>
            <pc:docMk/>
            <pc:sldMk cId="1716351440" sldId="259"/>
            <ac:picMk id="68" creationId="{E5A71351-5E0E-40DE-8939-8546B67B126A}"/>
          </ac:picMkLst>
        </pc:picChg>
        <pc:picChg chg="add del">
          <ac:chgData name="Paul Bloemers" userId="fe3832ff3b233e04" providerId="LiveId" clId="{B575E8BC-E96D-4B20-A832-E649AA09840B}" dt="2020-12-21T10:15:01.371" v="3158" actId="478"/>
          <ac:picMkLst>
            <pc:docMk/>
            <pc:sldMk cId="1716351440" sldId="259"/>
            <ac:picMk id="79" creationId="{96D9C5EA-1EFA-4B43-8F3D-638DE101BE58}"/>
          </ac:picMkLst>
        </pc:picChg>
        <pc:picChg chg="add mod">
          <ac:chgData name="Paul Bloemers" userId="fe3832ff3b233e04" providerId="LiveId" clId="{B575E8BC-E96D-4B20-A832-E649AA09840B}" dt="2020-12-21T10:16:26.160" v="3167" actId="14100"/>
          <ac:picMkLst>
            <pc:docMk/>
            <pc:sldMk cId="1716351440" sldId="259"/>
            <ac:picMk id="81" creationId="{A8986F94-8842-4BD2-A7EE-CC154D620D7A}"/>
          </ac:picMkLst>
        </pc:picChg>
        <pc:picChg chg="add mod">
          <ac:chgData name="Paul Bloemers" userId="fe3832ff3b233e04" providerId="LiveId" clId="{B575E8BC-E96D-4B20-A832-E649AA09840B}" dt="2020-12-21T10:17:45.253" v="3196" actId="14100"/>
          <ac:picMkLst>
            <pc:docMk/>
            <pc:sldMk cId="1716351440" sldId="259"/>
            <ac:picMk id="84" creationId="{B18C9C0C-C34B-4866-A710-517F5ED9C6A8}"/>
          </ac:picMkLst>
        </pc:picChg>
      </pc:sldChg>
      <pc:sldChg chg="del">
        <pc:chgData name="Paul Bloemers" userId="fe3832ff3b233e04" providerId="LiveId" clId="{B575E8BC-E96D-4B20-A832-E649AA09840B}" dt="2020-12-09T14:25:17.301" v="23" actId="2696"/>
        <pc:sldMkLst>
          <pc:docMk/>
          <pc:sldMk cId="3195609193" sldId="259"/>
        </pc:sldMkLst>
      </pc:sldChg>
      <pc:sldChg chg="modSp add mod ord">
        <pc:chgData name="Paul Bloemers" userId="fe3832ff3b233e04" providerId="LiveId" clId="{B575E8BC-E96D-4B20-A832-E649AA09840B}" dt="2020-12-21T10:24:11.363" v="3588" actId="555"/>
        <pc:sldMkLst>
          <pc:docMk/>
          <pc:sldMk cId="1444244822" sldId="260"/>
        </pc:sldMkLst>
        <pc:spChg chg="mod">
          <ac:chgData name="Paul Bloemers" userId="fe3832ff3b233e04" providerId="LiveId" clId="{B575E8BC-E96D-4B20-A832-E649AA09840B}" dt="2020-12-21T10:23:46.374" v="3557" actId="5793"/>
          <ac:spMkLst>
            <pc:docMk/>
            <pc:sldMk cId="1444244822" sldId="260"/>
            <ac:spMk id="3" creationId="{3CDE1EAA-9B64-4085-B60D-942929640C09}"/>
          </ac:spMkLst>
        </pc:spChg>
        <pc:spChg chg="mod">
          <ac:chgData name="Paul Bloemers" userId="fe3832ff3b233e04" providerId="LiveId" clId="{B575E8BC-E96D-4B20-A832-E649AA09840B}" dt="2020-12-21T10:23:47.802" v="3561" actId="5793"/>
          <ac:spMkLst>
            <pc:docMk/>
            <pc:sldMk cId="1444244822" sldId="260"/>
            <ac:spMk id="5" creationId="{ADD7ACD1-59C7-4D1E-A52F-E75BA5AEDF09}"/>
          </ac:spMkLst>
        </pc:spChg>
        <pc:spChg chg="mod">
          <ac:chgData name="Paul Bloemers" userId="fe3832ff3b233e04" providerId="LiveId" clId="{B575E8BC-E96D-4B20-A832-E649AA09840B}" dt="2020-12-21T10:23:52.246" v="3570" actId="5793"/>
          <ac:spMkLst>
            <pc:docMk/>
            <pc:sldMk cId="1444244822" sldId="260"/>
            <ac:spMk id="6" creationId="{4077D85E-9002-474E-B670-2889EBAE3C9D}"/>
          </ac:spMkLst>
        </pc:spChg>
        <pc:spChg chg="mod">
          <ac:chgData name="Paul Bloemers" userId="fe3832ff3b233e04" providerId="LiveId" clId="{B575E8BC-E96D-4B20-A832-E649AA09840B}" dt="2020-12-21T10:23:49.321" v="3565" actId="5793"/>
          <ac:spMkLst>
            <pc:docMk/>
            <pc:sldMk cId="1444244822" sldId="260"/>
            <ac:spMk id="7" creationId="{EE0FD340-14AC-4405-82C9-2BAF0DC8D1F5}"/>
          </ac:spMkLst>
        </pc:spChg>
        <pc:spChg chg="mod">
          <ac:chgData name="Paul Bloemers" userId="fe3832ff3b233e04" providerId="LiveId" clId="{B575E8BC-E96D-4B20-A832-E649AA09840B}" dt="2020-12-21T10:24:00.004" v="3579" actId="555"/>
          <ac:spMkLst>
            <pc:docMk/>
            <pc:sldMk cId="1444244822" sldId="260"/>
            <ac:spMk id="8" creationId="{7E6DD4E0-7D60-46B2-B1BD-93817A0946D4}"/>
          </ac:spMkLst>
        </pc:spChg>
        <pc:spChg chg="mod">
          <ac:chgData name="Paul Bloemers" userId="fe3832ff3b233e04" providerId="LiveId" clId="{B575E8BC-E96D-4B20-A832-E649AA09840B}" dt="2020-12-21T10:24:00.004" v="3579" actId="555"/>
          <ac:spMkLst>
            <pc:docMk/>
            <pc:sldMk cId="1444244822" sldId="260"/>
            <ac:spMk id="9" creationId="{E8B4ADCD-FC03-4786-A01F-1F3FAEB4E330}"/>
          </ac:spMkLst>
        </pc:spChg>
        <pc:spChg chg="mod">
          <ac:chgData name="Paul Bloemers" userId="fe3832ff3b233e04" providerId="LiveId" clId="{B575E8BC-E96D-4B20-A832-E649AA09840B}" dt="2020-12-21T10:24:11.363" v="3588" actId="555"/>
          <ac:spMkLst>
            <pc:docMk/>
            <pc:sldMk cId="1444244822" sldId="260"/>
            <ac:spMk id="10" creationId="{94271FAB-9140-41E3-8E91-094BFEA32670}"/>
          </ac:spMkLst>
        </pc:spChg>
        <pc:spChg chg="mod">
          <ac:chgData name="Paul Bloemers" userId="fe3832ff3b233e04" providerId="LiveId" clId="{B575E8BC-E96D-4B20-A832-E649AA09840B}" dt="2020-12-21T10:24:11.363" v="3588" actId="555"/>
          <ac:spMkLst>
            <pc:docMk/>
            <pc:sldMk cId="1444244822" sldId="260"/>
            <ac:spMk id="11" creationId="{234D5AA7-8921-4A0B-A2B2-49BD5B5FDB19}"/>
          </ac:spMkLst>
        </pc:spChg>
      </pc:sldChg>
      <pc:sldChg chg="addSp modSp new mod">
        <pc:chgData name="Paul Bloemers" userId="fe3832ff3b233e04" providerId="LiveId" clId="{B575E8BC-E96D-4B20-A832-E649AA09840B}" dt="2020-12-21T10:26:28.004" v="3659" actId="554"/>
        <pc:sldMkLst>
          <pc:docMk/>
          <pc:sldMk cId="249869483" sldId="261"/>
        </pc:sldMkLst>
        <pc:spChg chg="add mod">
          <ac:chgData name="Paul Bloemers" userId="fe3832ff3b233e04" providerId="LiveId" clId="{B575E8BC-E96D-4B20-A832-E649AA09840B}" dt="2020-12-21T10:25:05.575" v="3613" actId="5793"/>
          <ac:spMkLst>
            <pc:docMk/>
            <pc:sldMk cId="249869483" sldId="261"/>
            <ac:spMk id="2" creationId="{99C84B88-5A0F-4463-AE5B-E7425E294FFA}"/>
          </ac:spMkLst>
        </pc:spChg>
        <pc:spChg chg="add mod">
          <ac:chgData name="Paul Bloemers" userId="fe3832ff3b233e04" providerId="LiveId" clId="{B575E8BC-E96D-4B20-A832-E649AA09840B}" dt="2020-12-21T10:25:20.545" v="3624" actId="5793"/>
          <ac:spMkLst>
            <pc:docMk/>
            <pc:sldMk cId="249869483" sldId="261"/>
            <ac:spMk id="3" creationId="{3A407691-B259-456D-9A63-ED64AB9761FE}"/>
          </ac:spMkLst>
        </pc:spChg>
        <pc:spChg chg="add mod">
          <ac:chgData name="Paul Bloemers" userId="fe3832ff3b233e04" providerId="LiveId" clId="{B575E8BC-E96D-4B20-A832-E649AA09840B}" dt="2020-12-21T10:25:25.121" v="3632" actId="5793"/>
          <ac:spMkLst>
            <pc:docMk/>
            <pc:sldMk cId="249869483" sldId="261"/>
            <ac:spMk id="4" creationId="{EB304D05-9DDD-4760-9A86-BACE60A77CAB}"/>
          </ac:spMkLst>
        </pc:spChg>
        <pc:spChg chg="add mod">
          <ac:chgData name="Paul Bloemers" userId="fe3832ff3b233e04" providerId="LiveId" clId="{B575E8BC-E96D-4B20-A832-E649AA09840B}" dt="2020-12-21T10:25:38.199" v="3643" actId="5793"/>
          <ac:spMkLst>
            <pc:docMk/>
            <pc:sldMk cId="249869483" sldId="261"/>
            <ac:spMk id="5" creationId="{71460ED8-C84C-4F9D-B535-DF318E2EBD6C}"/>
          </ac:spMkLst>
        </pc:spChg>
        <pc:spChg chg="add mod">
          <ac:chgData name="Paul Bloemers" userId="fe3832ff3b233e04" providerId="LiveId" clId="{B575E8BC-E96D-4B20-A832-E649AA09840B}" dt="2020-12-21T10:24:48.356" v="3594" actId="5793"/>
          <ac:spMkLst>
            <pc:docMk/>
            <pc:sldMk cId="249869483" sldId="261"/>
            <ac:spMk id="6" creationId="{5CECDAF8-E98C-421A-976A-823F052594D4}"/>
          </ac:spMkLst>
        </pc:spChg>
        <pc:spChg chg="add mod">
          <ac:chgData name="Paul Bloemers" userId="fe3832ff3b233e04" providerId="LiveId" clId="{B575E8BC-E96D-4B20-A832-E649AA09840B}" dt="2020-12-21T10:25:11.117" v="3618" actId="5793"/>
          <ac:spMkLst>
            <pc:docMk/>
            <pc:sldMk cId="249869483" sldId="261"/>
            <ac:spMk id="7" creationId="{C69B1D52-299B-405D-AC90-1AB30456F551}"/>
          </ac:spMkLst>
        </pc:spChg>
        <pc:spChg chg="add mod">
          <ac:chgData name="Paul Bloemers" userId="fe3832ff3b233e04" providerId="LiveId" clId="{B575E8BC-E96D-4B20-A832-E649AA09840B}" dt="2020-12-21T10:25:23.159" v="3628" actId="5793"/>
          <ac:spMkLst>
            <pc:docMk/>
            <pc:sldMk cId="249869483" sldId="261"/>
            <ac:spMk id="8" creationId="{4328C87D-18EA-4CF4-91C0-0F24D95AB764}"/>
          </ac:spMkLst>
        </pc:spChg>
        <pc:spChg chg="add mod">
          <ac:chgData name="Paul Bloemers" userId="fe3832ff3b233e04" providerId="LiveId" clId="{B575E8BC-E96D-4B20-A832-E649AA09840B}" dt="2020-12-21T10:25:32.234" v="3638" actId="5793"/>
          <ac:spMkLst>
            <pc:docMk/>
            <pc:sldMk cId="249869483" sldId="261"/>
            <ac:spMk id="9" creationId="{70B76D9C-3362-49EF-8D5E-123F9CE0B2CC}"/>
          </ac:spMkLst>
        </pc:spChg>
        <pc:spChg chg="add mod">
          <ac:chgData name="Paul Bloemers" userId="fe3832ff3b233e04" providerId="LiveId" clId="{B575E8BC-E96D-4B20-A832-E649AA09840B}" dt="2020-12-21T10:26:23.515" v="3658" actId="554"/>
          <ac:spMkLst>
            <pc:docMk/>
            <pc:sldMk cId="249869483" sldId="261"/>
            <ac:spMk id="10" creationId="{AAF5A175-9143-4B34-B22A-5B4627DB115C}"/>
          </ac:spMkLst>
        </pc:spChg>
        <pc:spChg chg="add mod">
          <ac:chgData name="Paul Bloemers" userId="fe3832ff3b233e04" providerId="LiveId" clId="{B575E8BC-E96D-4B20-A832-E649AA09840B}" dt="2020-12-21T10:26:23.515" v="3658" actId="554"/>
          <ac:spMkLst>
            <pc:docMk/>
            <pc:sldMk cId="249869483" sldId="261"/>
            <ac:spMk id="11" creationId="{5EAB6B0B-04A4-433B-A9EE-996E0264087E}"/>
          </ac:spMkLst>
        </pc:spChg>
        <pc:spChg chg="add mod">
          <ac:chgData name="Paul Bloemers" userId="fe3832ff3b233e04" providerId="LiveId" clId="{B575E8BC-E96D-4B20-A832-E649AA09840B}" dt="2020-12-21T10:26:28.004" v="3659" actId="554"/>
          <ac:spMkLst>
            <pc:docMk/>
            <pc:sldMk cId="249869483" sldId="261"/>
            <ac:spMk id="12" creationId="{D70DCB8E-5117-462A-AF4C-0CEECDB85E29}"/>
          </ac:spMkLst>
        </pc:spChg>
        <pc:spChg chg="add mod">
          <ac:chgData name="Paul Bloemers" userId="fe3832ff3b233e04" providerId="LiveId" clId="{B575E8BC-E96D-4B20-A832-E649AA09840B}" dt="2020-12-21T10:24:59.186" v="3609" actId="20577"/>
          <ac:spMkLst>
            <pc:docMk/>
            <pc:sldMk cId="249869483" sldId="261"/>
            <ac:spMk id="13" creationId="{798EEDDB-C994-48B1-A275-76D2DF9BC10B}"/>
          </ac:spMkLst>
        </pc:spChg>
        <pc:spChg chg="add mod">
          <ac:chgData name="Paul Bloemers" userId="fe3832ff3b233e04" providerId="LiveId" clId="{B575E8BC-E96D-4B20-A832-E649AA09840B}" dt="2020-12-21T10:24:45.080" v="3590"/>
          <ac:spMkLst>
            <pc:docMk/>
            <pc:sldMk cId="249869483" sldId="261"/>
            <ac:spMk id="14" creationId="{38395960-BC73-4F53-AD5C-DEFADAB5D646}"/>
          </ac:spMkLst>
        </pc:spChg>
        <pc:spChg chg="add mod">
          <ac:chgData name="Paul Bloemers" userId="fe3832ff3b233e04" providerId="LiveId" clId="{B575E8BC-E96D-4B20-A832-E649AA09840B}" dt="2020-12-21T10:24:45.080" v="3590"/>
          <ac:spMkLst>
            <pc:docMk/>
            <pc:sldMk cId="249869483" sldId="261"/>
            <ac:spMk id="15" creationId="{D24E6426-9103-41B8-89DB-11E267A80DB3}"/>
          </ac:spMkLst>
        </pc:spChg>
        <pc:spChg chg="add mod">
          <ac:chgData name="Paul Bloemers" userId="fe3832ff3b233e04" providerId="LiveId" clId="{B575E8BC-E96D-4B20-A832-E649AA09840B}" dt="2020-12-21T10:24:45.080" v="3590"/>
          <ac:spMkLst>
            <pc:docMk/>
            <pc:sldMk cId="249869483" sldId="261"/>
            <ac:spMk id="16" creationId="{7199642D-248E-40FC-93E9-6D5578AEB35A}"/>
          </ac:spMkLst>
        </pc:spChg>
        <pc:spChg chg="add mod">
          <ac:chgData name="Paul Bloemers" userId="fe3832ff3b233e04" providerId="LiveId" clId="{B575E8BC-E96D-4B20-A832-E649AA09840B}" dt="2020-12-21T10:25:27.458" v="3633"/>
          <ac:spMkLst>
            <pc:docMk/>
            <pc:sldMk cId="249869483" sldId="261"/>
            <ac:spMk id="17" creationId="{C701FA9F-CE55-43A9-8525-39CE1D932F29}"/>
          </ac:spMkLst>
        </pc:spChg>
        <pc:spChg chg="add mod">
          <ac:chgData name="Paul Bloemers" userId="fe3832ff3b233e04" providerId="LiveId" clId="{B575E8BC-E96D-4B20-A832-E649AA09840B}" dt="2020-12-21T10:24:45.080" v="3590"/>
          <ac:spMkLst>
            <pc:docMk/>
            <pc:sldMk cId="249869483" sldId="261"/>
            <ac:spMk id="18" creationId="{F6137DAC-8EA7-42E1-84F8-E89B65C29137}"/>
          </ac:spMkLst>
        </pc:spChg>
        <pc:spChg chg="add mod">
          <ac:chgData name="Paul Bloemers" userId="fe3832ff3b233e04" providerId="LiveId" clId="{B575E8BC-E96D-4B20-A832-E649AA09840B}" dt="2020-12-21T10:25:29.685" v="3634"/>
          <ac:spMkLst>
            <pc:docMk/>
            <pc:sldMk cId="249869483" sldId="261"/>
            <ac:spMk id="19" creationId="{CD83634E-F98A-4C40-86B1-8BBA60ECA1AD}"/>
          </ac:spMkLst>
        </pc:spChg>
        <pc:spChg chg="add mod">
          <ac:chgData name="Paul Bloemers" userId="fe3832ff3b233e04" providerId="LiveId" clId="{B575E8BC-E96D-4B20-A832-E649AA09840B}" dt="2020-12-21T10:24:45.080" v="3590"/>
          <ac:spMkLst>
            <pc:docMk/>
            <pc:sldMk cId="249869483" sldId="261"/>
            <ac:spMk id="20" creationId="{D293EB36-CB29-412F-BEF8-6D373FB441D3}"/>
          </ac:spMkLst>
        </pc:spChg>
        <pc:spChg chg="add mod">
          <ac:chgData name="Paul Bloemers" userId="fe3832ff3b233e04" providerId="LiveId" clId="{B575E8BC-E96D-4B20-A832-E649AA09840B}" dt="2020-12-21T10:25:40.386" v="3644"/>
          <ac:spMkLst>
            <pc:docMk/>
            <pc:sldMk cId="249869483" sldId="261"/>
            <ac:spMk id="21" creationId="{A28537D2-BF5B-4544-BC40-1734860385B5}"/>
          </ac:spMkLst>
        </pc:spChg>
        <pc:spChg chg="add mod">
          <ac:chgData name="Paul Bloemers" userId="fe3832ff3b233e04" providerId="LiveId" clId="{B575E8BC-E96D-4B20-A832-E649AA09840B}" dt="2020-12-21T10:24:45.080" v="3590"/>
          <ac:spMkLst>
            <pc:docMk/>
            <pc:sldMk cId="249869483" sldId="261"/>
            <ac:spMk id="22" creationId="{3DCFFFE1-0B96-4171-97D5-37E32324EB82}"/>
          </ac:spMkLst>
        </pc:spChg>
        <pc:spChg chg="add mod">
          <ac:chgData name="Paul Bloemers" userId="fe3832ff3b233e04" providerId="LiveId" clId="{B575E8BC-E96D-4B20-A832-E649AA09840B}" dt="2020-12-21T10:25:34.128" v="3639"/>
          <ac:spMkLst>
            <pc:docMk/>
            <pc:sldMk cId="249869483" sldId="261"/>
            <ac:spMk id="23" creationId="{969EDF0C-2093-49B8-8417-BD5D94F719A1}"/>
          </ac:spMkLst>
        </pc:spChg>
        <pc:spChg chg="add mod">
          <ac:chgData name="Paul Bloemers" userId="fe3832ff3b233e04" providerId="LiveId" clId="{B575E8BC-E96D-4B20-A832-E649AA09840B}" dt="2020-12-21T10:25:08.261" v="3614"/>
          <ac:spMkLst>
            <pc:docMk/>
            <pc:sldMk cId="249869483" sldId="261"/>
            <ac:spMk id="24" creationId="{F7C91879-5724-4AF3-8EFD-84175377CBD3}"/>
          </ac:spMkLst>
        </pc:spChg>
        <pc:spChg chg="add mod">
          <ac:chgData name="Paul Bloemers" userId="fe3832ff3b233e04" providerId="LiveId" clId="{B575E8BC-E96D-4B20-A832-E649AA09840B}" dt="2020-12-21T10:26:28.004" v="3659" actId="554"/>
          <ac:spMkLst>
            <pc:docMk/>
            <pc:sldMk cId="249869483" sldId="261"/>
            <ac:spMk id="25" creationId="{701C2464-C29A-4CD9-8906-69884C76EB4F}"/>
          </ac:spMkLst>
        </pc:spChg>
      </pc:sldChg>
      <pc:sldMasterChg chg="modSldLayout">
        <pc:chgData name="Paul Bloemers" userId="fe3832ff3b233e04" providerId="LiveId" clId="{B575E8BC-E96D-4B20-A832-E649AA09840B}" dt="2020-12-11T12:02:50.278" v="2742" actId="478"/>
        <pc:sldMasterMkLst>
          <pc:docMk/>
          <pc:sldMasterMk cId="3416261993" sldId="2147483660"/>
        </pc:sldMasterMkLst>
        <pc:sldLayoutChg chg="addSp delSp modSp mod">
          <pc:chgData name="Paul Bloemers" userId="fe3832ff3b233e04" providerId="LiveId" clId="{B575E8BC-E96D-4B20-A832-E649AA09840B}" dt="2020-12-11T12:02:50.278" v="2742" actId="478"/>
          <pc:sldLayoutMkLst>
            <pc:docMk/>
            <pc:sldMasterMk cId="3416261993" sldId="2147483660"/>
            <pc:sldLayoutMk cId="75976643" sldId="2147483661"/>
          </pc:sldLayoutMkLst>
          <pc:spChg chg="del">
            <ac:chgData name="Paul Bloemers" userId="fe3832ff3b233e04" providerId="LiveId" clId="{B575E8BC-E96D-4B20-A832-E649AA09840B}" dt="2020-12-11T10:57:10.947" v="2649" actId="478"/>
            <ac:spMkLst>
              <pc:docMk/>
              <pc:sldMasterMk cId="3416261993" sldId="2147483660"/>
              <pc:sldLayoutMk cId="75976643" sldId="2147483661"/>
              <ac:spMk id="2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7:10.947" v="2649" actId="478"/>
            <ac:spMkLst>
              <pc:docMk/>
              <pc:sldMasterMk cId="3416261993" sldId="2147483660"/>
              <pc:sldLayoutMk cId="75976643" sldId="2147483661"/>
              <ac:spMk id="3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7:10.947" v="2649" actId="478"/>
            <ac:spMkLst>
              <pc:docMk/>
              <pc:sldMasterMk cId="3416261993" sldId="2147483660"/>
              <pc:sldLayoutMk cId="75976643" sldId="2147483661"/>
              <ac:spMk id="4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7:10.947" v="2649" actId="478"/>
            <ac:spMkLst>
              <pc:docMk/>
              <pc:sldMasterMk cId="3416261993" sldId="2147483660"/>
              <pc:sldLayoutMk cId="75976643" sldId="2147483661"/>
              <ac:spMk id="5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7:10.947" v="2649" actId="478"/>
            <ac:spMkLst>
              <pc:docMk/>
              <pc:sldMasterMk cId="3416261993" sldId="2147483660"/>
              <pc:sldLayoutMk cId="75976643" sldId="2147483661"/>
              <ac:spMk id="6" creationId="{00000000-0000-0000-0000-000000000000}"/>
            </ac:spMkLst>
          </pc:spChg>
          <pc:spChg chg="add del mod">
            <ac:chgData name="Paul Bloemers" userId="fe3832ff3b233e04" providerId="LiveId" clId="{B575E8BC-E96D-4B20-A832-E649AA09840B}" dt="2020-12-11T11:00:42.181" v="2697" actId="478"/>
            <ac:spMkLst>
              <pc:docMk/>
              <pc:sldMasterMk cId="3416261993" sldId="2147483660"/>
              <pc:sldLayoutMk cId="75976643" sldId="2147483661"/>
              <ac:spMk id="23" creationId="{F996AB54-2F70-43C1-9B36-75FD65DB73AA}"/>
            </ac:spMkLst>
          </pc:spChg>
          <pc:spChg chg="add del mod">
            <ac:chgData name="Paul Bloemers" userId="fe3832ff3b233e04" providerId="LiveId" clId="{B575E8BC-E96D-4B20-A832-E649AA09840B}" dt="2020-12-11T11:00:43.861" v="2698" actId="478"/>
            <ac:spMkLst>
              <pc:docMk/>
              <pc:sldMasterMk cId="3416261993" sldId="2147483660"/>
              <pc:sldLayoutMk cId="75976643" sldId="2147483661"/>
              <ac:spMk id="24" creationId="{4CBD6B2F-EC48-4D68-8DC4-C6C23A0083B8}"/>
            </ac:spMkLst>
          </pc:spChg>
          <pc:spChg chg="add del mod">
            <ac:chgData name="Paul Bloemers" userId="fe3832ff3b233e04" providerId="LiveId" clId="{B575E8BC-E96D-4B20-A832-E649AA09840B}" dt="2020-12-11T11:00:48.149" v="2700" actId="478"/>
            <ac:spMkLst>
              <pc:docMk/>
              <pc:sldMasterMk cId="3416261993" sldId="2147483660"/>
              <pc:sldLayoutMk cId="75976643" sldId="2147483661"/>
              <ac:spMk id="25" creationId="{B5FBA0A9-5853-4E34-8F59-8F00C79CD101}"/>
            </ac:spMkLst>
          </pc:spChg>
          <pc:spChg chg="add del mod">
            <ac:chgData name="Paul Bloemers" userId="fe3832ff3b233e04" providerId="LiveId" clId="{B575E8BC-E96D-4B20-A832-E649AA09840B}" dt="2020-12-11T11:00:46.645" v="2699" actId="478"/>
            <ac:spMkLst>
              <pc:docMk/>
              <pc:sldMasterMk cId="3416261993" sldId="2147483660"/>
              <pc:sldLayoutMk cId="75976643" sldId="2147483661"/>
              <ac:spMk id="26" creationId="{7E99BC57-74C2-4455-B7F0-48F6D0BD80DE}"/>
            </ac:spMkLst>
          </pc:spChg>
          <pc:spChg chg="add del mod">
            <ac:chgData name="Paul Bloemers" userId="fe3832ff3b233e04" providerId="LiveId" clId="{B575E8BC-E96D-4B20-A832-E649AA09840B}" dt="2020-12-11T11:00:49.509" v="2701" actId="478"/>
            <ac:spMkLst>
              <pc:docMk/>
              <pc:sldMasterMk cId="3416261993" sldId="2147483660"/>
              <pc:sldLayoutMk cId="75976643" sldId="2147483661"/>
              <ac:spMk id="27" creationId="{4DFC1C27-E5DD-4243-B449-3FBF15863C61}"/>
            </ac:spMkLst>
          </pc:spChg>
          <pc:spChg chg="add del mod">
            <ac:chgData name="Paul Bloemers" userId="fe3832ff3b233e04" providerId="LiveId" clId="{B575E8BC-E96D-4B20-A832-E649AA09840B}" dt="2020-12-11T11:00:50.653" v="2702" actId="478"/>
            <ac:spMkLst>
              <pc:docMk/>
              <pc:sldMasterMk cId="3416261993" sldId="2147483660"/>
              <pc:sldLayoutMk cId="75976643" sldId="2147483661"/>
              <ac:spMk id="28" creationId="{591CB72C-61E2-4310-AC54-4C864C4FB375}"/>
            </ac:spMkLst>
          </pc:spChg>
          <pc:spChg chg="add del mod">
            <ac:chgData name="Paul Bloemers" userId="fe3832ff3b233e04" providerId="LiveId" clId="{B575E8BC-E96D-4B20-A832-E649AA09840B}" dt="2020-12-11T11:00:53.429" v="2704" actId="478"/>
            <ac:spMkLst>
              <pc:docMk/>
              <pc:sldMasterMk cId="3416261993" sldId="2147483660"/>
              <pc:sldLayoutMk cId="75976643" sldId="2147483661"/>
              <ac:spMk id="29" creationId="{BF564FB5-EE96-4D63-989E-0514059E0CBF}"/>
            </ac:spMkLst>
          </pc:spChg>
          <pc:spChg chg="add del mod">
            <ac:chgData name="Paul Bloemers" userId="fe3832ff3b233e04" providerId="LiveId" clId="{B575E8BC-E96D-4B20-A832-E649AA09840B}" dt="2020-12-11T11:00:51.973" v="2703" actId="478"/>
            <ac:spMkLst>
              <pc:docMk/>
              <pc:sldMasterMk cId="3416261993" sldId="2147483660"/>
              <pc:sldLayoutMk cId="75976643" sldId="2147483661"/>
              <ac:spMk id="30" creationId="{621547BE-D0EC-4BF6-B044-40571A2CDEE2}"/>
            </ac:spMkLst>
          </pc:spChg>
          <pc:spChg chg="add mod">
            <ac:chgData name="Paul Bloemers" userId="fe3832ff3b233e04" providerId="LiveId" clId="{B575E8BC-E96D-4B20-A832-E649AA09840B}" dt="2020-12-11T11:02:30.862" v="2722" actId="552"/>
            <ac:spMkLst>
              <pc:docMk/>
              <pc:sldMasterMk cId="3416261993" sldId="2147483660"/>
              <pc:sldLayoutMk cId="75976643" sldId="2147483661"/>
              <ac:spMk id="31" creationId="{FFF983D8-FBD0-4007-B4FF-B2CD7009A428}"/>
            </ac:spMkLst>
          </pc:spChg>
          <pc:spChg chg="add del mod">
            <ac:chgData name="Paul Bloemers" userId="fe3832ff3b233e04" providerId="LiveId" clId="{B575E8BC-E96D-4B20-A832-E649AA09840B}" dt="2020-12-11T12:02:50.278" v="2742" actId="478"/>
            <ac:spMkLst>
              <pc:docMk/>
              <pc:sldMasterMk cId="3416261993" sldId="2147483660"/>
              <pc:sldLayoutMk cId="75976643" sldId="2147483661"/>
              <ac:spMk id="32" creationId="{12B22249-F8B1-414B-A16A-E6522302B43F}"/>
            </ac:spMkLst>
          </pc:spChg>
          <pc:spChg chg="add del mod">
            <ac:chgData name="Paul Bloemers" userId="fe3832ff3b233e04" providerId="LiveId" clId="{B575E8BC-E96D-4B20-A832-E649AA09840B}" dt="2020-12-11T12:02:50.278" v="2742" actId="478"/>
            <ac:spMkLst>
              <pc:docMk/>
              <pc:sldMasterMk cId="3416261993" sldId="2147483660"/>
              <pc:sldLayoutMk cId="75976643" sldId="2147483661"/>
              <ac:spMk id="33" creationId="{04E96A64-66B0-4AFE-8AC2-C7E2FF378DB7}"/>
            </ac:spMkLst>
          </pc:spChg>
          <pc:spChg chg="add del mod">
            <ac:chgData name="Paul Bloemers" userId="fe3832ff3b233e04" providerId="LiveId" clId="{B575E8BC-E96D-4B20-A832-E649AA09840B}" dt="2020-12-11T12:02:50.278" v="2742" actId="478"/>
            <ac:spMkLst>
              <pc:docMk/>
              <pc:sldMasterMk cId="3416261993" sldId="2147483660"/>
              <pc:sldLayoutMk cId="75976643" sldId="2147483661"/>
              <ac:spMk id="34" creationId="{F1680D27-4E50-4871-BCB8-400539E0DD6C}"/>
            </ac:spMkLst>
          </pc:spChg>
          <pc:spChg chg="add del mod">
            <ac:chgData name="Paul Bloemers" userId="fe3832ff3b233e04" providerId="LiveId" clId="{B575E8BC-E96D-4B20-A832-E649AA09840B}" dt="2020-12-11T12:02:50.278" v="2742" actId="478"/>
            <ac:spMkLst>
              <pc:docMk/>
              <pc:sldMasterMk cId="3416261993" sldId="2147483660"/>
              <pc:sldLayoutMk cId="75976643" sldId="2147483661"/>
              <ac:spMk id="35" creationId="{EC905C23-AED2-4C10-825F-5892AF11F752}"/>
            </ac:spMkLst>
          </pc:spChg>
          <pc:spChg chg="add del mod">
            <ac:chgData name="Paul Bloemers" userId="fe3832ff3b233e04" providerId="LiveId" clId="{B575E8BC-E96D-4B20-A832-E649AA09840B}" dt="2020-12-11T12:02:50.278" v="2742" actId="478"/>
            <ac:spMkLst>
              <pc:docMk/>
              <pc:sldMasterMk cId="3416261993" sldId="2147483660"/>
              <pc:sldLayoutMk cId="75976643" sldId="2147483661"/>
              <ac:spMk id="36" creationId="{14577261-E04F-4B33-B0C5-02A0E3112AA6}"/>
            </ac:spMkLst>
          </pc:spChg>
          <pc:spChg chg="add del mod">
            <ac:chgData name="Paul Bloemers" userId="fe3832ff3b233e04" providerId="LiveId" clId="{B575E8BC-E96D-4B20-A832-E649AA09840B}" dt="2020-12-11T12:02:50.278" v="2742" actId="478"/>
            <ac:spMkLst>
              <pc:docMk/>
              <pc:sldMasterMk cId="3416261993" sldId="2147483660"/>
              <pc:sldLayoutMk cId="75976643" sldId="2147483661"/>
              <ac:spMk id="37" creationId="{A3CBD9BC-8372-4371-B668-E494748AF2EC}"/>
            </ac:spMkLst>
          </pc:spChg>
          <pc:spChg chg="add del mod">
            <ac:chgData name="Paul Bloemers" userId="fe3832ff3b233e04" providerId="LiveId" clId="{B575E8BC-E96D-4B20-A832-E649AA09840B}" dt="2020-12-11T12:02:50.278" v="2742" actId="478"/>
            <ac:spMkLst>
              <pc:docMk/>
              <pc:sldMasterMk cId="3416261993" sldId="2147483660"/>
              <pc:sldLayoutMk cId="75976643" sldId="2147483661"/>
              <ac:spMk id="38" creationId="{401CA39A-56F7-4905-B5F8-77F0073FAEB0}"/>
            </ac:spMkLst>
          </pc:spChg>
          <pc:spChg chg="add del">
            <ac:chgData name="Paul Bloemers" userId="fe3832ff3b233e04" providerId="LiveId" clId="{B575E8BC-E96D-4B20-A832-E649AA09840B}" dt="2020-12-11T11:06:01.212" v="2738" actId="11529"/>
            <ac:spMkLst>
              <pc:docMk/>
              <pc:sldMasterMk cId="3416261993" sldId="2147483660"/>
              <pc:sldLayoutMk cId="75976643" sldId="2147483661"/>
              <ac:spMk id="39" creationId="{BA9A7156-B610-419E-88D6-22376DE15131}"/>
            </ac:spMkLst>
          </pc:spChg>
          <pc:spChg chg="add del mod">
            <ac:chgData name="Paul Bloemers" userId="fe3832ff3b233e04" providerId="LiveId" clId="{B575E8BC-E96D-4B20-A832-E649AA09840B}" dt="2020-12-11T11:06:05.101" v="2739" actId="478"/>
            <ac:spMkLst>
              <pc:docMk/>
              <pc:sldMasterMk cId="3416261993" sldId="2147483660"/>
              <pc:sldLayoutMk cId="75976643" sldId="2147483661"/>
              <ac:spMk id="40" creationId="{0792A4FE-0955-4B43-BF61-26BC79CA5EFB}"/>
            </ac:spMkLst>
          </pc:sp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7" creationId="{9177728C-6743-42E7-8C79-6717698953F5}"/>
            </ac:picMkLst>
          </pc:pic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8" creationId="{44E7AA85-A108-4392-9394-78CAF4A75D45}"/>
            </ac:picMkLst>
          </pc:pic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9" creationId="{E8E5A23B-9866-45FE-9A26-3DABBFA4C89C}"/>
            </ac:picMkLst>
          </pc:pic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10" creationId="{C9F0DFEB-E386-4C82-9625-60939C7AC580}"/>
            </ac:picMkLst>
          </pc:pic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11" creationId="{F87D16B7-0BD8-4E25-8B65-0ADE80C99817}"/>
            </ac:picMkLst>
          </pc:pic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12" creationId="{73B90DAD-7B4F-4B49-B595-732673477DB2}"/>
            </ac:picMkLst>
          </pc:pic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13" creationId="{FF7CCECD-1FF8-47A1-BA53-5F0BD35CF3F8}"/>
            </ac:picMkLst>
          </pc:picChg>
          <pc:picChg chg="add mod ord">
            <ac:chgData name="Paul Bloemers" userId="fe3832ff3b233e04" providerId="LiveId" clId="{B575E8BC-E96D-4B20-A832-E649AA09840B}" dt="2020-12-11T10:57:16.380" v="2651" actId="167"/>
            <ac:picMkLst>
              <pc:docMk/>
              <pc:sldMasterMk cId="3416261993" sldId="2147483660"/>
              <pc:sldLayoutMk cId="75976643" sldId="2147483661"/>
              <ac:picMk id="14" creationId="{87D39431-EED2-4EB0-BC9A-D1C7D52014E1}"/>
            </ac:picMkLst>
          </pc:pic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15" creationId="{EBEDAA5B-F22F-424D-B80D-A69D2F8C106B}"/>
            </ac:cxnSpMkLst>
          </pc:cxn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16" creationId="{5FC1062B-5446-45AD-8862-9B3656FB6DAD}"/>
            </ac:cxnSpMkLst>
          </pc:cxn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17" creationId="{3F4B59A1-4348-4433-AEC3-C565BB967D87}"/>
            </ac:cxnSpMkLst>
          </pc:cxn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18" creationId="{98B9A4B3-1187-44D4-920E-D6D52AA8BA1C}"/>
            </ac:cxnSpMkLst>
          </pc:cxn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19" creationId="{D0A93C86-D9EB-45CC-ADDB-BF86C44BF8BA}"/>
            </ac:cxnSpMkLst>
          </pc:cxn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20" creationId="{CD9F53BD-C130-4389-B3A5-46423417FBD2}"/>
            </ac:cxnSpMkLst>
          </pc:cxn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21" creationId="{158111C4-BC22-489D-A339-DC266A2FFC88}"/>
            </ac:cxnSpMkLst>
          </pc:cxnChg>
          <pc:cxnChg chg="add mod ord">
            <ac:chgData name="Paul Bloemers" userId="fe3832ff3b233e04" providerId="LiveId" clId="{B575E8BC-E96D-4B20-A832-E649AA09840B}" dt="2020-12-11T10:57:16.380" v="2651" actId="167"/>
            <ac:cxnSpMkLst>
              <pc:docMk/>
              <pc:sldMasterMk cId="3416261993" sldId="2147483660"/>
              <pc:sldLayoutMk cId="75976643" sldId="2147483661"/>
              <ac:cxnSpMk id="22" creationId="{7CB76402-5DFC-4191-A623-79C6357BDF62}"/>
            </ac:cxnSpMkLst>
          </pc:cxnChg>
        </pc:sldLayoutChg>
        <pc:sldLayoutChg chg="addSp delSp modSp mod">
          <pc:chgData name="Paul Bloemers" userId="fe3832ff3b233e04" providerId="LiveId" clId="{B575E8BC-E96D-4B20-A832-E649AA09840B}" dt="2020-12-11T10:59:34.380" v="2688" actId="167"/>
          <pc:sldLayoutMkLst>
            <pc:docMk/>
            <pc:sldMasterMk cId="3416261993" sldId="2147483660"/>
            <pc:sldLayoutMk cId="308005039" sldId="2147483662"/>
          </pc:sldLayoutMkLst>
          <pc:spChg chg="del">
            <ac:chgData name="Paul Bloemers" userId="fe3832ff3b233e04" providerId="LiveId" clId="{B575E8BC-E96D-4B20-A832-E649AA09840B}" dt="2020-12-11T10:59:01.070" v="2686" actId="478"/>
            <ac:spMkLst>
              <pc:docMk/>
              <pc:sldMasterMk cId="3416261993" sldId="2147483660"/>
              <pc:sldLayoutMk cId="308005039" sldId="2147483662"/>
              <ac:spMk id="2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9:01.070" v="2686" actId="478"/>
            <ac:spMkLst>
              <pc:docMk/>
              <pc:sldMasterMk cId="3416261993" sldId="2147483660"/>
              <pc:sldLayoutMk cId="308005039" sldId="2147483662"/>
              <ac:spMk id="3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9:01.070" v="2686" actId="478"/>
            <ac:spMkLst>
              <pc:docMk/>
              <pc:sldMasterMk cId="3416261993" sldId="2147483660"/>
              <pc:sldLayoutMk cId="308005039" sldId="2147483662"/>
              <ac:spMk id="4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9:01.070" v="2686" actId="478"/>
            <ac:spMkLst>
              <pc:docMk/>
              <pc:sldMasterMk cId="3416261993" sldId="2147483660"/>
              <pc:sldLayoutMk cId="308005039" sldId="2147483662"/>
              <ac:spMk id="5" creationId="{00000000-0000-0000-0000-000000000000}"/>
            </ac:spMkLst>
          </pc:spChg>
          <pc:spChg chg="del">
            <ac:chgData name="Paul Bloemers" userId="fe3832ff3b233e04" providerId="LiveId" clId="{B575E8BC-E96D-4B20-A832-E649AA09840B}" dt="2020-12-11T10:59:01.070" v="2686" actId="478"/>
            <ac:spMkLst>
              <pc:docMk/>
              <pc:sldMasterMk cId="3416261993" sldId="2147483660"/>
              <pc:sldLayoutMk cId="308005039" sldId="2147483662"/>
              <ac:spMk id="6" creationId="{00000000-0000-0000-0000-000000000000}"/>
            </ac:spMkLst>
          </pc:sp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7" creationId="{4D08C810-42FE-41A7-AAEC-F12E3FBB2F31}"/>
            </ac:cxnSpMkLst>
          </pc:cxn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8" creationId="{8D3561D9-F52E-4A20-AC47-F1AB3BBE7789}"/>
            </ac:cxnSpMkLst>
          </pc:cxn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9" creationId="{85294C93-297F-48B3-B485-58F9577D0227}"/>
            </ac:cxnSpMkLst>
          </pc:cxn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10" creationId="{2995D020-819B-4D87-856A-B4F2931939B2}"/>
            </ac:cxnSpMkLst>
          </pc:cxn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11" creationId="{F44B08E2-29FD-44A7-AE2D-027CD021AAEA}"/>
            </ac:cxnSpMkLst>
          </pc:cxn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12" creationId="{FF90084C-274A-43EF-A6B3-167D1776F521}"/>
            </ac:cxnSpMkLst>
          </pc:cxn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13" creationId="{17A0C882-DC19-47F9-9660-1B3477EEC90E}"/>
            </ac:cxnSpMkLst>
          </pc:cxnChg>
          <pc:cxnChg chg="add mod ord">
            <ac:chgData name="Paul Bloemers" userId="fe3832ff3b233e04" providerId="LiveId" clId="{B575E8BC-E96D-4B20-A832-E649AA09840B}" dt="2020-12-11T10:59:34.380" v="2688" actId="167"/>
            <ac:cxnSpMkLst>
              <pc:docMk/>
              <pc:sldMasterMk cId="3416261993" sldId="2147483660"/>
              <pc:sldLayoutMk cId="308005039" sldId="2147483662"/>
              <ac:cxnSpMk id="14" creationId="{403ED2BC-5A31-41A7-B83E-D0548C451514}"/>
            </ac:cxnSpMkLst>
          </pc:cxnChg>
        </pc:sldLayoutChg>
      </pc:sldMasterChg>
    </pc:docChg>
  </pc:docChgLst>
  <pc:docChgLst>
    <pc:chgData name="Paul Bloemers" userId="fe3832ff3b233e04" providerId="LiveId" clId="{237F6BC9-7071-4CF8-BF7F-0FE635F5D36B}"/>
    <pc:docChg chg="undo custSel addSld modSld">
      <pc:chgData name="Paul Bloemers" userId="fe3832ff3b233e04" providerId="LiveId" clId="{237F6BC9-7071-4CF8-BF7F-0FE635F5D36B}" dt="2020-12-20T15:41:39.289" v="741" actId="20577"/>
      <pc:docMkLst>
        <pc:docMk/>
      </pc:docMkLst>
      <pc:sldChg chg="addSp delSp modSp mod">
        <pc:chgData name="Paul Bloemers" userId="fe3832ff3b233e04" providerId="LiveId" clId="{237F6BC9-7071-4CF8-BF7F-0FE635F5D36B}" dt="2020-12-20T15:31:01.783" v="344" actId="12"/>
        <pc:sldMkLst>
          <pc:docMk/>
          <pc:sldMk cId="3333187578" sldId="257"/>
        </pc:sldMkLst>
        <pc:spChg chg="mod">
          <ac:chgData name="Paul Bloemers" userId="fe3832ff3b233e04" providerId="LiveId" clId="{237F6BC9-7071-4CF8-BF7F-0FE635F5D36B}" dt="2020-12-20T15:25:06.303" v="151" actId="20577"/>
          <ac:spMkLst>
            <pc:docMk/>
            <pc:sldMk cId="3333187578" sldId="257"/>
            <ac:spMk id="14" creationId="{834BA021-100E-402F-B446-CB2438808846}"/>
          </ac:spMkLst>
        </pc:spChg>
        <pc:spChg chg="mod">
          <ac:chgData name="Paul Bloemers" userId="fe3832ff3b233e04" providerId="LiveId" clId="{237F6BC9-7071-4CF8-BF7F-0FE635F5D36B}" dt="2020-12-20T15:23:57.154" v="45" actId="1036"/>
          <ac:spMkLst>
            <pc:docMk/>
            <pc:sldMk cId="3333187578" sldId="257"/>
            <ac:spMk id="51" creationId="{09F0E9CE-BD81-4E92-A3AE-401C852EA7E6}"/>
          </ac:spMkLst>
        </pc:spChg>
        <pc:spChg chg="del mod">
          <ac:chgData name="Paul Bloemers" userId="fe3832ff3b233e04" providerId="LiveId" clId="{237F6BC9-7071-4CF8-BF7F-0FE635F5D36B}" dt="2020-12-20T15:23:40.175" v="29" actId="478"/>
          <ac:spMkLst>
            <pc:docMk/>
            <pc:sldMk cId="3333187578" sldId="257"/>
            <ac:spMk id="52" creationId="{3B2B4A5A-3E39-478F-9D29-4D42DAD5C933}"/>
          </ac:spMkLst>
        </pc:spChg>
        <pc:spChg chg="mod">
          <ac:chgData name="Paul Bloemers" userId="fe3832ff3b233e04" providerId="LiveId" clId="{237F6BC9-7071-4CF8-BF7F-0FE635F5D36B}" dt="2020-12-20T15:23:20.821" v="24" actId="1035"/>
          <ac:spMkLst>
            <pc:docMk/>
            <pc:sldMk cId="3333187578" sldId="257"/>
            <ac:spMk id="53" creationId="{8C0C53F2-E0F7-40DD-8662-3BFB133301F2}"/>
          </ac:spMkLst>
        </pc:spChg>
        <pc:spChg chg="mod">
          <ac:chgData name="Paul Bloemers" userId="fe3832ff3b233e04" providerId="LiveId" clId="{237F6BC9-7071-4CF8-BF7F-0FE635F5D36B}" dt="2020-12-20T15:31:01.783" v="344" actId="12"/>
          <ac:spMkLst>
            <pc:docMk/>
            <pc:sldMk cId="3333187578" sldId="257"/>
            <ac:spMk id="115" creationId="{D067DAE9-C670-4BFD-B1F3-418EB2D5248B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0" creationId="{E28712A4-2797-4C60-A8A3-4CDED0C96333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1" creationId="{26CABF7E-A997-4F9E-9069-492B93BDBE36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2" creationId="{04632478-9CA2-4E29-B018-C33F7C9D5C01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3" creationId="{17946ED4-DA22-42D9-9BCC-E1D919685E7C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4" creationId="{671D8CEB-6272-496E-B541-39FCF1053893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5" creationId="{A59AE6BA-C7F4-48FE-AD11-F1B8C3E5267D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6" creationId="{70544DFD-681E-4BDE-9A62-6523FDFE637C}"/>
          </ac:spMkLst>
        </pc:spChg>
        <pc:spChg chg="mod">
          <ac:chgData name="Paul Bloemers" userId="fe3832ff3b233e04" providerId="LiveId" clId="{237F6BC9-7071-4CF8-BF7F-0FE635F5D36B}" dt="2020-12-20T15:25:11.602" v="152"/>
          <ac:spMkLst>
            <pc:docMk/>
            <pc:sldMk cId="3333187578" sldId="257"/>
            <ac:spMk id="137" creationId="{EB12021A-1F44-44BC-8D56-E32DDAEC0F18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39" creationId="{2BA8821A-9293-4971-BBB5-46B63485E3B7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40" creationId="{8C8BBDF6-F561-4A13-A20F-38BF12EBB8EF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41" creationId="{BFC68488-8363-457D-8A7E-3F991DFD4D7F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42" creationId="{35A2492E-5B82-4BC9-AECE-405E819015AD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43" creationId="{520F9287-8BAE-4FB0-9E2D-1671C628E882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44" creationId="{8C46899F-3219-492B-88B5-238AA44D889D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45" creationId="{88E40319-412A-4B34-9ABE-AA0EABE72023}"/>
          </ac:spMkLst>
        </pc:spChg>
        <pc:spChg chg="mod">
          <ac:chgData name="Paul Bloemers" userId="fe3832ff3b233e04" providerId="LiveId" clId="{237F6BC9-7071-4CF8-BF7F-0FE635F5D36B}" dt="2020-12-20T15:29:42.469" v="211"/>
          <ac:spMkLst>
            <pc:docMk/>
            <pc:sldMk cId="3333187578" sldId="257"/>
            <ac:spMk id="146" creationId="{26DB3055-0975-4EDA-BE2C-AA919F95BCA8}"/>
          </ac:spMkLst>
        </pc:spChg>
        <pc:grpChg chg="mod">
          <ac:chgData name="Paul Bloemers" userId="fe3832ff3b233e04" providerId="LiveId" clId="{237F6BC9-7071-4CF8-BF7F-0FE635F5D36B}" dt="2020-12-20T15:23:20.821" v="24" actId="1035"/>
          <ac:grpSpMkLst>
            <pc:docMk/>
            <pc:sldMk cId="3333187578" sldId="257"/>
            <ac:grpSpMk id="38" creationId="{CF249F87-2F78-4E57-A0FC-57CD43A84B01}"/>
          </ac:grpSpMkLst>
        </pc:grpChg>
        <pc:grpChg chg="add mod">
          <ac:chgData name="Paul Bloemers" userId="fe3832ff3b233e04" providerId="LiveId" clId="{237F6BC9-7071-4CF8-BF7F-0FE635F5D36B}" dt="2020-12-20T15:25:32.187" v="157" actId="1035"/>
          <ac:grpSpMkLst>
            <pc:docMk/>
            <pc:sldMk cId="3333187578" sldId="257"/>
            <ac:grpSpMk id="129" creationId="{3D24BB0A-AC58-4F55-AF50-3A0E98FD4AA1}"/>
          </ac:grpSpMkLst>
        </pc:grpChg>
        <pc:grpChg chg="add mod">
          <ac:chgData name="Paul Bloemers" userId="fe3832ff3b233e04" providerId="LiveId" clId="{237F6BC9-7071-4CF8-BF7F-0FE635F5D36B}" dt="2020-12-20T15:29:47.984" v="212" actId="1076"/>
          <ac:grpSpMkLst>
            <pc:docMk/>
            <pc:sldMk cId="3333187578" sldId="257"/>
            <ac:grpSpMk id="138" creationId="{5085016E-5762-4B94-9DEC-E93692458892}"/>
          </ac:grpSpMkLst>
        </pc:grpChg>
      </pc:sldChg>
      <pc:sldChg chg="addSp delSp modSp mod">
        <pc:chgData name="Paul Bloemers" userId="fe3832ff3b233e04" providerId="LiveId" clId="{237F6BC9-7071-4CF8-BF7F-0FE635F5D36B}" dt="2020-12-20T15:41:27.838" v="724" actId="20577"/>
        <pc:sldMkLst>
          <pc:docMk/>
          <pc:sldMk cId="3546523670" sldId="258"/>
        </pc:sldMkLst>
        <pc:spChg chg="add mod">
          <ac:chgData name="Paul Bloemers" userId="fe3832ff3b233e04" providerId="LiveId" clId="{237F6BC9-7071-4CF8-BF7F-0FE635F5D36B}" dt="2020-12-20T15:35:55.978" v="401" actId="1038"/>
          <ac:spMkLst>
            <pc:docMk/>
            <pc:sldMk cId="3546523670" sldId="258"/>
            <ac:spMk id="3" creationId="{3CDE1EAA-9B64-4085-B60D-942929640C09}"/>
          </ac:spMkLst>
        </pc:spChg>
        <pc:spChg chg="del">
          <ac:chgData name="Paul Bloemers" userId="fe3832ff3b233e04" providerId="LiveId" clId="{237F6BC9-7071-4CF8-BF7F-0FE635F5D36B}" dt="2020-12-20T15:31:34.904" v="345" actId="478"/>
          <ac:spMkLst>
            <pc:docMk/>
            <pc:sldMk cId="3546523670" sldId="258"/>
            <ac:spMk id="4" creationId="{CE5872F2-B796-4978-A3BA-2E943B9E33A6}"/>
          </ac:spMkLst>
        </pc:spChg>
        <pc:spChg chg="add mod">
          <ac:chgData name="Paul Bloemers" userId="fe3832ff3b233e04" providerId="LiveId" clId="{237F6BC9-7071-4CF8-BF7F-0FE635F5D36B}" dt="2020-12-20T15:36:29.421" v="440" actId="20577"/>
          <ac:spMkLst>
            <pc:docMk/>
            <pc:sldMk cId="3546523670" sldId="258"/>
            <ac:spMk id="5" creationId="{ADD7ACD1-59C7-4D1E-A52F-E75BA5AEDF09}"/>
          </ac:spMkLst>
        </pc:spChg>
        <pc:spChg chg="add mod">
          <ac:chgData name="Paul Bloemers" userId="fe3832ff3b233e04" providerId="LiveId" clId="{237F6BC9-7071-4CF8-BF7F-0FE635F5D36B}" dt="2020-12-20T15:37:54.815" v="516" actId="555"/>
          <ac:spMkLst>
            <pc:docMk/>
            <pc:sldMk cId="3546523670" sldId="258"/>
            <ac:spMk id="6" creationId="{4077D85E-9002-474E-B670-2889EBAE3C9D}"/>
          </ac:spMkLst>
        </pc:spChg>
        <pc:spChg chg="add mod">
          <ac:chgData name="Paul Bloemers" userId="fe3832ff3b233e04" providerId="LiveId" clId="{237F6BC9-7071-4CF8-BF7F-0FE635F5D36B}" dt="2020-12-20T15:37:54.815" v="516" actId="555"/>
          <ac:spMkLst>
            <pc:docMk/>
            <pc:sldMk cId="3546523670" sldId="258"/>
            <ac:spMk id="7" creationId="{EE0FD340-14AC-4405-82C9-2BAF0DC8D1F5}"/>
          </ac:spMkLst>
        </pc:spChg>
        <pc:spChg chg="add mod">
          <ac:chgData name="Paul Bloemers" userId="fe3832ff3b233e04" providerId="LiveId" clId="{237F6BC9-7071-4CF8-BF7F-0FE635F5D36B}" dt="2020-12-20T15:38:33.509" v="568" actId="1036"/>
          <ac:spMkLst>
            <pc:docMk/>
            <pc:sldMk cId="3546523670" sldId="258"/>
            <ac:spMk id="8" creationId="{7E6DD4E0-7D60-46B2-B1BD-93817A0946D4}"/>
          </ac:spMkLst>
        </pc:spChg>
        <pc:spChg chg="add mod">
          <ac:chgData name="Paul Bloemers" userId="fe3832ff3b233e04" providerId="LiveId" clId="{237F6BC9-7071-4CF8-BF7F-0FE635F5D36B}" dt="2020-12-20T15:39:21.981" v="607" actId="20577"/>
          <ac:spMkLst>
            <pc:docMk/>
            <pc:sldMk cId="3546523670" sldId="258"/>
            <ac:spMk id="9" creationId="{E8B4ADCD-FC03-4786-A01F-1F3FAEB4E330}"/>
          </ac:spMkLst>
        </pc:spChg>
        <pc:spChg chg="add mod">
          <ac:chgData name="Paul Bloemers" userId="fe3832ff3b233e04" providerId="LiveId" clId="{237F6BC9-7071-4CF8-BF7F-0FE635F5D36B}" dt="2020-12-20T15:40:18.560" v="664" actId="1035"/>
          <ac:spMkLst>
            <pc:docMk/>
            <pc:sldMk cId="3546523670" sldId="258"/>
            <ac:spMk id="10" creationId="{94271FAB-9140-41E3-8E91-094BFEA32670}"/>
          </ac:spMkLst>
        </pc:spChg>
        <pc:spChg chg="add mod">
          <ac:chgData name="Paul Bloemers" userId="fe3832ff3b233e04" providerId="LiveId" clId="{237F6BC9-7071-4CF8-BF7F-0FE635F5D36B}" dt="2020-12-20T15:41:27.838" v="724" actId="20577"/>
          <ac:spMkLst>
            <pc:docMk/>
            <pc:sldMk cId="3546523670" sldId="258"/>
            <ac:spMk id="11" creationId="{234D5AA7-8921-4A0B-A2B2-49BD5B5FDB19}"/>
          </ac:spMkLst>
        </pc:spChg>
      </pc:sldChg>
      <pc:sldChg chg="addSp delSp modSp new mod">
        <pc:chgData name="Paul Bloemers" userId="fe3832ff3b233e04" providerId="LiveId" clId="{237F6BC9-7071-4CF8-BF7F-0FE635F5D36B}" dt="2020-12-20T15:41:39.289" v="741" actId="20577"/>
        <pc:sldMkLst>
          <pc:docMk/>
          <pc:sldMk cId="1716351440" sldId="259"/>
        </pc:sldMkLst>
        <pc:spChg chg="add mod">
          <ac:chgData name="Paul Bloemers" userId="fe3832ff3b233e04" providerId="LiveId" clId="{237F6BC9-7071-4CF8-BF7F-0FE635F5D36B}" dt="2020-12-20T15:36:06.827" v="421" actId="20577"/>
          <ac:spMkLst>
            <pc:docMk/>
            <pc:sldMk cId="1716351440" sldId="259"/>
            <ac:spMk id="2" creationId="{DB9E3DF7-9EAA-48EC-A49E-43AC253F0AA9}"/>
          </ac:spMkLst>
        </pc:spChg>
        <pc:spChg chg="add mod">
          <ac:chgData name="Paul Bloemers" userId="fe3832ff3b233e04" providerId="LiveId" clId="{237F6BC9-7071-4CF8-BF7F-0FE635F5D36B}" dt="2020-12-20T15:37:24.493" v="501" actId="20577"/>
          <ac:spMkLst>
            <pc:docMk/>
            <pc:sldMk cId="1716351440" sldId="259"/>
            <ac:spMk id="3" creationId="{93BCF973-E934-4CAE-ABFF-2BE6E47D90A4}"/>
          </ac:spMkLst>
        </pc:spChg>
        <pc:spChg chg="add mod">
          <ac:chgData name="Paul Bloemers" userId="fe3832ff3b233e04" providerId="LiveId" clId="{237F6BC9-7071-4CF8-BF7F-0FE635F5D36B}" dt="2020-12-20T15:38:46.860" v="591" actId="20577"/>
          <ac:spMkLst>
            <pc:docMk/>
            <pc:sldMk cId="1716351440" sldId="259"/>
            <ac:spMk id="4" creationId="{19D41128-922B-43A5-9CA0-194731CE667B}"/>
          </ac:spMkLst>
        </pc:spChg>
        <pc:spChg chg="add mod">
          <ac:chgData name="Paul Bloemers" userId="fe3832ff3b233e04" providerId="LiveId" clId="{237F6BC9-7071-4CF8-BF7F-0FE635F5D36B}" dt="2020-12-20T15:40:53.448" v="707" actId="20577"/>
          <ac:spMkLst>
            <pc:docMk/>
            <pc:sldMk cId="1716351440" sldId="259"/>
            <ac:spMk id="5" creationId="{CC5E437F-E47C-4C9B-8078-8020D0485EC6}"/>
          </ac:spMkLst>
        </pc:spChg>
        <pc:spChg chg="add mod">
          <ac:chgData name="Paul Bloemers" userId="fe3832ff3b233e04" providerId="LiveId" clId="{237F6BC9-7071-4CF8-BF7F-0FE635F5D36B}" dt="2020-12-20T15:36:45.707" v="459" actId="20577"/>
          <ac:spMkLst>
            <pc:docMk/>
            <pc:sldMk cId="1716351440" sldId="259"/>
            <ac:spMk id="6" creationId="{6DADAC90-DE28-4733-8FA1-C80443D43750}"/>
          </ac:spMkLst>
        </pc:spChg>
        <pc:spChg chg="add mod">
          <ac:chgData name="Paul Bloemers" userId="fe3832ff3b233e04" providerId="LiveId" clId="{237F6BC9-7071-4CF8-BF7F-0FE635F5D36B}" dt="2020-12-20T15:38:04.701" v="530" actId="20577"/>
          <ac:spMkLst>
            <pc:docMk/>
            <pc:sldMk cId="1716351440" sldId="259"/>
            <ac:spMk id="7" creationId="{F89C3E2F-6F1F-49AC-B6A6-62C108D5F585}"/>
          </ac:spMkLst>
        </pc:spChg>
        <pc:spChg chg="add mod">
          <ac:chgData name="Paul Bloemers" userId="fe3832ff3b233e04" providerId="LiveId" clId="{237F6BC9-7071-4CF8-BF7F-0FE635F5D36B}" dt="2020-12-20T15:39:30.114" v="623" actId="20577"/>
          <ac:spMkLst>
            <pc:docMk/>
            <pc:sldMk cId="1716351440" sldId="259"/>
            <ac:spMk id="8" creationId="{67544B1E-213F-4DCB-9052-560CE38BA727}"/>
          </ac:spMkLst>
        </pc:spChg>
        <pc:spChg chg="add mod">
          <ac:chgData name="Paul Bloemers" userId="fe3832ff3b233e04" providerId="LiveId" clId="{237F6BC9-7071-4CF8-BF7F-0FE635F5D36B}" dt="2020-12-20T15:41:39.289" v="741" actId="20577"/>
          <ac:spMkLst>
            <pc:docMk/>
            <pc:sldMk cId="1716351440" sldId="259"/>
            <ac:spMk id="9" creationId="{5B534904-6488-4FCE-96EF-34D09412B3AF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10" creationId="{B3BE901F-133E-4FE1-A714-1638BB123AA9}"/>
          </ac:spMkLst>
        </pc:spChg>
        <pc:spChg chg="add del mod">
          <ac:chgData name="Paul Bloemers" userId="fe3832ff3b233e04" providerId="LiveId" clId="{237F6BC9-7071-4CF8-BF7F-0FE635F5D36B}" dt="2020-12-20T15:33:11.869" v="375"/>
          <ac:spMkLst>
            <pc:docMk/>
            <pc:sldMk cId="1716351440" sldId="259"/>
            <ac:spMk id="11" creationId="{1E0E83F4-F1FE-4C8B-90F1-FADBBF59260C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12" creationId="{E9527A1F-8809-46E4-A577-6C35311A8977}"/>
          </ac:spMkLst>
        </pc:spChg>
        <pc:spChg chg="add mod">
          <ac:chgData name="Paul Bloemers" userId="fe3832ff3b233e04" providerId="LiveId" clId="{237F6BC9-7071-4CF8-BF7F-0FE635F5D36B}" dt="2020-12-20T15:32:57.837" v="354" actId="20577"/>
          <ac:spMkLst>
            <pc:docMk/>
            <pc:sldMk cId="1716351440" sldId="259"/>
            <ac:spMk id="13" creationId="{78426C99-4F92-48F9-B2F0-AA90B34814D7}"/>
          </ac:spMkLst>
        </pc:spChg>
        <pc:spChg chg="add mod">
          <ac:chgData name="Paul Bloemers" userId="fe3832ff3b233e04" providerId="LiveId" clId="{237F6BC9-7071-4CF8-BF7F-0FE635F5D36B}" dt="2020-12-20T15:32:36.881" v="349" actId="20577"/>
          <ac:spMkLst>
            <pc:docMk/>
            <pc:sldMk cId="1716351440" sldId="259"/>
            <ac:spMk id="14" creationId="{7779DC40-4E96-4E23-8277-B762A1253669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15" creationId="{2C4C0124-9167-4C7B-A509-F1514D273A9A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17" creationId="{BDC99FC5-94C5-4A77-8D12-D39E446F55C4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18" creationId="{F835D37D-7E19-467E-989A-3EFDE1736779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19" creationId="{1D3AFBFC-84F6-4C6D-A933-EE584165A59C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0" creationId="{47C9FA87-2CC6-4113-906F-22B5366F08D0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1" creationId="{1C3400FF-32D6-417C-90F5-1163E6CCD820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2" creationId="{C55895D5-D499-4FC5-B4C9-EDB4D4C72913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3" creationId="{2A40BDDD-FF94-414F-84F0-A194EBC05F9D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4" creationId="{2B966CD7-B9C8-49CA-880F-8F926F071AA5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5" creationId="{68FE6147-266C-4B44-9531-F1F944C6B621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6" creationId="{5523CCBB-E7C9-4BC8-9368-3E1FD2A0B3A0}"/>
          </ac:spMkLst>
        </pc:spChg>
        <pc:spChg chg="add mod">
          <ac:chgData name="Paul Bloemers" userId="fe3832ff3b233e04" providerId="LiveId" clId="{237F6BC9-7071-4CF8-BF7F-0FE635F5D36B}" dt="2020-12-20T15:33:02.163" v="360" actId="20577"/>
          <ac:spMkLst>
            <pc:docMk/>
            <pc:sldMk cId="1716351440" sldId="259"/>
            <ac:spMk id="27" creationId="{D3E9B226-A0B4-4DC7-A722-C9EC7ED35799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28" creationId="{27243EB9-01D9-4F2F-9472-937532D92A95}"/>
          </ac:spMkLst>
        </pc:spChg>
        <pc:spChg chg="add mod">
          <ac:chgData name="Paul Bloemers" userId="fe3832ff3b233e04" providerId="LiveId" clId="{237F6BC9-7071-4CF8-BF7F-0FE635F5D36B}" dt="2020-12-20T15:33:03.994" v="364" actId="20577"/>
          <ac:spMkLst>
            <pc:docMk/>
            <pc:sldMk cId="1716351440" sldId="259"/>
            <ac:spMk id="29" creationId="{2DCC6298-6355-4C97-B529-3E36902FE060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31" creationId="{4B854227-4613-4BA5-A976-8BDDAE758CC7}"/>
          </ac:spMkLst>
        </pc:spChg>
        <pc:spChg chg="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32" creationId="{080DB473-DE2B-496D-9892-DF8AEDB72577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33" creationId="{BBA44520-DE0E-4418-8EA6-D91AB818A0F7}"/>
          </ac:spMkLst>
        </pc:spChg>
        <pc:spChg chg="add mod">
          <ac:chgData name="Paul Bloemers" userId="fe3832ff3b233e04" providerId="LiveId" clId="{237F6BC9-7071-4CF8-BF7F-0FE635F5D36B}" dt="2020-12-20T15:33:11.632" v="373" actId="115"/>
          <ac:spMkLst>
            <pc:docMk/>
            <pc:sldMk cId="1716351440" sldId="259"/>
            <ac:spMk id="34" creationId="{E49E0DAB-FC0D-43CA-B45C-B37EC45E2491}"/>
          </ac:spMkLst>
        </pc:spChg>
        <pc:spChg chg="add mod">
          <ac:chgData name="Paul Bloemers" userId="fe3832ff3b233e04" providerId="LiveId" clId="{237F6BC9-7071-4CF8-BF7F-0FE635F5D36B}" dt="2020-12-20T15:32:24.544" v="348"/>
          <ac:spMkLst>
            <pc:docMk/>
            <pc:sldMk cId="1716351440" sldId="259"/>
            <ac:spMk id="35" creationId="{2C3800C7-36C5-4EE7-8699-BF4177A54B0D}"/>
          </ac:spMkLst>
        </pc:spChg>
        <pc:spChg chg="add mod">
          <ac:chgData name="Paul Bloemers" userId="fe3832ff3b233e04" providerId="LiveId" clId="{237F6BC9-7071-4CF8-BF7F-0FE635F5D36B}" dt="2020-12-20T15:33:06.135" v="367" actId="20577"/>
          <ac:spMkLst>
            <pc:docMk/>
            <pc:sldMk cId="1716351440" sldId="259"/>
            <ac:spMk id="36" creationId="{6D923757-779F-4353-806F-37E62B62C194}"/>
          </ac:spMkLst>
        </pc:spChg>
        <pc:spChg chg="add mod">
          <ac:chgData name="Paul Bloemers" userId="fe3832ff3b233e04" providerId="LiveId" clId="{237F6BC9-7071-4CF8-BF7F-0FE635F5D36B}" dt="2020-12-20T15:33:15.636" v="379" actId="20577"/>
          <ac:spMkLst>
            <pc:docMk/>
            <pc:sldMk cId="1716351440" sldId="259"/>
            <ac:spMk id="37" creationId="{5D83554A-84EB-4F57-9BDB-418EBBCC3022}"/>
          </ac:spMkLst>
        </pc:spChg>
        <pc:grpChg chg="add mod">
          <ac:chgData name="Paul Bloemers" userId="fe3832ff3b233e04" providerId="LiveId" clId="{237F6BC9-7071-4CF8-BF7F-0FE635F5D36B}" dt="2020-12-20T15:32:24.544" v="348"/>
          <ac:grpSpMkLst>
            <pc:docMk/>
            <pc:sldMk cId="1716351440" sldId="259"/>
            <ac:grpSpMk id="16" creationId="{3FD6E722-99AA-49B7-A0C1-2D71F192E406}"/>
          </ac:grpSpMkLst>
        </pc:grpChg>
        <pc:grpChg chg="add mod">
          <ac:chgData name="Paul Bloemers" userId="fe3832ff3b233e04" providerId="LiveId" clId="{237F6BC9-7071-4CF8-BF7F-0FE635F5D36B}" dt="2020-12-20T15:32:24.544" v="348"/>
          <ac:grpSpMkLst>
            <pc:docMk/>
            <pc:sldMk cId="1716351440" sldId="259"/>
            <ac:grpSpMk id="30" creationId="{C765B6FF-CF17-45B7-B997-32B979514E41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B19C3-C7ED-42CD-9983-E8EC9DC7DC80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A8C7A-88E6-43E7-BDF9-211806B1F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650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9177728C-6743-42E7-8C79-67176989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58992"/>
            <a:ext cx="1163804" cy="145245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4E7AA85-A108-4392-9394-78CAF4A75D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58992"/>
            <a:ext cx="1163804" cy="145245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E8E5A23B-9866-45FE-9A26-3DABBFA4C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3003826"/>
            <a:ext cx="1163804" cy="145245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9F0DFEB-E386-4C82-9625-60939C7AC5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3003826"/>
            <a:ext cx="1163804" cy="145245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87D16B7-0BD8-4E25-8B65-0ADE80C998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448660"/>
            <a:ext cx="1163804" cy="145245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3B90DAD-7B4F-4B49-B595-732673477D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448660"/>
            <a:ext cx="1163804" cy="145245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FF7CCECD-1FF8-47A1-BA53-5F0BD35CF3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7893494"/>
            <a:ext cx="1163804" cy="145245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7D39431-EED2-4EB0-BC9A-D1C7D52014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7893494"/>
            <a:ext cx="1163804" cy="1452458"/>
          </a:xfrm>
          <a:prstGeom prst="rect">
            <a:avLst/>
          </a:prstGeom>
        </p:spPr>
      </p:pic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EBEDAA5B-F22F-424D-B80D-A69D2F8C106B}"/>
              </a:ext>
            </a:extLst>
          </p:cNvPr>
          <p:cNvCxnSpPr/>
          <p:nvPr userDrawn="1"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5FC1062B-5446-45AD-8862-9B3656FB6DAD}"/>
              </a:ext>
            </a:extLst>
          </p:cNvPr>
          <p:cNvCxnSpPr/>
          <p:nvPr userDrawn="1"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3F4B59A1-4348-4433-AEC3-C565BB967D87}"/>
              </a:ext>
            </a:extLst>
          </p:cNvPr>
          <p:cNvCxnSpPr/>
          <p:nvPr userDrawn="1"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8B9A4B3-1187-44D4-920E-D6D52AA8BA1C}"/>
              </a:ext>
            </a:extLst>
          </p:cNvPr>
          <p:cNvCxnSpPr>
            <a:cxnSpLocks/>
          </p:cNvCxnSpPr>
          <p:nvPr userDrawn="1"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0A93C86-D9EB-45CC-ADDB-BF86C44BF8BA}"/>
              </a:ext>
            </a:extLst>
          </p:cNvPr>
          <p:cNvCxnSpPr>
            <a:cxnSpLocks/>
          </p:cNvCxnSpPr>
          <p:nvPr userDrawn="1"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D9F53BD-C130-4389-B3A5-46423417FBD2}"/>
              </a:ext>
            </a:extLst>
          </p:cNvPr>
          <p:cNvCxnSpPr>
            <a:cxnSpLocks/>
          </p:cNvCxnSpPr>
          <p:nvPr userDrawn="1"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158111C4-BC22-489D-A339-DC266A2FFC88}"/>
              </a:ext>
            </a:extLst>
          </p:cNvPr>
          <p:cNvCxnSpPr>
            <a:cxnSpLocks/>
          </p:cNvCxnSpPr>
          <p:nvPr userDrawn="1"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7CB76402-5DFC-4191-A623-79C6357BDF62}"/>
              </a:ext>
            </a:extLst>
          </p:cNvPr>
          <p:cNvCxnSpPr>
            <a:cxnSpLocks/>
          </p:cNvCxnSpPr>
          <p:nvPr userDrawn="1"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>
            <a:extLst>
              <a:ext uri="{FF2B5EF4-FFF2-40B4-BE49-F238E27FC236}">
                <a16:creationId xmlns:a16="http://schemas.microsoft.com/office/drawing/2014/main" id="{FFF983D8-FBD0-4007-B4FF-B2CD7009A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305" y="1054388"/>
            <a:ext cx="3247090" cy="461665"/>
          </a:xfrm>
        </p:spPr>
        <p:txBody>
          <a:bodyPr anchor="b"/>
          <a:lstStyle>
            <a:lvl1pPr algn="ctr">
              <a:defRPr lang="nl-NL" sz="2400" kern="1200">
                <a:solidFill>
                  <a:schemeClr val="tx1"/>
                </a:solidFill>
                <a:latin typeface="Museo Sans 900" panose="02000000000000000000" pitchFamily="50" charset="0"/>
                <a:ea typeface="+mn-ea"/>
                <a:cs typeface="+mn-cs"/>
              </a:defRPr>
            </a:lvl1pPr>
          </a:lstStyle>
          <a:p>
            <a:r>
              <a:rPr lang="nl-NL" dirty="0"/>
              <a:t>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43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9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4D08C810-42FE-41A7-AAEC-F12E3FBB2F31}"/>
              </a:ext>
            </a:extLst>
          </p:cNvPr>
          <p:cNvCxnSpPr/>
          <p:nvPr userDrawn="1"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8D3561D9-F52E-4A20-AC47-F1AB3BBE7789}"/>
              </a:ext>
            </a:extLst>
          </p:cNvPr>
          <p:cNvCxnSpPr/>
          <p:nvPr userDrawn="1"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85294C93-297F-48B3-B485-58F9577D0227}"/>
              </a:ext>
            </a:extLst>
          </p:cNvPr>
          <p:cNvCxnSpPr/>
          <p:nvPr userDrawn="1"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995D020-819B-4D87-856A-B4F2931939B2}"/>
              </a:ext>
            </a:extLst>
          </p:cNvPr>
          <p:cNvCxnSpPr>
            <a:cxnSpLocks/>
          </p:cNvCxnSpPr>
          <p:nvPr userDrawn="1"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F44B08E2-29FD-44A7-AE2D-027CD021AAEA}"/>
              </a:ext>
            </a:extLst>
          </p:cNvPr>
          <p:cNvCxnSpPr>
            <a:cxnSpLocks/>
          </p:cNvCxnSpPr>
          <p:nvPr userDrawn="1"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FF90084C-274A-43EF-A6B3-167D1776F521}"/>
              </a:ext>
            </a:extLst>
          </p:cNvPr>
          <p:cNvCxnSpPr>
            <a:cxnSpLocks/>
          </p:cNvCxnSpPr>
          <p:nvPr userDrawn="1"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17A0C882-DC19-47F9-9660-1B3477EEC90E}"/>
              </a:ext>
            </a:extLst>
          </p:cNvPr>
          <p:cNvCxnSpPr>
            <a:cxnSpLocks/>
          </p:cNvCxnSpPr>
          <p:nvPr userDrawn="1"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403ED2BC-5A31-41A7-B83E-D0548C451514}"/>
              </a:ext>
            </a:extLst>
          </p:cNvPr>
          <p:cNvCxnSpPr>
            <a:cxnSpLocks/>
          </p:cNvCxnSpPr>
          <p:nvPr userDrawn="1"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55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67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059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30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48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38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20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26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Afbeelding 23">
            <a:extLst>
              <a:ext uri="{FF2B5EF4-FFF2-40B4-BE49-F238E27FC236}">
                <a16:creationId xmlns:a16="http://schemas.microsoft.com/office/drawing/2014/main" id="{02B2C3ED-0B29-46C1-BF08-2EF74100FD3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58992"/>
            <a:ext cx="1163804" cy="145245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06E4FFEC-7B06-48B8-9DDA-795748E76DE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58992"/>
            <a:ext cx="1163804" cy="145245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7045EE06-0F11-4334-AC7F-750B305843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3003826"/>
            <a:ext cx="1163804" cy="145245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D95EBB42-A74C-4A69-8D77-D6DEE414461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3003826"/>
            <a:ext cx="1163804" cy="145245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2EBE3035-D310-433C-BD8E-6458F03F0A5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448660"/>
            <a:ext cx="1163804" cy="145245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BA84761-B36D-411C-AAC5-04B4F30D40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448660"/>
            <a:ext cx="1163804" cy="145245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82B4E210-C425-4B4B-88F9-B9FE6754EB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7893494"/>
            <a:ext cx="1163804" cy="145245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E0F1EF7B-55F7-40EB-B3F6-2EEAD10A25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7893494"/>
            <a:ext cx="1163804" cy="1452458"/>
          </a:xfrm>
          <a:prstGeom prst="rect">
            <a:avLst/>
          </a:prstGeom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6E50E29-2FEA-4A2F-83A5-FCFC80C83DC7}"/>
              </a:ext>
            </a:extLst>
          </p:cNvPr>
          <p:cNvCxnSpPr/>
          <p:nvPr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D7B2675-6EE6-4165-9AE5-400A7308DC60}"/>
              </a:ext>
            </a:extLst>
          </p:cNvPr>
          <p:cNvCxnSpPr/>
          <p:nvPr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7A05B526-7A79-463F-A730-405565765CB3}"/>
              </a:ext>
            </a:extLst>
          </p:cNvPr>
          <p:cNvCxnSpPr/>
          <p:nvPr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2E08F20-6714-4504-9E60-88E7410BC668}"/>
              </a:ext>
            </a:extLst>
          </p:cNvPr>
          <p:cNvCxnSpPr>
            <a:cxnSpLocks/>
          </p:cNvCxnSpPr>
          <p:nvPr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53511004-31C4-423E-94BE-BEF272E9BCBA}"/>
              </a:ext>
            </a:extLst>
          </p:cNvPr>
          <p:cNvCxnSpPr>
            <a:cxnSpLocks/>
          </p:cNvCxnSpPr>
          <p:nvPr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EBDF877-8941-415E-BCF0-88FF8FE8D276}"/>
              </a:ext>
            </a:extLst>
          </p:cNvPr>
          <p:cNvCxnSpPr>
            <a:cxnSpLocks/>
          </p:cNvCxnSpPr>
          <p:nvPr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4F3A86A-3EA6-476B-8252-7D7B9C5AF5D7}"/>
              </a:ext>
            </a:extLst>
          </p:cNvPr>
          <p:cNvCxnSpPr>
            <a:cxnSpLocks/>
          </p:cNvCxnSpPr>
          <p:nvPr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E1210E70-CD0C-4010-B295-3B4E049B7E80}"/>
              </a:ext>
            </a:extLst>
          </p:cNvPr>
          <p:cNvCxnSpPr>
            <a:cxnSpLocks/>
          </p:cNvCxnSpPr>
          <p:nvPr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>
            <a:extLst>
              <a:ext uri="{FF2B5EF4-FFF2-40B4-BE49-F238E27FC236}">
                <a16:creationId xmlns:a16="http://schemas.microsoft.com/office/drawing/2014/main" id="{03400619-E573-441E-8987-A922C83511BF}"/>
              </a:ext>
            </a:extLst>
          </p:cNvPr>
          <p:cNvSpPr txBox="1"/>
          <p:nvPr/>
        </p:nvSpPr>
        <p:spPr>
          <a:xfrm>
            <a:off x="-5602" y="105438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Verzonken kosten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19C9F2E5-9F8F-4E58-A1F6-F122BCF661CE}"/>
              </a:ext>
            </a:extLst>
          </p:cNvPr>
          <p:cNvSpPr txBox="1"/>
          <p:nvPr/>
        </p:nvSpPr>
        <p:spPr>
          <a:xfrm>
            <a:off x="3448948" y="1054389"/>
            <a:ext cx="338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Berovingsprobleem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799E6C22-5F4A-41D7-BCFC-3078BAA48243}"/>
              </a:ext>
            </a:extLst>
          </p:cNvPr>
          <p:cNvSpPr txBox="1"/>
          <p:nvPr/>
        </p:nvSpPr>
        <p:spPr>
          <a:xfrm>
            <a:off x="0" y="349922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Externe effecten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D01F0FE3-8079-441D-ACAC-E7ADE01556C6}"/>
              </a:ext>
            </a:extLst>
          </p:cNvPr>
          <p:cNvSpPr txBox="1"/>
          <p:nvPr/>
        </p:nvSpPr>
        <p:spPr>
          <a:xfrm>
            <a:off x="3448948" y="3360724"/>
            <a:ext cx="3384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 err="1">
                <a:latin typeface="Museo Sans 900" panose="02000000000000000000" pitchFamily="50" charset="0"/>
              </a:rPr>
              <a:t>Prisoners</a:t>
            </a:r>
            <a:r>
              <a:rPr lang="nl-NL" sz="2400" dirty="0">
                <a:latin typeface="Museo Sans 900" panose="02000000000000000000" pitchFamily="50" charset="0"/>
              </a:rPr>
              <a:t> dilemma</a:t>
            </a:r>
            <a:br>
              <a:rPr lang="nl-NL" sz="2400" dirty="0">
                <a:latin typeface="Museo Sans 900" panose="02000000000000000000" pitchFamily="50" charset="0"/>
              </a:rPr>
            </a:b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700" panose="02000000000000000000" pitchFamily="50" charset="0"/>
              </a:rPr>
              <a:t>(gevangenenprobleem)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6CFE058D-2264-435B-A8C8-EA5758712C01}"/>
              </a:ext>
            </a:extLst>
          </p:cNvPr>
          <p:cNvSpPr txBox="1"/>
          <p:nvPr/>
        </p:nvSpPr>
        <p:spPr>
          <a:xfrm>
            <a:off x="-5603" y="594405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Meeliftersgedrag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E6713A16-65E2-493B-8EED-5398FEE0907F}"/>
              </a:ext>
            </a:extLst>
          </p:cNvPr>
          <p:cNvSpPr txBox="1"/>
          <p:nvPr/>
        </p:nvSpPr>
        <p:spPr>
          <a:xfrm>
            <a:off x="3448948" y="5950935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Nash-evenwicht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87C35670-16C4-4E0C-A1E2-D16D7E4F0ADB}"/>
              </a:ext>
            </a:extLst>
          </p:cNvPr>
          <p:cNvSpPr txBox="1"/>
          <p:nvPr/>
        </p:nvSpPr>
        <p:spPr>
          <a:xfrm>
            <a:off x="-5129" y="8388894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Zelfbinding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024ED78C-B95B-468A-91F8-E68AE4F4E603}"/>
              </a:ext>
            </a:extLst>
          </p:cNvPr>
          <p:cNvSpPr txBox="1"/>
          <p:nvPr/>
        </p:nvSpPr>
        <p:spPr>
          <a:xfrm>
            <a:off x="3448948" y="8382019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>
                <a:latin typeface="Museo Sans 900" panose="02000000000000000000" pitchFamily="50" charset="0"/>
              </a:rPr>
              <a:t>Pareto</a:t>
            </a:r>
            <a:r>
              <a:rPr lang="nl-NL" sz="2400" dirty="0">
                <a:latin typeface="Museo Sans 900" panose="02000000000000000000" pitchFamily="50" charset="0"/>
              </a:rPr>
              <a:t>-optimaal</a:t>
            </a:r>
          </a:p>
        </p:txBody>
      </p:sp>
    </p:spTree>
    <p:extLst>
      <p:ext uri="{BB962C8B-B14F-4D97-AF65-F5344CB8AC3E}">
        <p14:creationId xmlns:p14="http://schemas.microsoft.com/office/powerpoint/2010/main" val="317470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vak 18">
            <a:extLst>
              <a:ext uri="{FF2B5EF4-FFF2-40B4-BE49-F238E27FC236}">
                <a16:creationId xmlns:a16="http://schemas.microsoft.com/office/drawing/2014/main" id="{EC896CC1-C2AE-4382-BED2-1E8FC38E9C80}"/>
              </a:ext>
            </a:extLst>
          </p:cNvPr>
          <p:cNvSpPr txBox="1"/>
          <p:nvPr/>
        </p:nvSpPr>
        <p:spPr>
          <a:xfrm>
            <a:off x="3429001" y="1121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Verzonken kosten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A9C8179-428B-4BDC-9866-75D902D72ADC}"/>
              </a:ext>
            </a:extLst>
          </p:cNvPr>
          <p:cNvSpPr txBox="1"/>
          <p:nvPr/>
        </p:nvSpPr>
        <p:spPr>
          <a:xfrm>
            <a:off x="3434603" y="261037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Externe effecten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600E428-670D-4F49-A58E-DA13795471C9}"/>
              </a:ext>
            </a:extLst>
          </p:cNvPr>
          <p:cNvSpPr txBox="1"/>
          <p:nvPr/>
        </p:nvSpPr>
        <p:spPr>
          <a:xfrm>
            <a:off x="3401526" y="5056060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Meeliftersgedrag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654A6B8-285C-48BC-BF30-9B088CA28FDC}"/>
              </a:ext>
            </a:extLst>
          </p:cNvPr>
          <p:cNvSpPr txBox="1"/>
          <p:nvPr/>
        </p:nvSpPr>
        <p:spPr>
          <a:xfrm>
            <a:off x="3402000" y="75042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Zelfbinding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B3FDE25-78B8-453A-A888-A673CF64975A}"/>
              </a:ext>
            </a:extLst>
          </p:cNvPr>
          <p:cNvSpPr txBox="1"/>
          <p:nvPr/>
        </p:nvSpPr>
        <p:spPr>
          <a:xfrm>
            <a:off x="790260" y="118615"/>
            <a:ext cx="1904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Berovingsprobleem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9EEC607-183C-4D58-A59B-EE8EF677745B}"/>
              </a:ext>
            </a:extLst>
          </p:cNvPr>
          <p:cNvSpPr txBox="1"/>
          <p:nvPr/>
        </p:nvSpPr>
        <p:spPr>
          <a:xfrm>
            <a:off x="839953" y="2616874"/>
            <a:ext cx="180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Prisoners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 dilemma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AE2352-9B1F-4B2E-AC3D-403FC2BE7C5A}"/>
              </a:ext>
            </a:extLst>
          </p:cNvPr>
          <p:cNvSpPr txBox="1"/>
          <p:nvPr/>
        </p:nvSpPr>
        <p:spPr>
          <a:xfrm>
            <a:off x="23130" y="5062560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Nash-evenwicht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EF9421A-B7DA-4A12-AECB-8A77B27BD9EF}"/>
              </a:ext>
            </a:extLst>
          </p:cNvPr>
          <p:cNvSpPr txBox="1"/>
          <p:nvPr/>
        </p:nvSpPr>
        <p:spPr>
          <a:xfrm>
            <a:off x="50604" y="7510322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Pareto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-optimaal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1ABA85A0-1ED0-4554-A414-2F7D2F43D812}"/>
              </a:ext>
            </a:extLst>
          </p:cNvPr>
          <p:cNvCxnSpPr/>
          <p:nvPr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A03A6FFE-4CC6-4C7C-9038-9D2F7815389E}"/>
              </a:ext>
            </a:extLst>
          </p:cNvPr>
          <p:cNvCxnSpPr/>
          <p:nvPr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79D4ECB1-7647-457B-82A1-B231BB2A699C}"/>
              </a:ext>
            </a:extLst>
          </p:cNvPr>
          <p:cNvCxnSpPr/>
          <p:nvPr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1B873E4A-8B48-4F82-A634-6D8236F849B2}"/>
              </a:ext>
            </a:extLst>
          </p:cNvPr>
          <p:cNvCxnSpPr>
            <a:cxnSpLocks/>
          </p:cNvCxnSpPr>
          <p:nvPr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1CDAD36B-B245-4511-8157-716DD3D7815F}"/>
              </a:ext>
            </a:extLst>
          </p:cNvPr>
          <p:cNvCxnSpPr>
            <a:cxnSpLocks/>
          </p:cNvCxnSpPr>
          <p:nvPr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37596E40-4F8E-4531-BA2E-7FB07CBF7EFA}"/>
              </a:ext>
            </a:extLst>
          </p:cNvPr>
          <p:cNvCxnSpPr>
            <a:cxnSpLocks/>
          </p:cNvCxnSpPr>
          <p:nvPr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5006F668-2348-4EFF-9498-44E77347FEFF}"/>
              </a:ext>
            </a:extLst>
          </p:cNvPr>
          <p:cNvCxnSpPr>
            <a:cxnSpLocks/>
          </p:cNvCxnSpPr>
          <p:nvPr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F81471EB-865C-4CB2-A64C-AFB0E890EDF5}"/>
              </a:ext>
            </a:extLst>
          </p:cNvPr>
          <p:cNvCxnSpPr>
            <a:cxnSpLocks/>
          </p:cNvCxnSpPr>
          <p:nvPr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oogle Shape;4508;p45">
            <a:extLst>
              <a:ext uri="{FF2B5EF4-FFF2-40B4-BE49-F238E27FC236}">
                <a16:creationId xmlns:a16="http://schemas.microsoft.com/office/drawing/2014/main" id="{CF249F87-2F78-4E57-A0FC-57CD43A84B01}"/>
              </a:ext>
            </a:extLst>
          </p:cNvPr>
          <p:cNvGrpSpPr/>
          <p:nvPr/>
        </p:nvGrpSpPr>
        <p:grpSpPr>
          <a:xfrm>
            <a:off x="3563418" y="4633119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39" name="Google Shape;4509;p45">
              <a:extLst>
                <a:ext uri="{FF2B5EF4-FFF2-40B4-BE49-F238E27FC236}">
                  <a16:creationId xmlns:a16="http://schemas.microsoft.com/office/drawing/2014/main" id="{89CBA17E-62C3-4E64-BF93-8E0CC5FC988F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510;p45">
              <a:extLst>
                <a:ext uri="{FF2B5EF4-FFF2-40B4-BE49-F238E27FC236}">
                  <a16:creationId xmlns:a16="http://schemas.microsoft.com/office/drawing/2014/main" id="{6E0A481A-C70E-483A-A4A8-28EEFB392709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1" name="Google Shape;4562;p45">
            <a:extLst>
              <a:ext uri="{FF2B5EF4-FFF2-40B4-BE49-F238E27FC236}">
                <a16:creationId xmlns:a16="http://schemas.microsoft.com/office/drawing/2014/main" id="{B1A988BB-AC00-4FFD-80A9-F0BCAEEB510E}"/>
              </a:ext>
            </a:extLst>
          </p:cNvPr>
          <p:cNvSpPr/>
          <p:nvPr/>
        </p:nvSpPr>
        <p:spPr>
          <a:xfrm>
            <a:off x="3564531" y="2999032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34BA021-100E-402F-B446-CB2438808846}"/>
              </a:ext>
            </a:extLst>
          </p:cNvPr>
          <p:cNvSpPr txBox="1"/>
          <p:nvPr/>
        </p:nvSpPr>
        <p:spPr>
          <a:xfrm>
            <a:off x="3795211" y="2921783"/>
            <a:ext cx="299963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onbedoelde bijwerking van productie of consumptie die de welvaart van een anderen dan de veroorzaker (positief / negatief) beïnvloedt.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effect dat niet in de prijs is opgenomen.</a:t>
            </a:r>
          </a:p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Bijvoorbeeld: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milieuvervuiling (negatief) of extra omzet horeca bij voetbalwedstrijd (positief)</a:t>
            </a:r>
          </a:p>
        </p:txBody>
      </p:sp>
      <p:sp>
        <p:nvSpPr>
          <p:cNvPr id="51" name="Google Shape;4562;p45">
            <a:extLst>
              <a:ext uri="{FF2B5EF4-FFF2-40B4-BE49-F238E27FC236}">
                <a16:creationId xmlns:a16="http://schemas.microsoft.com/office/drawing/2014/main" id="{09F0E9CE-BD81-4E92-A3AE-401C852EA7E6}"/>
              </a:ext>
            </a:extLst>
          </p:cNvPr>
          <p:cNvSpPr/>
          <p:nvPr/>
        </p:nvSpPr>
        <p:spPr>
          <a:xfrm>
            <a:off x="3564531" y="364670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8C0C53F2-E0F7-40DD-8662-3BFB133301F2}"/>
              </a:ext>
            </a:extLst>
          </p:cNvPr>
          <p:cNvSpPr txBox="1"/>
          <p:nvPr/>
        </p:nvSpPr>
        <p:spPr>
          <a:xfrm>
            <a:off x="3795211" y="4569274"/>
            <a:ext cx="2999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maatschappelijke kosten</a:t>
            </a:r>
          </a:p>
        </p:txBody>
      </p:sp>
      <p:sp>
        <p:nvSpPr>
          <p:cNvPr id="54" name="Google Shape;4562;p45">
            <a:extLst>
              <a:ext uri="{FF2B5EF4-FFF2-40B4-BE49-F238E27FC236}">
                <a16:creationId xmlns:a16="http://schemas.microsoft.com/office/drawing/2014/main" id="{3E0AA0C1-035F-4DFD-BDCD-6B8EE392CA77}"/>
              </a:ext>
            </a:extLst>
          </p:cNvPr>
          <p:cNvSpPr/>
          <p:nvPr/>
        </p:nvSpPr>
        <p:spPr>
          <a:xfrm>
            <a:off x="198683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FBADF811-B053-4544-BBAC-6A0D3672D762}"/>
              </a:ext>
            </a:extLst>
          </p:cNvPr>
          <p:cNvSpPr txBox="1"/>
          <p:nvPr/>
        </p:nvSpPr>
        <p:spPr>
          <a:xfrm>
            <a:off x="441083" y="2921783"/>
            <a:ext cx="29996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spelsituatie waarbij het Nash-evenwicht niet de optimale uitkomst is.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81337FD-8AF1-4731-B92C-95903AF1D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62" y="3456711"/>
            <a:ext cx="2800899" cy="967623"/>
          </a:xfrm>
          <a:prstGeom prst="rect">
            <a:avLst/>
          </a:prstGeom>
        </p:spPr>
      </p:pic>
      <p:grpSp>
        <p:nvGrpSpPr>
          <p:cNvPr id="42" name="Google Shape;4668;p45">
            <a:extLst>
              <a:ext uri="{FF2B5EF4-FFF2-40B4-BE49-F238E27FC236}">
                <a16:creationId xmlns:a16="http://schemas.microsoft.com/office/drawing/2014/main" id="{A091A493-A763-47E2-A7C3-0F82EDB7659A}"/>
              </a:ext>
            </a:extLst>
          </p:cNvPr>
          <p:cNvGrpSpPr/>
          <p:nvPr/>
        </p:nvGrpSpPr>
        <p:grpSpPr>
          <a:xfrm>
            <a:off x="198683" y="3451557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43" name="Google Shape;4669;p45">
              <a:extLst>
                <a:ext uri="{FF2B5EF4-FFF2-40B4-BE49-F238E27FC236}">
                  <a16:creationId xmlns:a16="http://schemas.microsoft.com/office/drawing/2014/main" id="{7C81D813-9DD7-4842-8F3E-0EA47523D8DA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4670;p45">
              <a:extLst>
                <a:ext uri="{FF2B5EF4-FFF2-40B4-BE49-F238E27FC236}">
                  <a16:creationId xmlns:a16="http://schemas.microsoft.com/office/drawing/2014/main" id="{B405C68D-5F50-4376-903F-38FF7A387F4F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671;p45">
              <a:extLst>
                <a:ext uri="{FF2B5EF4-FFF2-40B4-BE49-F238E27FC236}">
                  <a16:creationId xmlns:a16="http://schemas.microsoft.com/office/drawing/2014/main" id="{6AFB1653-4D94-48F2-8C64-6B07D2AC7B5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72;p45">
              <a:extLst>
                <a:ext uri="{FF2B5EF4-FFF2-40B4-BE49-F238E27FC236}">
                  <a16:creationId xmlns:a16="http://schemas.microsoft.com/office/drawing/2014/main" id="{15378E61-B275-4525-AEC4-9F6E46814E77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673;p45">
              <a:extLst>
                <a:ext uri="{FF2B5EF4-FFF2-40B4-BE49-F238E27FC236}">
                  <a16:creationId xmlns:a16="http://schemas.microsoft.com/office/drawing/2014/main" id="{8D8B1842-4F4D-42D0-8029-60F7B4FBAAD5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674;p45">
              <a:extLst>
                <a:ext uri="{FF2B5EF4-FFF2-40B4-BE49-F238E27FC236}">
                  <a16:creationId xmlns:a16="http://schemas.microsoft.com/office/drawing/2014/main" id="{CA5CA4F4-2782-448A-9883-D54722A4702E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675;p45">
              <a:extLst>
                <a:ext uri="{FF2B5EF4-FFF2-40B4-BE49-F238E27FC236}">
                  <a16:creationId xmlns:a16="http://schemas.microsoft.com/office/drawing/2014/main" id="{8840A636-5A0F-469B-AF65-79EA4DB2D9E0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4676;p45">
              <a:extLst>
                <a:ext uri="{FF2B5EF4-FFF2-40B4-BE49-F238E27FC236}">
                  <a16:creationId xmlns:a16="http://schemas.microsoft.com/office/drawing/2014/main" id="{B90B53D6-2804-4703-B7B3-F0CD17CD2505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6" name="Tekstvak 55">
            <a:extLst>
              <a:ext uri="{FF2B5EF4-FFF2-40B4-BE49-F238E27FC236}">
                <a16:creationId xmlns:a16="http://schemas.microsoft.com/office/drawing/2014/main" id="{5E9F8989-7F6D-40F9-9A69-952111A51DEA}"/>
              </a:ext>
            </a:extLst>
          </p:cNvPr>
          <p:cNvSpPr txBox="1"/>
          <p:nvPr/>
        </p:nvSpPr>
        <p:spPr>
          <a:xfrm>
            <a:off x="2157054" y="4510335"/>
            <a:ext cx="1292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Museo Sans 500" panose="02000000000000000000" pitchFamily="50" charset="0"/>
              </a:rPr>
              <a:t>Nash-evenwicht</a:t>
            </a:r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1DEEFA2C-DE25-4C4F-B2BA-D3C7BF557962}"/>
              </a:ext>
            </a:extLst>
          </p:cNvPr>
          <p:cNvCxnSpPr>
            <a:cxnSpLocks/>
          </p:cNvCxnSpPr>
          <p:nvPr/>
        </p:nvCxnSpPr>
        <p:spPr>
          <a:xfrm flipH="1">
            <a:off x="2809473" y="4398217"/>
            <a:ext cx="130577" cy="143868"/>
          </a:xfrm>
          <a:prstGeom prst="line">
            <a:avLst/>
          </a:prstGeom>
          <a:ln w="127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>
            <a:extLst>
              <a:ext uri="{FF2B5EF4-FFF2-40B4-BE49-F238E27FC236}">
                <a16:creationId xmlns:a16="http://schemas.microsoft.com/office/drawing/2014/main" id="{FCAA10E5-95F9-4120-B02D-2A5DFC2A5FCC}"/>
              </a:ext>
            </a:extLst>
          </p:cNvPr>
          <p:cNvSpPr txBox="1"/>
          <p:nvPr/>
        </p:nvSpPr>
        <p:spPr>
          <a:xfrm>
            <a:off x="1447705" y="4510335"/>
            <a:ext cx="786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Museo Sans 500" panose="02000000000000000000" pitchFamily="50" charset="0"/>
              </a:rPr>
              <a:t>Optimaal </a:t>
            </a:r>
          </a:p>
        </p:txBody>
      </p: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A3ABD782-1C8E-42E8-BA53-C61E0A92CD79}"/>
              </a:ext>
            </a:extLst>
          </p:cNvPr>
          <p:cNvCxnSpPr>
            <a:cxnSpLocks/>
            <a:endCxn id="57" idx="0"/>
          </p:cNvCxnSpPr>
          <p:nvPr/>
        </p:nvCxnSpPr>
        <p:spPr>
          <a:xfrm flipH="1">
            <a:off x="1840804" y="4150966"/>
            <a:ext cx="381540" cy="359369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oogle Shape;4668;p45">
            <a:extLst>
              <a:ext uri="{FF2B5EF4-FFF2-40B4-BE49-F238E27FC236}">
                <a16:creationId xmlns:a16="http://schemas.microsoft.com/office/drawing/2014/main" id="{7B895A40-FCDA-45B2-85B4-BF72564AA2B8}"/>
              </a:ext>
            </a:extLst>
          </p:cNvPr>
          <p:cNvGrpSpPr/>
          <p:nvPr/>
        </p:nvGrpSpPr>
        <p:grpSpPr>
          <a:xfrm>
            <a:off x="198683" y="1424258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60" name="Google Shape;4669;p45">
              <a:extLst>
                <a:ext uri="{FF2B5EF4-FFF2-40B4-BE49-F238E27FC236}">
                  <a16:creationId xmlns:a16="http://schemas.microsoft.com/office/drawing/2014/main" id="{FB84EA86-0115-4C8B-834A-9E2725AE3243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4670;p45">
              <a:extLst>
                <a:ext uri="{FF2B5EF4-FFF2-40B4-BE49-F238E27FC236}">
                  <a16:creationId xmlns:a16="http://schemas.microsoft.com/office/drawing/2014/main" id="{9A14FD4E-7B7E-4F56-BD0F-FE6972E96EEA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4671;p45">
              <a:extLst>
                <a:ext uri="{FF2B5EF4-FFF2-40B4-BE49-F238E27FC236}">
                  <a16:creationId xmlns:a16="http://schemas.microsoft.com/office/drawing/2014/main" id="{287C3E71-1248-4AB2-81CA-C25D2CE02F30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4672;p45">
              <a:extLst>
                <a:ext uri="{FF2B5EF4-FFF2-40B4-BE49-F238E27FC236}">
                  <a16:creationId xmlns:a16="http://schemas.microsoft.com/office/drawing/2014/main" id="{B47DBC0F-DDAB-4A08-A0A3-460EC2331E40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4673;p45">
              <a:extLst>
                <a:ext uri="{FF2B5EF4-FFF2-40B4-BE49-F238E27FC236}">
                  <a16:creationId xmlns:a16="http://schemas.microsoft.com/office/drawing/2014/main" id="{FAB38F35-50A1-45C4-A799-BAC55D4A8FD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4674;p45">
              <a:extLst>
                <a:ext uri="{FF2B5EF4-FFF2-40B4-BE49-F238E27FC236}">
                  <a16:creationId xmlns:a16="http://schemas.microsoft.com/office/drawing/2014/main" id="{D2FC1F75-A33F-4FC6-B6E2-419F5B11DA11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4675;p45">
              <a:extLst>
                <a:ext uri="{FF2B5EF4-FFF2-40B4-BE49-F238E27FC236}">
                  <a16:creationId xmlns:a16="http://schemas.microsoft.com/office/drawing/2014/main" id="{A67FA06E-3352-418B-AF2E-DFE62D75BA1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4676;p45">
              <a:extLst>
                <a:ext uri="{FF2B5EF4-FFF2-40B4-BE49-F238E27FC236}">
                  <a16:creationId xmlns:a16="http://schemas.microsoft.com/office/drawing/2014/main" id="{8F46C400-E6C5-4087-A627-286EDB85AD2D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68" name="Tekstvak 67">
            <a:extLst>
              <a:ext uri="{FF2B5EF4-FFF2-40B4-BE49-F238E27FC236}">
                <a16:creationId xmlns:a16="http://schemas.microsoft.com/office/drawing/2014/main" id="{DA8D12AB-872E-4BD9-A43F-F086045DD6C0}"/>
              </a:ext>
            </a:extLst>
          </p:cNvPr>
          <p:cNvSpPr txBox="1"/>
          <p:nvPr/>
        </p:nvSpPr>
        <p:spPr>
          <a:xfrm>
            <a:off x="441083" y="394978"/>
            <a:ext cx="29996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Wanneer partij A een specifieke investering doet, maar afhankelijk is van partij B voor het terugverdienen van die investering, kan B (door heronderhandeling) A beroven van (een deel van) de opbrengst. Dit kan A er zelfs van weerhouden om te investeren.</a:t>
            </a:r>
          </a:p>
          <a:p>
            <a:endParaRPr lang="nl-NL" sz="300" dirty="0">
              <a:latin typeface="Museo Sans 500" panose="02000000000000000000" pitchFamily="50" charset="0"/>
            </a:endParaRPr>
          </a:p>
          <a:p>
            <a:r>
              <a:rPr lang="nl-NL" sz="1050" dirty="0">
                <a:latin typeface="Museo Sans 500" panose="02000000000000000000" pitchFamily="50" charset="0"/>
              </a:rPr>
              <a:t>Bijvoorbeeld A bouwt een hotel in nieuw te ontwikkelen skigebied, maar is van de gemeente afhankelijk voor ontwikkeling van dat gebied (en dus bezoekers hotel).</a:t>
            </a:r>
          </a:p>
        </p:txBody>
      </p:sp>
      <p:sp>
        <p:nvSpPr>
          <p:cNvPr id="69" name="Google Shape;4562;p45">
            <a:extLst>
              <a:ext uri="{FF2B5EF4-FFF2-40B4-BE49-F238E27FC236}">
                <a16:creationId xmlns:a16="http://schemas.microsoft.com/office/drawing/2014/main" id="{406F8577-3E1C-48A8-9FD1-8FB4A6B5420D}"/>
              </a:ext>
            </a:extLst>
          </p:cNvPr>
          <p:cNvSpPr/>
          <p:nvPr/>
        </p:nvSpPr>
        <p:spPr>
          <a:xfrm>
            <a:off x="198683" y="43674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70" name="Google Shape;4668;p45">
            <a:extLst>
              <a:ext uri="{FF2B5EF4-FFF2-40B4-BE49-F238E27FC236}">
                <a16:creationId xmlns:a16="http://schemas.microsoft.com/office/drawing/2014/main" id="{8F1AF8A8-10F0-4F88-A5CD-C8692389818B}"/>
              </a:ext>
            </a:extLst>
          </p:cNvPr>
          <p:cNvGrpSpPr/>
          <p:nvPr/>
        </p:nvGrpSpPr>
        <p:grpSpPr>
          <a:xfrm>
            <a:off x="3557857" y="1614047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71" name="Google Shape;4669;p45">
              <a:extLst>
                <a:ext uri="{FF2B5EF4-FFF2-40B4-BE49-F238E27FC236}">
                  <a16:creationId xmlns:a16="http://schemas.microsoft.com/office/drawing/2014/main" id="{132DDD6A-4194-4499-8835-451BA104EF57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4670;p45">
              <a:extLst>
                <a:ext uri="{FF2B5EF4-FFF2-40B4-BE49-F238E27FC236}">
                  <a16:creationId xmlns:a16="http://schemas.microsoft.com/office/drawing/2014/main" id="{A89C610D-E38C-4E17-A623-0D65D0A92374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4671;p45">
              <a:extLst>
                <a:ext uri="{FF2B5EF4-FFF2-40B4-BE49-F238E27FC236}">
                  <a16:creationId xmlns:a16="http://schemas.microsoft.com/office/drawing/2014/main" id="{D305B02F-4C84-40E5-903D-3037E7488EFA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4672;p45">
              <a:extLst>
                <a:ext uri="{FF2B5EF4-FFF2-40B4-BE49-F238E27FC236}">
                  <a16:creationId xmlns:a16="http://schemas.microsoft.com/office/drawing/2014/main" id="{49664E15-79EB-4D4C-A4D0-EE0707AFA3C2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4673;p45">
              <a:extLst>
                <a:ext uri="{FF2B5EF4-FFF2-40B4-BE49-F238E27FC236}">
                  <a16:creationId xmlns:a16="http://schemas.microsoft.com/office/drawing/2014/main" id="{04665F50-A612-49E5-B66E-CF6110E7C551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4674;p45">
              <a:extLst>
                <a:ext uri="{FF2B5EF4-FFF2-40B4-BE49-F238E27FC236}">
                  <a16:creationId xmlns:a16="http://schemas.microsoft.com/office/drawing/2014/main" id="{BD4FE7B1-02F0-4810-AA8D-C741908AC87A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4675;p45">
              <a:extLst>
                <a:ext uri="{FF2B5EF4-FFF2-40B4-BE49-F238E27FC236}">
                  <a16:creationId xmlns:a16="http://schemas.microsoft.com/office/drawing/2014/main" id="{ED216887-1C1C-4834-B34C-07E88A93302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4676;p45">
              <a:extLst>
                <a:ext uri="{FF2B5EF4-FFF2-40B4-BE49-F238E27FC236}">
                  <a16:creationId xmlns:a16="http://schemas.microsoft.com/office/drawing/2014/main" id="{FF525368-3A29-4736-8545-6707F3D71E02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9" name="Tekstvak 78">
            <a:extLst>
              <a:ext uri="{FF2B5EF4-FFF2-40B4-BE49-F238E27FC236}">
                <a16:creationId xmlns:a16="http://schemas.microsoft.com/office/drawing/2014/main" id="{BDEBBED3-46CD-485B-B3C4-7FA58C0F8291}"/>
              </a:ext>
            </a:extLst>
          </p:cNvPr>
          <p:cNvSpPr txBox="1"/>
          <p:nvPr/>
        </p:nvSpPr>
        <p:spPr>
          <a:xfrm>
            <a:off x="3795211" y="396877"/>
            <a:ext cx="2999636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Kosten van een specifieke investering.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Deze kosten kunnen alleen terugverdiend worden met dit doel.</a:t>
            </a:r>
          </a:p>
          <a:p>
            <a:endParaRPr lang="nl-NL" sz="300" dirty="0">
              <a:latin typeface="Museo Sans 500" panose="02000000000000000000" pitchFamily="50" charset="0"/>
            </a:endParaRPr>
          </a:p>
          <a:p>
            <a:r>
              <a:rPr lang="nl-NL" sz="1050" dirty="0">
                <a:latin typeface="Museo Sans 500" panose="02000000000000000000" pitchFamily="50" charset="0"/>
              </a:rPr>
              <a:t>Voor beslissingen om door te gaan met een project moet je niet (meer) kijken naar verzonken kosten. Alleen naar de extra kosten en opbrengsten in de toekomst.</a:t>
            </a:r>
          </a:p>
          <a:p>
            <a:endParaRPr lang="nl-NL" sz="300" dirty="0">
              <a:latin typeface="Museo Sans 500" panose="02000000000000000000" pitchFamily="50" charset="0"/>
            </a:endParaRPr>
          </a:p>
          <a:p>
            <a:r>
              <a:rPr lang="nl-NL" sz="1050" dirty="0">
                <a:latin typeface="Museo Sans 500" panose="02000000000000000000" pitchFamily="50" charset="0"/>
              </a:rPr>
              <a:t>Bijvoorbeeld de aanschaf van een machine die nodig is voor één bepaald project. </a:t>
            </a:r>
          </a:p>
        </p:txBody>
      </p:sp>
      <p:sp>
        <p:nvSpPr>
          <p:cNvPr id="80" name="Google Shape;4562;p45">
            <a:extLst>
              <a:ext uri="{FF2B5EF4-FFF2-40B4-BE49-F238E27FC236}">
                <a16:creationId xmlns:a16="http://schemas.microsoft.com/office/drawing/2014/main" id="{8938D5F3-644D-4F3C-9577-130E998E8D32}"/>
              </a:ext>
            </a:extLst>
          </p:cNvPr>
          <p:cNvSpPr/>
          <p:nvPr/>
        </p:nvSpPr>
        <p:spPr>
          <a:xfrm>
            <a:off x="3566529" y="438647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4562;p45">
            <a:extLst>
              <a:ext uri="{FF2B5EF4-FFF2-40B4-BE49-F238E27FC236}">
                <a16:creationId xmlns:a16="http://schemas.microsoft.com/office/drawing/2014/main" id="{D3F49B72-A24D-4E13-A346-08FB72536D6B}"/>
              </a:ext>
            </a:extLst>
          </p:cNvPr>
          <p:cNvSpPr/>
          <p:nvPr/>
        </p:nvSpPr>
        <p:spPr>
          <a:xfrm>
            <a:off x="198683" y="536715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2" name="Tekstvak 81">
            <a:extLst>
              <a:ext uri="{FF2B5EF4-FFF2-40B4-BE49-F238E27FC236}">
                <a16:creationId xmlns:a16="http://schemas.microsoft.com/office/drawing/2014/main" id="{0032F0B9-6D1A-46A6-84E9-CD0EECDC3EA6}"/>
              </a:ext>
            </a:extLst>
          </p:cNvPr>
          <p:cNvSpPr txBox="1"/>
          <p:nvPr/>
        </p:nvSpPr>
        <p:spPr>
          <a:xfrm>
            <a:off x="441083" y="5340013"/>
            <a:ext cx="29996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spelsituatie waarbij geen enkele speler zijn eigen uitkomst kan verbeteren door een andere keuze te maken.</a:t>
            </a:r>
          </a:p>
        </p:txBody>
      </p:sp>
      <p:grpSp>
        <p:nvGrpSpPr>
          <p:cNvPr id="84" name="Google Shape;4668;p45">
            <a:extLst>
              <a:ext uri="{FF2B5EF4-FFF2-40B4-BE49-F238E27FC236}">
                <a16:creationId xmlns:a16="http://schemas.microsoft.com/office/drawing/2014/main" id="{9AD025AE-0F42-44E2-ABA7-DF7EE5AA49A7}"/>
              </a:ext>
            </a:extLst>
          </p:cNvPr>
          <p:cNvGrpSpPr/>
          <p:nvPr/>
        </p:nvGrpSpPr>
        <p:grpSpPr>
          <a:xfrm>
            <a:off x="198683" y="5995047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85" name="Google Shape;4669;p45">
              <a:extLst>
                <a:ext uri="{FF2B5EF4-FFF2-40B4-BE49-F238E27FC236}">
                  <a16:creationId xmlns:a16="http://schemas.microsoft.com/office/drawing/2014/main" id="{7109EB00-E09F-4F11-AA8B-ED62A7BB81BB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4670;p45">
              <a:extLst>
                <a:ext uri="{FF2B5EF4-FFF2-40B4-BE49-F238E27FC236}">
                  <a16:creationId xmlns:a16="http://schemas.microsoft.com/office/drawing/2014/main" id="{4754A6A8-B968-4189-B52F-8F62C08C6515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4671;p45">
              <a:extLst>
                <a:ext uri="{FF2B5EF4-FFF2-40B4-BE49-F238E27FC236}">
                  <a16:creationId xmlns:a16="http://schemas.microsoft.com/office/drawing/2014/main" id="{3579278A-BA8A-49DE-9B9D-DA52B575BE25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4672;p45">
              <a:extLst>
                <a:ext uri="{FF2B5EF4-FFF2-40B4-BE49-F238E27FC236}">
                  <a16:creationId xmlns:a16="http://schemas.microsoft.com/office/drawing/2014/main" id="{2481BB0D-ADC3-41FA-BD81-3EEF2CEF57D5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4673;p45">
              <a:extLst>
                <a:ext uri="{FF2B5EF4-FFF2-40B4-BE49-F238E27FC236}">
                  <a16:creationId xmlns:a16="http://schemas.microsoft.com/office/drawing/2014/main" id="{5E174DB8-EE42-4BC9-94A9-B7C593CACDC5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4674;p45">
              <a:extLst>
                <a:ext uri="{FF2B5EF4-FFF2-40B4-BE49-F238E27FC236}">
                  <a16:creationId xmlns:a16="http://schemas.microsoft.com/office/drawing/2014/main" id="{6FBDD9F5-1A63-415D-A67E-D80243BD4753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4675;p45">
              <a:extLst>
                <a:ext uri="{FF2B5EF4-FFF2-40B4-BE49-F238E27FC236}">
                  <a16:creationId xmlns:a16="http://schemas.microsoft.com/office/drawing/2014/main" id="{58177055-C17F-41AC-9A76-294C0159ACA6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4676;p45">
              <a:extLst>
                <a:ext uri="{FF2B5EF4-FFF2-40B4-BE49-F238E27FC236}">
                  <a16:creationId xmlns:a16="http://schemas.microsoft.com/office/drawing/2014/main" id="{FAAA8837-CEF5-444D-AE34-FA8B87D86AB4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3" name="Tekstvak 92">
            <a:extLst>
              <a:ext uri="{FF2B5EF4-FFF2-40B4-BE49-F238E27FC236}">
                <a16:creationId xmlns:a16="http://schemas.microsoft.com/office/drawing/2014/main" id="{21B268B4-162B-490A-A683-55852BAB8E38}"/>
              </a:ext>
            </a:extLst>
          </p:cNvPr>
          <p:cNvSpPr txBox="1"/>
          <p:nvPr/>
        </p:nvSpPr>
        <p:spPr>
          <a:xfrm>
            <a:off x="2157054" y="7053825"/>
            <a:ext cx="1292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Museo Sans 500" panose="02000000000000000000" pitchFamily="50" charset="0"/>
              </a:rPr>
              <a:t>Nash-evenwicht</a:t>
            </a:r>
          </a:p>
        </p:txBody>
      </p:sp>
      <p:cxnSp>
        <p:nvCxnSpPr>
          <p:cNvPr id="94" name="Rechte verbindingslijn 93">
            <a:extLst>
              <a:ext uri="{FF2B5EF4-FFF2-40B4-BE49-F238E27FC236}">
                <a16:creationId xmlns:a16="http://schemas.microsoft.com/office/drawing/2014/main" id="{2A0AEF75-C5F5-429B-9366-F2B33154C836}"/>
              </a:ext>
            </a:extLst>
          </p:cNvPr>
          <p:cNvCxnSpPr>
            <a:cxnSpLocks/>
          </p:cNvCxnSpPr>
          <p:nvPr/>
        </p:nvCxnSpPr>
        <p:spPr>
          <a:xfrm flipH="1">
            <a:off x="2809473" y="6941707"/>
            <a:ext cx="130577" cy="143868"/>
          </a:xfrm>
          <a:prstGeom prst="line">
            <a:avLst/>
          </a:prstGeom>
          <a:ln w="127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6">
            <a:extLst>
              <a:ext uri="{FF2B5EF4-FFF2-40B4-BE49-F238E27FC236}">
                <a16:creationId xmlns:a16="http://schemas.microsoft.com/office/drawing/2014/main" id="{1F72ED39-3514-471C-A0C4-076CF9E18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61" y="6001309"/>
            <a:ext cx="2800800" cy="967589"/>
          </a:xfrm>
          <a:prstGeom prst="rect">
            <a:avLst/>
          </a:prstGeom>
        </p:spPr>
      </p:pic>
      <p:sp>
        <p:nvSpPr>
          <p:cNvPr id="95" name="Google Shape;4562;p45">
            <a:extLst>
              <a:ext uri="{FF2B5EF4-FFF2-40B4-BE49-F238E27FC236}">
                <a16:creationId xmlns:a16="http://schemas.microsoft.com/office/drawing/2014/main" id="{944B4FF2-6D02-4C93-9AFF-5DADC93435E7}"/>
              </a:ext>
            </a:extLst>
          </p:cNvPr>
          <p:cNvSpPr/>
          <p:nvPr/>
        </p:nvSpPr>
        <p:spPr>
          <a:xfrm>
            <a:off x="3556866" y="53687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C9B3880D-F01E-4EA8-A9A6-334812573FDB}"/>
              </a:ext>
            </a:extLst>
          </p:cNvPr>
          <p:cNvSpPr txBox="1"/>
          <p:nvPr/>
        </p:nvSpPr>
        <p:spPr>
          <a:xfrm>
            <a:off x="3807738" y="5341599"/>
            <a:ext cx="299963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wanneer iemand (gratis) kan profiteren van de aankoop/inspanning van een ander.</a:t>
            </a:r>
          </a:p>
          <a:p>
            <a:endParaRPr lang="nl-NL" sz="1050" dirty="0">
              <a:latin typeface="Museo Sans 500" panose="02000000000000000000" pitchFamily="50" charset="0"/>
            </a:endParaRPr>
          </a:p>
          <a:p>
            <a:r>
              <a:rPr lang="nl-NL" sz="1050" dirty="0">
                <a:latin typeface="Museo Sans 500" panose="02000000000000000000" pitchFamily="50" charset="0"/>
              </a:rPr>
              <a:t>Bijvoorbeeld wanneer een weknemer, zonder dat hij lid is van een vakbond, profiteert van de loonstijging die de vakbond heeft weten uit te onderhandelen.</a:t>
            </a:r>
          </a:p>
        </p:txBody>
      </p:sp>
      <p:grpSp>
        <p:nvGrpSpPr>
          <p:cNvPr id="97" name="Google Shape;4668;p45">
            <a:extLst>
              <a:ext uri="{FF2B5EF4-FFF2-40B4-BE49-F238E27FC236}">
                <a16:creationId xmlns:a16="http://schemas.microsoft.com/office/drawing/2014/main" id="{F2E0FFF6-1979-4A14-ADA8-C804601CFF80}"/>
              </a:ext>
            </a:extLst>
          </p:cNvPr>
          <p:cNvGrpSpPr/>
          <p:nvPr/>
        </p:nvGrpSpPr>
        <p:grpSpPr>
          <a:xfrm>
            <a:off x="3556884" y="5833795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98" name="Google Shape;4669;p45">
              <a:extLst>
                <a:ext uri="{FF2B5EF4-FFF2-40B4-BE49-F238E27FC236}">
                  <a16:creationId xmlns:a16="http://schemas.microsoft.com/office/drawing/2014/main" id="{72F36E16-679E-4F27-A76B-60FE03B93533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4670;p45">
              <a:extLst>
                <a:ext uri="{FF2B5EF4-FFF2-40B4-BE49-F238E27FC236}">
                  <a16:creationId xmlns:a16="http://schemas.microsoft.com/office/drawing/2014/main" id="{4DEE5754-15AB-49FC-A201-CF8C5AD2734D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4671;p45">
              <a:extLst>
                <a:ext uri="{FF2B5EF4-FFF2-40B4-BE49-F238E27FC236}">
                  <a16:creationId xmlns:a16="http://schemas.microsoft.com/office/drawing/2014/main" id="{1A8B7E86-EEEE-4FC9-A4C5-BCA79D6F4EDE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4672;p45">
              <a:extLst>
                <a:ext uri="{FF2B5EF4-FFF2-40B4-BE49-F238E27FC236}">
                  <a16:creationId xmlns:a16="http://schemas.microsoft.com/office/drawing/2014/main" id="{7D74D26B-8D68-47A1-A934-D51384132E8D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4673;p45">
              <a:extLst>
                <a:ext uri="{FF2B5EF4-FFF2-40B4-BE49-F238E27FC236}">
                  <a16:creationId xmlns:a16="http://schemas.microsoft.com/office/drawing/2014/main" id="{8BE7871E-AB20-4C44-95FA-85527B566618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4674;p45">
              <a:extLst>
                <a:ext uri="{FF2B5EF4-FFF2-40B4-BE49-F238E27FC236}">
                  <a16:creationId xmlns:a16="http://schemas.microsoft.com/office/drawing/2014/main" id="{5C6F59B7-D3A0-4343-B56E-4329C8D35FAA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4675;p45">
              <a:extLst>
                <a:ext uri="{FF2B5EF4-FFF2-40B4-BE49-F238E27FC236}">
                  <a16:creationId xmlns:a16="http://schemas.microsoft.com/office/drawing/2014/main" id="{F969ED8C-CEF7-43A3-B62C-200E6294E71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4676;p45">
              <a:extLst>
                <a:ext uri="{FF2B5EF4-FFF2-40B4-BE49-F238E27FC236}">
                  <a16:creationId xmlns:a16="http://schemas.microsoft.com/office/drawing/2014/main" id="{E2EA4FB0-F13B-44A2-87C4-7D4EA93DD528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6" name="Google Shape;4508;p45">
            <a:extLst>
              <a:ext uri="{FF2B5EF4-FFF2-40B4-BE49-F238E27FC236}">
                <a16:creationId xmlns:a16="http://schemas.microsoft.com/office/drawing/2014/main" id="{A8656320-8EB4-4B89-BF67-67874456CB16}"/>
              </a:ext>
            </a:extLst>
          </p:cNvPr>
          <p:cNvGrpSpPr/>
          <p:nvPr/>
        </p:nvGrpSpPr>
        <p:grpSpPr>
          <a:xfrm>
            <a:off x="3583609" y="2117163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107" name="Google Shape;4509;p45">
              <a:extLst>
                <a:ext uri="{FF2B5EF4-FFF2-40B4-BE49-F238E27FC236}">
                  <a16:creationId xmlns:a16="http://schemas.microsoft.com/office/drawing/2014/main" id="{0F7A02DD-2DC4-480A-A8C9-4BCBA5C430F2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4510;p45">
              <a:extLst>
                <a:ext uri="{FF2B5EF4-FFF2-40B4-BE49-F238E27FC236}">
                  <a16:creationId xmlns:a16="http://schemas.microsoft.com/office/drawing/2014/main" id="{F8CC7F5A-1C85-4524-B28E-A5877B57E6E3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9" name="Tekstvak 108">
            <a:extLst>
              <a:ext uri="{FF2B5EF4-FFF2-40B4-BE49-F238E27FC236}">
                <a16:creationId xmlns:a16="http://schemas.microsoft.com/office/drawing/2014/main" id="{4366D5BF-802C-4BF3-B66C-EF0D3006A749}"/>
              </a:ext>
            </a:extLst>
          </p:cNvPr>
          <p:cNvSpPr txBox="1"/>
          <p:nvPr/>
        </p:nvSpPr>
        <p:spPr>
          <a:xfrm>
            <a:off x="3815402" y="2053318"/>
            <a:ext cx="2999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berovingsprobleem</a:t>
            </a:r>
          </a:p>
        </p:txBody>
      </p:sp>
      <p:grpSp>
        <p:nvGrpSpPr>
          <p:cNvPr id="110" name="Google Shape;4508;p45">
            <a:extLst>
              <a:ext uri="{FF2B5EF4-FFF2-40B4-BE49-F238E27FC236}">
                <a16:creationId xmlns:a16="http://schemas.microsoft.com/office/drawing/2014/main" id="{2480A354-59BA-4C27-AC59-DA00825F2A53}"/>
              </a:ext>
            </a:extLst>
          </p:cNvPr>
          <p:cNvGrpSpPr/>
          <p:nvPr/>
        </p:nvGrpSpPr>
        <p:grpSpPr>
          <a:xfrm>
            <a:off x="198683" y="2204852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111" name="Google Shape;4509;p45">
              <a:extLst>
                <a:ext uri="{FF2B5EF4-FFF2-40B4-BE49-F238E27FC236}">
                  <a16:creationId xmlns:a16="http://schemas.microsoft.com/office/drawing/2014/main" id="{9F893190-AF5F-47D6-8386-9F0ACACE4D47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" name="Google Shape;4510;p45">
              <a:extLst>
                <a:ext uri="{FF2B5EF4-FFF2-40B4-BE49-F238E27FC236}">
                  <a16:creationId xmlns:a16="http://schemas.microsoft.com/office/drawing/2014/main" id="{EFCB625E-8C32-4067-8903-ACA909730C82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13" name="Tekstvak 112">
            <a:extLst>
              <a:ext uri="{FF2B5EF4-FFF2-40B4-BE49-F238E27FC236}">
                <a16:creationId xmlns:a16="http://schemas.microsoft.com/office/drawing/2014/main" id="{80DC2C4A-D5CD-4F10-AE4F-F3FD75C2EE85}"/>
              </a:ext>
            </a:extLst>
          </p:cNvPr>
          <p:cNvSpPr txBox="1"/>
          <p:nvPr/>
        </p:nvSpPr>
        <p:spPr>
          <a:xfrm>
            <a:off x="441083" y="2141007"/>
            <a:ext cx="2999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verzonken kosten</a:t>
            </a:r>
          </a:p>
        </p:txBody>
      </p:sp>
      <p:sp>
        <p:nvSpPr>
          <p:cNvPr id="114" name="Google Shape;4562;p45">
            <a:extLst>
              <a:ext uri="{FF2B5EF4-FFF2-40B4-BE49-F238E27FC236}">
                <a16:creationId xmlns:a16="http://schemas.microsoft.com/office/drawing/2014/main" id="{8F5E0F5F-DB3B-47BC-A98B-21AD911C07DD}"/>
              </a:ext>
            </a:extLst>
          </p:cNvPr>
          <p:cNvSpPr/>
          <p:nvPr/>
        </p:nvSpPr>
        <p:spPr>
          <a:xfrm>
            <a:off x="3564530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5" name="Tekstvak 114">
            <a:extLst>
              <a:ext uri="{FF2B5EF4-FFF2-40B4-BE49-F238E27FC236}">
                <a16:creationId xmlns:a16="http://schemas.microsoft.com/office/drawing/2014/main" id="{D067DAE9-C670-4BFD-B1F3-418EB2D5248B}"/>
              </a:ext>
            </a:extLst>
          </p:cNvPr>
          <p:cNvSpPr txBox="1"/>
          <p:nvPr/>
        </p:nvSpPr>
        <p:spPr>
          <a:xfrm>
            <a:off x="3815402" y="7808308"/>
            <a:ext cx="2999636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u="sng" dirty="0">
                <a:latin typeface="Museo Sans 500" panose="02000000000000000000" pitchFamily="50" charset="0"/>
              </a:rPr>
              <a:t>vrijwillig</a:t>
            </a:r>
            <a:r>
              <a:rPr lang="nl-NL" sz="1050" dirty="0">
                <a:latin typeface="Museo Sans 500" panose="02000000000000000000" pitchFamily="50" charset="0"/>
              </a:rPr>
              <a:t> afwijken van de dominante strategie om zo de uitkomst van een  spelsituatie te beïnvloeden.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Vaak om gevangenendilemma te doorbreken.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Niet houden aan zelfbinding leidt tot reputatieschade.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Zelfbinding is alleen succesvol als deze geloofwaardig is.</a:t>
            </a:r>
          </a:p>
        </p:txBody>
      </p:sp>
      <p:sp>
        <p:nvSpPr>
          <p:cNvPr id="116" name="Google Shape;4562;p45">
            <a:extLst>
              <a:ext uri="{FF2B5EF4-FFF2-40B4-BE49-F238E27FC236}">
                <a16:creationId xmlns:a16="http://schemas.microsoft.com/office/drawing/2014/main" id="{96B3787C-AFA5-49DA-BB2B-2F2A7AFB32F6}"/>
              </a:ext>
            </a:extLst>
          </p:cNvPr>
          <p:cNvSpPr/>
          <p:nvPr/>
        </p:nvSpPr>
        <p:spPr>
          <a:xfrm>
            <a:off x="204288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7" name="Tekstvak 116">
            <a:extLst>
              <a:ext uri="{FF2B5EF4-FFF2-40B4-BE49-F238E27FC236}">
                <a16:creationId xmlns:a16="http://schemas.microsoft.com/office/drawing/2014/main" id="{D0212199-0AC9-4985-B1F2-1169DCECB069}"/>
              </a:ext>
            </a:extLst>
          </p:cNvPr>
          <p:cNvSpPr txBox="1"/>
          <p:nvPr/>
        </p:nvSpPr>
        <p:spPr>
          <a:xfrm>
            <a:off x="455160" y="7808308"/>
            <a:ext cx="29996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situatie waarbij niemand erop vooruit kan gaan, zonder dat iemand anders erop achteruit gaat.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E3C2357-81E1-4401-AF21-771D1B0F47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361" y="8400640"/>
            <a:ext cx="2800800" cy="967589"/>
          </a:xfrm>
          <a:prstGeom prst="rect">
            <a:avLst/>
          </a:prstGeom>
        </p:spPr>
      </p:pic>
      <p:grpSp>
        <p:nvGrpSpPr>
          <p:cNvPr id="118" name="Google Shape;4668;p45">
            <a:extLst>
              <a:ext uri="{FF2B5EF4-FFF2-40B4-BE49-F238E27FC236}">
                <a16:creationId xmlns:a16="http://schemas.microsoft.com/office/drawing/2014/main" id="{A1AFC2D4-70BA-4C8A-B68E-C8BCBC7E4030}"/>
              </a:ext>
            </a:extLst>
          </p:cNvPr>
          <p:cNvGrpSpPr/>
          <p:nvPr/>
        </p:nvGrpSpPr>
        <p:grpSpPr>
          <a:xfrm>
            <a:off x="212798" y="8382452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19" name="Google Shape;4669;p45">
              <a:extLst>
                <a:ext uri="{FF2B5EF4-FFF2-40B4-BE49-F238E27FC236}">
                  <a16:creationId xmlns:a16="http://schemas.microsoft.com/office/drawing/2014/main" id="{465D028A-9428-4D9A-AD00-A12BB348FDB6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4670;p45">
              <a:extLst>
                <a:ext uri="{FF2B5EF4-FFF2-40B4-BE49-F238E27FC236}">
                  <a16:creationId xmlns:a16="http://schemas.microsoft.com/office/drawing/2014/main" id="{C9B1C058-9122-4D34-9D6A-55C8BC7ACA1D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4671;p45">
              <a:extLst>
                <a:ext uri="{FF2B5EF4-FFF2-40B4-BE49-F238E27FC236}">
                  <a16:creationId xmlns:a16="http://schemas.microsoft.com/office/drawing/2014/main" id="{1EE906D0-1D07-4335-8B7E-EFC4B8808E2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4672;p45">
              <a:extLst>
                <a:ext uri="{FF2B5EF4-FFF2-40B4-BE49-F238E27FC236}">
                  <a16:creationId xmlns:a16="http://schemas.microsoft.com/office/drawing/2014/main" id="{0FE47B1C-8A1E-462F-931E-4657D998E59F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4673;p45">
              <a:extLst>
                <a:ext uri="{FF2B5EF4-FFF2-40B4-BE49-F238E27FC236}">
                  <a16:creationId xmlns:a16="http://schemas.microsoft.com/office/drawing/2014/main" id="{D4CCF08A-E22C-448E-B78F-9E1BF234585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4674;p45">
              <a:extLst>
                <a:ext uri="{FF2B5EF4-FFF2-40B4-BE49-F238E27FC236}">
                  <a16:creationId xmlns:a16="http://schemas.microsoft.com/office/drawing/2014/main" id="{05C2B52B-A689-4F3F-A91C-F3DBFF53D56C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4675;p45">
              <a:extLst>
                <a:ext uri="{FF2B5EF4-FFF2-40B4-BE49-F238E27FC236}">
                  <a16:creationId xmlns:a16="http://schemas.microsoft.com/office/drawing/2014/main" id="{B19C82DE-811E-4C90-8546-F8DAFC1955D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4676;p45">
              <a:extLst>
                <a:ext uri="{FF2B5EF4-FFF2-40B4-BE49-F238E27FC236}">
                  <a16:creationId xmlns:a16="http://schemas.microsoft.com/office/drawing/2014/main" id="{BE79CF96-C11C-41FC-990B-D8736081BDD2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27" name="Tekstvak 126">
            <a:extLst>
              <a:ext uri="{FF2B5EF4-FFF2-40B4-BE49-F238E27FC236}">
                <a16:creationId xmlns:a16="http://schemas.microsoft.com/office/drawing/2014/main" id="{63059AFA-23CE-46AD-9051-8FAA6A1BD19A}"/>
              </a:ext>
            </a:extLst>
          </p:cNvPr>
          <p:cNvSpPr txBox="1"/>
          <p:nvPr/>
        </p:nvSpPr>
        <p:spPr>
          <a:xfrm>
            <a:off x="1519176" y="9449306"/>
            <a:ext cx="786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Museo Sans 500" panose="02000000000000000000" pitchFamily="50" charset="0"/>
              </a:rPr>
              <a:t>Optimaal </a:t>
            </a:r>
          </a:p>
        </p:txBody>
      </p:sp>
      <p:cxnSp>
        <p:nvCxnSpPr>
          <p:cNvPr id="128" name="Rechte verbindingslijn 127">
            <a:extLst>
              <a:ext uri="{FF2B5EF4-FFF2-40B4-BE49-F238E27FC236}">
                <a16:creationId xmlns:a16="http://schemas.microsoft.com/office/drawing/2014/main" id="{09DED71B-D47E-47CC-8F62-4AE8C11A1184}"/>
              </a:ext>
            </a:extLst>
          </p:cNvPr>
          <p:cNvCxnSpPr>
            <a:cxnSpLocks/>
            <a:endCxn id="127" idx="0"/>
          </p:cNvCxnSpPr>
          <p:nvPr/>
        </p:nvCxnSpPr>
        <p:spPr>
          <a:xfrm flipH="1">
            <a:off x="1912275" y="9089937"/>
            <a:ext cx="381540" cy="359369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Google Shape;4668;p45">
            <a:extLst>
              <a:ext uri="{FF2B5EF4-FFF2-40B4-BE49-F238E27FC236}">
                <a16:creationId xmlns:a16="http://schemas.microsoft.com/office/drawing/2014/main" id="{3D24BB0A-AC58-4F55-AF50-3A0E98FD4AA1}"/>
              </a:ext>
            </a:extLst>
          </p:cNvPr>
          <p:cNvGrpSpPr/>
          <p:nvPr/>
        </p:nvGrpSpPr>
        <p:grpSpPr>
          <a:xfrm>
            <a:off x="3565194" y="3893176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30" name="Google Shape;4669;p45">
              <a:extLst>
                <a:ext uri="{FF2B5EF4-FFF2-40B4-BE49-F238E27FC236}">
                  <a16:creationId xmlns:a16="http://schemas.microsoft.com/office/drawing/2014/main" id="{E28712A4-2797-4C60-A8A3-4CDED0C96333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4670;p45">
              <a:extLst>
                <a:ext uri="{FF2B5EF4-FFF2-40B4-BE49-F238E27FC236}">
                  <a16:creationId xmlns:a16="http://schemas.microsoft.com/office/drawing/2014/main" id="{26CABF7E-A997-4F9E-9069-492B93BDBE36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4671;p45">
              <a:extLst>
                <a:ext uri="{FF2B5EF4-FFF2-40B4-BE49-F238E27FC236}">
                  <a16:creationId xmlns:a16="http://schemas.microsoft.com/office/drawing/2014/main" id="{04632478-9CA2-4E29-B018-C33F7C9D5C01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4672;p45">
              <a:extLst>
                <a:ext uri="{FF2B5EF4-FFF2-40B4-BE49-F238E27FC236}">
                  <a16:creationId xmlns:a16="http://schemas.microsoft.com/office/drawing/2014/main" id="{17946ED4-DA22-42D9-9BCC-E1D919685E7C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4673;p45">
              <a:extLst>
                <a:ext uri="{FF2B5EF4-FFF2-40B4-BE49-F238E27FC236}">
                  <a16:creationId xmlns:a16="http://schemas.microsoft.com/office/drawing/2014/main" id="{671D8CEB-6272-496E-B541-39FCF1053893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4674;p45">
              <a:extLst>
                <a:ext uri="{FF2B5EF4-FFF2-40B4-BE49-F238E27FC236}">
                  <a16:creationId xmlns:a16="http://schemas.microsoft.com/office/drawing/2014/main" id="{A59AE6BA-C7F4-48FE-AD11-F1B8C3E5267D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4675;p45">
              <a:extLst>
                <a:ext uri="{FF2B5EF4-FFF2-40B4-BE49-F238E27FC236}">
                  <a16:creationId xmlns:a16="http://schemas.microsoft.com/office/drawing/2014/main" id="{70544DFD-681E-4BDE-9A62-6523FDFE637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4676;p45">
              <a:extLst>
                <a:ext uri="{FF2B5EF4-FFF2-40B4-BE49-F238E27FC236}">
                  <a16:creationId xmlns:a16="http://schemas.microsoft.com/office/drawing/2014/main" id="{EB12021A-1F44-44BC-8D56-E32DDAEC0F18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8" name="Google Shape;4668;p45">
            <a:extLst>
              <a:ext uri="{FF2B5EF4-FFF2-40B4-BE49-F238E27FC236}">
                <a16:creationId xmlns:a16="http://schemas.microsoft.com/office/drawing/2014/main" id="{5085016E-5762-4B94-9DEC-E93692458892}"/>
              </a:ext>
            </a:extLst>
          </p:cNvPr>
          <p:cNvGrpSpPr/>
          <p:nvPr/>
        </p:nvGrpSpPr>
        <p:grpSpPr>
          <a:xfrm>
            <a:off x="3565376" y="8400640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39" name="Google Shape;4669;p45">
              <a:extLst>
                <a:ext uri="{FF2B5EF4-FFF2-40B4-BE49-F238E27FC236}">
                  <a16:creationId xmlns:a16="http://schemas.microsoft.com/office/drawing/2014/main" id="{2BA8821A-9293-4971-BBB5-46B63485E3B7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" name="Google Shape;4670;p45">
              <a:extLst>
                <a:ext uri="{FF2B5EF4-FFF2-40B4-BE49-F238E27FC236}">
                  <a16:creationId xmlns:a16="http://schemas.microsoft.com/office/drawing/2014/main" id="{8C8BBDF6-F561-4A13-A20F-38BF12EBB8EF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" name="Google Shape;4671;p45">
              <a:extLst>
                <a:ext uri="{FF2B5EF4-FFF2-40B4-BE49-F238E27FC236}">
                  <a16:creationId xmlns:a16="http://schemas.microsoft.com/office/drawing/2014/main" id="{BFC68488-8363-457D-8A7E-3F991DFD4D7F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" name="Google Shape;4672;p45">
              <a:extLst>
                <a:ext uri="{FF2B5EF4-FFF2-40B4-BE49-F238E27FC236}">
                  <a16:creationId xmlns:a16="http://schemas.microsoft.com/office/drawing/2014/main" id="{35A2492E-5B82-4BC9-AECE-405E819015AD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4673;p45">
              <a:extLst>
                <a:ext uri="{FF2B5EF4-FFF2-40B4-BE49-F238E27FC236}">
                  <a16:creationId xmlns:a16="http://schemas.microsoft.com/office/drawing/2014/main" id="{520F9287-8BAE-4FB0-9E2D-1671C628E882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" name="Google Shape;4674;p45">
              <a:extLst>
                <a:ext uri="{FF2B5EF4-FFF2-40B4-BE49-F238E27FC236}">
                  <a16:creationId xmlns:a16="http://schemas.microsoft.com/office/drawing/2014/main" id="{8C46899F-3219-492B-88B5-238AA44D889D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" name="Google Shape;4675;p45">
              <a:extLst>
                <a:ext uri="{FF2B5EF4-FFF2-40B4-BE49-F238E27FC236}">
                  <a16:creationId xmlns:a16="http://schemas.microsoft.com/office/drawing/2014/main" id="{88E40319-412A-4B34-9ABE-AA0EABE72023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" name="Google Shape;4676;p45">
              <a:extLst>
                <a:ext uri="{FF2B5EF4-FFF2-40B4-BE49-F238E27FC236}">
                  <a16:creationId xmlns:a16="http://schemas.microsoft.com/office/drawing/2014/main" id="{26DB3055-0975-4EDA-BE2C-AA919F95BCA8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318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CDE1EAA-9B64-4085-B60D-942929640C09}"/>
              </a:ext>
            </a:extLst>
          </p:cNvPr>
          <p:cNvSpPr txBox="1"/>
          <p:nvPr/>
        </p:nvSpPr>
        <p:spPr>
          <a:xfrm>
            <a:off x="19798" y="105438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Collectieve goederen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DD7ACD1-59C7-4D1E-A52F-E75BA5AEDF09}"/>
              </a:ext>
            </a:extLst>
          </p:cNvPr>
          <p:cNvSpPr txBox="1"/>
          <p:nvPr/>
        </p:nvSpPr>
        <p:spPr>
          <a:xfrm>
            <a:off x="3510536" y="1054389"/>
            <a:ext cx="3260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Dominante strategie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077D85E-9002-474E-B670-2889EBAE3C9D}"/>
              </a:ext>
            </a:extLst>
          </p:cNvPr>
          <p:cNvSpPr txBox="1"/>
          <p:nvPr/>
        </p:nvSpPr>
        <p:spPr>
          <a:xfrm>
            <a:off x="25400" y="349922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Individuele goederen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E0FD340-14AC-4405-82C9-2BAF0DC8D1F5}"/>
              </a:ext>
            </a:extLst>
          </p:cNvPr>
          <p:cNvSpPr txBox="1"/>
          <p:nvPr/>
        </p:nvSpPr>
        <p:spPr>
          <a:xfrm>
            <a:off x="4050748" y="3499224"/>
            <a:ext cx="2180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Loonstarheid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E6DD4E0-7D60-46B2-B1BD-93817A0946D4}"/>
              </a:ext>
            </a:extLst>
          </p:cNvPr>
          <p:cNvSpPr txBox="1"/>
          <p:nvPr/>
        </p:nvSpPr>
        <p:spPr>
          <a:xfrm>
            <a:off x="-5603" y="5715459"/>
            <a:ext cx="34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Maatschappelijke kosten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8B4ADCD-FC03-4786-A01F-1F3FAEB4E330}"/>
              </a:ext>
            </a:extLst>
          </p:cNvPr>
          <p:cNvSpPr txBox="1"/>
          <p:nvPr/>
        </p:nvSpPr>
        <p:spPr>
          <a:xfrm>
            <a:off x="3448948" y="5950935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Organisatiegraad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4271FAB-9140-41E3-8E91-094BFEA32670}"/>
              </a:ext>
            </a:extLst>
          </p:cNvPr>
          <p:cNvSpPr txBox="1"/>
          <p:nvPr/>
        </p:nvSpPr>
        <p:spPr>
          <a:xfrm>
            <a:off x="-5129" y="8211094"/>
            <a:ext cx="345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Arbeidsmarkt</a:t>
            </a:r>
            <a:br>
              <a:rPr lang="nl-NL" sz="2400" dirty="0">
                <a:latin typeface="Museo Sans 900" panose="02000000000000000000" pitchFamily="50" charset="0"/>
              </a:rPr>
            </a:b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700" panose="02000000000000000000" pitchFamily="50" charset="0"/>
              </a:rPr>
              <a:t>(krap &amp; ruim)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34D5AA7-8921-4A0B-A2B2-49BD5B5FDB19}"/>
              </a:ext>
            </a:extLst>
          </p:cNvPr>
          <p:cNvSpPr txBox="1"/>
          <p:nvPr/>
        </p:nvSpPr>
        <p:spPr>
          <a:xfrm>
            <a:off x="3448948" y="8382019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Loon-prijsspiraal</a:t>
            </a:r>
          </a:p>
        </p:txBody>
      </p:sp>
    </p:spTree>
    <p:extLst>
      <p:ext uri="{BB962C8B-B14F-4D97-AF65-F5344CB8AC3E}">
        <p14:creationId xmlns:p14="http://schemas.microsoft.com/office/powerpoint/2010/main" val="354652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B9E3DF7-9EAA-48EC-A49E-43AC253F0AA9}"/>
              </a:ext>
            </a:extLst>
          </p:cNvPr>
          <p:cNvSpPr txBox="1"/>
          <p:nvPr/>
        </p:nvSpPr>
        <p:spPr>
          <a:xfrm>
            <a:off x="3429001" y="1121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Collectieve goederen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3BCF973-E934-4CAE-ABFF-2BE6E47D90A4}"/>
              </a:ext>
            </a:extLst>
          </p:cNvPr>
          <p:cNvSpPr txBox="1"/>
          <p:nvPr/>
        </p:nvSpPr>
        <p:spPr>
          <a:xfrm>
            <a:off x="3434603" y="261037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Individuele goederen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9D41128-922B-43A5-9CA0-194731CE667B}"/>
              </a:ext>
            </a:extLst>
          </p:cNvPr>
          <p:cNvSpPr txBox="1"/>
          <p:nvPr/>
        </p:nvSpPr>
        <p:spPr>
          <a:xfrm>
            <a:off x="3401526" y="5056060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Maatschappelijke kosten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C5E437F-E47C-4C9B-8078-8020D0485EC6}"/>
              </a:ext>
            </a:extLst>
          </p:cNvPr>
          <p:cNvSpPr txBox="1"/>
          <p:nvPr/>
        </p:nvSpPr>
        <p:spPr>
          <a:xfrm>
            <a:off x="3402000" y="75042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Arbeidsmarkt (krap &amp; ruim)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DADAC90-DE28-4733-8FA1-C80443D43750}"/>
              </a:ext>
            </a:extLst>
          </p:cNvPr>
          <p:cNvSpPr txBox="1"/>
          <p:nvPr/>
        </p:nvSpPr>
        <p:spPr>
          <a:xfrm>
            <a:off x="754198" y="118615"/>
            <a:ext cx="1976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Dominante strategie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89C3E2F-6F1F-49AC-B6A6-62C108D5F585}"/>
              </a:ext>
            </a:extLst>
          </p:cNvPr>
          <p:cNvSpPr txBox="1"/>
          <p:nvPr/>
        </p:nvSpPr>
        <p:spPr>
          <a:xfrm>
            <a:off x="1069186" y="2616874"/>
            <a:ext cx="1346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Loonstarheid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7544B1E-213F-4DCB-9052-560CE38BA727}"/>
              </a:ext>
            </a:extLst>
          </p:cNvPr>
          <p:cNvSpPr txBox="1"/>
          <p:nvPr/>
        </p:nvSpPr>
        <p:spPr>
          <a:xfrm>
            <a:off x="23130" y="5062560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Organisatiegraad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B534904-6488-4FCE-96EF-34D09412B3AF}"/>
              </a:ext>
            </a:extLst>
          </p:cNvPr>
          <p:cNvSpPr txBox="1"/>
          <p:nvPr/>
        </p:nvSpPr>
        <p:spPr>
          <a:xfrm>
            <a:off x="50604" y="7510322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Loon-prijsspiraal</a:t>
            </a:r>
          </a:p>
        </p:txBody>
      </p:sp>
      <p:sp>
        <p:nvSpPr>
          <p:cNvPr id="10" name="Google Shape;4562;p45">
            <a:extLst>
              <a:ext uri="{FF2B5EF4-FFF2-40B4-BE49-F238E27FC236}">
                <a16:creationId xmlns:a16="http://schemas.microsoft.com/office/drawing/2014/main" id="{B3BE901F-133E-4FE1-A714-1638BB123AA9}"/>
              </a:ext>
            </a:extLst>
          </p:cNvPr>
          <p:cNvSpPr/>
          <p:nvPr/>
        </p:nvSpPr>
        <p:spPr>
          <a:xfrm>
            <a:off x="3564531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4562;p45">
            <a:extLst>
              <a:ext uri="{FF2B5EF4-FFF2-40B4-BE49-F238E27FC236}">
                <a16:creationId xmlns:a16="http://schemas.microsoft.com/office/drawing/2014/main" id="{E9527A1F-8809-46E4-A577-6C35311A8977}"/>
              </a:ext>
            </a:extLst>
          </p:cNvPr>
          <p:cNvSpPr/>
          <p:nvPr/>
        </p:nvSpPr>
        <p:spPr>
          <a:xfrm>
            <a:off x="198683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8426C99-4F92-48F9-B2F0-AA90B34814D7}"/>
              </a:ext>
            </a:extLst>
          </p:cNvPr>
          <p:cNvSpPr txBox="1"/>
          <p:nvPr/>
        </p:nvSpPr>
        <p:spPr>
          <a:xfrm>
            <a:off x="441083" y="2921783"/>
            <a:ext cx="29996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betekent dat lonen op korte termijn niet/traag reageren op veranderingen op de arbeidsmarkt.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Oorzaak: lonen komen veelal tot stand door onderhandeling en worden dan vastgelegd in contracten met een bepaalde looptijd.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779DC40-4E96-4E23-8277-B762A1253669}"/>
              </a:ext>
            </a:extLst>
          </p:cNvPr>
          <p:cNvSpPr txBox="1"/>
          <p:nvPr/>
        </p:nvSpPr>
        <p:spPr>
          <a:xfrm>
            <a:off x="441083" y="394978"/>
            <a:ext cx="2999636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wanneer een speler, ongeacht wat de ander doet, steeds kiest voor dezelfde actie.</a:t>
            </a:r>
          </a:p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Bijvoorbeeld:</a:t>
            </a:r>
          </a:p>
        </p:txBody>
      </p:sp>
      <p:sp>
        <p:nvSpPr>
          <p:cNvPr id="15" name="Google Shape;4562;p45">
            <a:extLst>
              <a:ext uri="{FF2B5EF4-FFF2-40B4-BE49-F238E27FC236}">
                <a16:creationId xmlns:a16="http://schemas.microsoft.com/office/drawing/2014/main" id="{2C4C0124-9167-4C7B-A509-F1514D273A9A}"/>
              </a:ext>
            </a:extLst>
          </p:cNvPr>
          <p:cNvSpPr/>
          <p:nvPr/>
        </p:nvSpPr>
        <p:spPr>
          <a:xfrm>
            <a:off x="198683" y="43674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6" name="Google Shape;4668;p45">
            <a:extLst>
              <a:ext uri="{FF2B5EF4-FFF2-40B4-BE49-F238E27FC236}">
                <a16:creationId xmlns:a16="http://schemas.microsoft.com/office/drawing/2014/main" id="{3FD6E722-99AA-49B7-A0C1-2D71F192E406}"/>
              </a:ext>
            </a:extLst>
          </p:cNvPr>
          <p:cNvGrpSpPr/>
          <p:nvPr/>
        </p:nvGrpSpPr>
        <p:grpSpPr>
          <a:xfrm>
            <a:off x="3557857" y="1538891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7" name="Google Shape;4669;p45">
              <a:extLst>
                <a:ext uri="{FF2B5EF4-FFF2-40B4-BE49-F238E27FC236}">
                  <a16:creationId xmlns:a16="http://schemas.microsoft.com/office/drawing/2014/main" id="{BDC99FC5-94C5-4A77-8D12-D39E446F55C4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4670;p45">
              <a:extLst>
                <a:ext uri="{FF2B5EF4-FFF2-40B4-BE49-F238E27FC236}">
                  <a16:creationId xmlns:a16="http://schemas.microsoft.com/office/drawing/2014/main" id="{F835D37D-7E19-467E-989A-3EFDE1736779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4671;p45">
              <a:extLst>
                <a:ext uri="{FF2B5EF4-FFF2-40B4-BE49-F238E27FC236}">
                  <a16:creationId xmlns:a16="http://schemas.microsoft.com/office/drawing/2014/main" id="{1D3AFBFC-84F6-4C6D-A933-EE584165A59C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4672;p45">
              <a:extLst>
                <a:ext uri="{FF2B5EF4-FFF2-40B4-BE49-F238E27FC236}">
                  <a16:creationId xmlns:a16="http://schemas.microsoft.com/office/drawing/2014/main" id="{47C9FA87-2CC6-4113-906F-22B5366F08D0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4673;p45">
              <a:extLst>
                <a:ext uri="{FF2B5EF4-FFF2-40B4-BE49-F238E27FC236}">
                  <a16:creationId xmlns:a16="http://schemas.microsoft.com/office/drawing/2014/main" id="{1C3400FF-32D6-417C-90F5-1163E6CCD820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4674;p45">
              <a:extLst>
                <a:ext uri="{FF2B5EF4-FFF2-40B4-BE49-F238E27FC236}">
                  <a16:creationId xmlns:a16="http://schemas.microsoft.com/office/drawing/2014/main" id="{C55895D5-D499-4FC5-B4C9-EDB4D4C72913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4675;p45">
              <a:extLst>
                <a:ext uri="{FF2B5EF4-FFF2-40B4-BE49-F238E27FC236}">
                  <a16:creationId xmlns:a16="http://schemas.microsoft.com/office/drawing/2014/main" id="{2A40BDDD-FF94-414F-84F0-A194EBC05F9D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4676;p45">
              <a:extLst>
                <a:ext uri="{FF2B5EF4-FFF2-40B4-BE49-F238E27FC236}">
                  <a16:creationId xmlns:a16="http://schemas.microsoft.com/office/drawing/2014/main" id="{2B966CD7-B9C8-49CA-880F-8F926F071AA5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4562;p45">
            <a:extLst>
              <a:ext uri="{FF2B5EF4-FFF2-40B4-BE49-F238E27FC236}">
                <a16:creationId xmlns:a16="http://schemas.microsoft.com/office/drawing/2014/main" id="{68FE6147-266C-4B44-9531-F1F944C6B621}"/>
              </a:ext>
            </a:extLst>
          </p:cNvPr>
          <p:cNvSpPr/>
          <p:nvPr/>
        </p:nvSpPr>
        <p:spPr>
          <a:xfrm>
            <a:off x="3566529" y="438647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6" name="Google Shape;4562;p45">
            <a:extLst>
              <a:ext uri="{FF2B5EF4-FFF2-40B4-BE49-F238E27FC236}">
                <a16:creationId xmlns:a16="http://schemas.microsoft.com/office/drawing/2014/main" id="{5523CCBB-E7C9-4BC8-9368-3E1FD2A0B3A0}"/>
              </a:ext>
            </a:extLst>
          </p:cNvPr>
          <p:cNvSpPr/>
          <p:nvPr/>
        </p:nvSpPr>
        <p:spPr>
          <a:xfrm>
            <a:off x="198683" y="536715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D3E9B226-A0B4-4DC7-A722-C9EC7ED35799}"/>
              </a:ext>
            </a:extLst>
          </p:cNvPr>
          <p:cNvSpPr txBox="1"/>
          <p:nvPr/>
        </p:nvSpPr>
        <p:spPr>
          <a:xfrm>
            <a:off x="441083" y="5340013"/>
            <a:ext cx="2999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hoeveel procent van het totale aantal werknemers lid is van een vakbond.</a:t>
            </a:r>
          </a:p>
        </p:txBody>
      </p:sp>
      <p:sp>
        <p:nvSpPr>
          <p:cNvPr id="28" name="Google Shape;4562;p45">
            <a:extLst>
              <a:ext uri="{FF2B5EF4-FFF2-40B4-BE49-F238E27FC236}">
                <a16:creationId xmlns:a16="http://schemas.microsoft.com/office/drawing/2014/main" id="{27243EB9-01D9-4F2F-9472-937532D92A95}"/>
              </a:ext>
            </a:extLst>
          </p:cNvPr>
          <p:cNvSpPr/>
          <p:nvPr/>
        </p:nvSpPr>
        <p:spPr>
          <a:xfrm>
            <a:off x="3556866" y="53687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2DCC6298-6355-4C97-B529-3E36902FE060}"/>
              </a:ext>
            </a:extLst>
          </p:cNvPr>
          <p:cNvSpPr txBox="1"/>
          <p:nvPr/>
        </p:nvSpPr>
        <p:spPr>
          <a:xfrm>
            <a:off x="3807738" y="5341599"/>
            <a:ext cx="29996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kosten voor de maatschappij als geheel. 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Dus de private kosten plus alle kosten die samenhangen met negatieve externe effecten.</a:t>
            </a:r>
          </a:p>
        </p:txBody>
      </p:sp>
      <p:grpSp>
        <p:nvGrpSpPr>
          <p:cNvPr id="30" name="Google Shape;4508;p45">
            <a:extLst>
              <a:ext uri="{FF2B5EF4-FFF2-40B4-BE49-F238E27FC236}">
                <a16:creationId xmlns:a16="http://schemas.microsoft.com/office/drawing/2014/main" id="{C765B6FF-CF17-45B7-B997-32B979514E41}"/>
              </a:ext>
            </a:extLst>
          </p:cNvPr>
          <p:cNvGrpSpPr/>
          <p:nvPr/>
        </p:nvGrpSpPr>
        <p:grpSpPr>
          <a:xfrm>
            <a:off x="202527" y="7056314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31" name="Google Shape;4509;p45">
              <a:extLst>
                <a:ext uri="{FF2B5EF4-FFF2-40B4-BE49-F238E27FC236}">
                  <a16:creationId xmlns:a16="http://schemas.microsoft.com/office/drawing/2014/main" id="{4B854227-4613-4BA5-A976-8BDDAE758CC7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4510;p45">
              <a:extLst>
                <a:ext uri="{FF2B5EF4-FFF2-40B4-BE49-F238E27FC236}">
                  <a16:creationId xmlns:a16="http://schemas.microsoft.com/office/drawing/2014/main" id="{080DB473-DE2B-496D-9892-DF8AEDB72577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4562;p45">
            <a:extLst>
              <a:ext uri="{FF2B5EF4-FFF2-40B4-BE49-F238E27FC236}">
                <a16:creationId xmlns:a16="http://schemas.microsoft.com/office/drawing/2014/main" id="{BBA44520-DE0E-4418-8EA6-D91AB818A0F7}"/>
              </a:ext>
            </a:extLst>
          </p:cNvPr>
          <p:cNvSpPr/>
          <p:nvPr/>
        </p:nvSpPr>
        <p:spPr>
          <a:xfrm>
            <a:off x="3564530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E49E0DAB-FC0D-43CA-B45C-B37EC45E2491}"/>
              </a:ext>
            </a:extLst>
          </p:cNvPr>
          <p:cNvSpPr txBox="1"/>
          <p:nvPr/>
        </p:nvSpPr>
        <p:spPr>
          <a:xfrm>
            <a:off x="3815402" y="7808308"/>
            <a:ext cx="2999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geheel van vraag naar- en aanbod van de productiefactor arbeid.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VRAAG: werkgelegenheid (bedrijven)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AANBOD: beroepsbevolking (personen)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KRAPPE ARBEIDSMARKT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als er weinig werkloosheid is en relatief veel openstaande vacatures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RUIME ARBEIDSMARKT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als er veel werkloosheid is en weinig openstaande vacatures</a:t>
            </a:r>
          </a:p>
        </p:txBody>
      </p:sp>
      <p:sp>
        <p:nvSpPr>
          <p:cNvPr id="35" name="Google Shape;4562;p45">
            <a:extLst>
              <a:ext uri="{FF2B5EF4-FFF2-40B4-BE49-F238E27FC236}">
                <a16:creationId xmlns:a16="http://schemas.microsoft.com/office/drawing/2014/main" id="{2C3800C7-36C5-4EE7-8699-BF4177A54B0D}"/>
              </a:ext>
            </a:extLst>
          </p:cNvPr>
          <p:cNvSpPr/>
          <p:nvPr/>
        </p:nvSpPr>
        <p:spPr>
          <a:xfrm>
            <a:off x="204288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6D923757-779F-4353-806F-37E62B62C194}"/>
              </a:ext>
            </a:extLst>
          </p:cNvPr>
          <p:cNvSpPr txBox="1"/>
          <p:nvPr/>
        </p:nvSpPr>
        <p:spPr>
          <a:xfrm>
            <a:off x="455160" y="7808308"/>
            <a:ext cx="2999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bij een loon-prijsspiraal drijven loonstijgingen en prijsstijgingen elkaar op.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5D83554A-84EB-4F57-9BDB-418EBBCC3022}"/>
              </a:ext>
            </a:extLst>
          </p:cNvPr>
          <p:cNvSpPr txBox="1"/>
          <p:nvPr/>
        </p:nvSpPr>
        <p:spPr>
          <a:xfrm>
            <a:off x="3795211" y="396877"/>
            <a:ext cx="2999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goederen die niet splitsbaar zijn in individueel leverbare eenheden. Collectieve goederen worden geleverd door de overheid en betaald met belastinggeld.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7D07C70-7AC4-4CEF-A839-5FEF39795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27" y="1032525"/>
            <a:ext cx="2803148" cy="968400"/>
          </a:xfrm>
          <a:prstGeom prst="rect">
            <a:avLst/>
          </a:prstGeom>
        </p:spPr>
      </p:pic>
      <p:grpSp>
        <p:nvGrpSpPr>
          <p:cNvPr id="38" name="Google Shape;4668;p45">
            <a:extLst>
              <a:ext uri="{FF2B5EF4-FFF2-40B4-BE49-F238E27FC236}">
                <a16:creationId xmlns:a16="http://schemas.microsoft.com/office/drawing/2014/main" id="{35069BE8-90DE-414D-8CBF-D7AB52CC7BE2}"/>
              </a:ext>
            </a:extLst>
          </p:cNvPr>
          <p:cNvGrpSpPr/>
          <p:nvPr/>
        </p:nvGrpSpPr>
        <p:grpSpPr>
          <a:xfrm>
            <a:off x="198170" y="775739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39" name="Google Shape;4669;p45">
              <a:extLst>
                <a:ext uri="{FF2B5EF4-FFF2-40B4-BE49-F238E27FC236}">
                  <a16:creationId xmlns:a16="http://schemas.microsoft.com/office/drawing/2014/main" id="{953483F7-AF02-479C-AECE-EE390FB90C3E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670;p45">
              <a:extLst>
                <a:ext uri="{FF2B5EF4-FFF2-40B4-BE49-F238E27FC236}">
                  <a16:creationId xmlns:a16="http://schemas.microsoft.com/office/drawing/2014/main" id="{869B2E6A-2970-43D9-9698-F95062092FFE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4671;p45">
              <a:extLst>
                <a:ext uri="{FF2B5EF4-FFF2-40B4-BE49-F238E27FC236}">
                  <a16:creationId xmlns:a16="http://schemas.microsoft.com/office/drawing/2014/main" id="{FE81F294-C321-4B81-85A4-7B1AC4578408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672;p45">
              <a:extLst>
                <a:ext uri="{FF2B5EF4-FFF2-40B4-BE49-F238E27FC236}">
                  <a16:creationId xmlns:a16="http://schemas.microsoft.com/office/drawing/2014/main" id="{5021402B-39FF-4506-A919-C7DB247D6B40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4673;p45">
              <a:extLst>
                <a:ext uri="{FF2B5EF4-FFF2-40B4-BE49-F238E27FC236}">
                  <a16:creationId xmlns:a16="http://schemas.microsoft.com/office/drawing/2014/main" id="{4F33B125-48CD-422F-833B-FEEB0E2AE605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4674;p45">
              <a:extLst>
                <a:ext uri="{FF2B5EF4-FFF2-40B4-BE49-F238E27FC236}">
                  <a16:creationId xmlns:a16="http://schemas.microsoft.com/office/drawing/2014/main" id="{667915B6-C772-4F91-85AC-6D92CD5210F9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675;p45">
              <a:extLst>
                <a:ext uri="{FF2B5EF4-FFF2-40B4-BE49-F238E27FC236}">
                  <a16:creationId xmlns:a16="http://schemas.microsoft.com/office/drawing/2014/main" id="{5063D593-4A02-4ECB-A664-D9AD9AFC8E47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76;p45">
              <a:extLst>
                <a:ext uri="{FF2B5EF4-FFF2-40B4-BE49-F238E27FC236}">
                  <a16:creationId xmlns:a16="http://schemas.microsoft.com/office/drawing/2014/main" id="{8447F8DA-0A4C-4300-B782-661E1921237A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7" name="Tekstvak 46">
            <a:extLst>
              <a:ext uri="{FF2B5EF4-FFF2-40B4-BE49-F238E27FC236}">
                <a16:creationId xmlns:a16="http://schemas.microsoft.com/office/drawing/2014/main" id="{CC84A408-247D-4286-A301-C8C674A5ADD4}"/>
              </a:ext>
            </a:extLst>
          </p:cNvPr>
          <p:cNvSpPr txBox="1"/>
          <p:nvPr/>
        </p:nvSpPr>
        <p:spPr>
          <a:xfrm>
            <a:off x="441083" y="1984601"/>
            <a:ext cx="2999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Beide spelers hebben dominante strategie: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altijd kiezen voor ‘wel </a:t>
            </a:r>
            <a:r>
              <a:rPr lang="nl-NL" sz="1050" dirty="0" err="1">
                <a:latin typeface="Museo Sans 500" panose="02000000000000000000" pitchFamily="50" charset="0"/>
              </a:rPr>
              <a:t>prijsverlagen</a:t>
            </a:r>
            <a:r>
              <a:rPr lang="nl-NL" sz="1050" dirty="0">
                <a:latin typeface="Museo Sans 500" panose="02000000000000000000" pitchFamily="50" charset="0"/>
              </a:rPr>
              <a:t>’.</a:t>
            </a:r>
          </a:p>
        </p:txBody>
      </p:sp>
      <p:pic>
        <p:nvPicPr>
          <p:cNvPr id="48" name="Afbeelding 47">
            <a:extLst>
              <a:ext uri="{FF2B5EF4-FFF2-40B4-BE49-F238E27FC236}">
                <a16:creationId xmlns:a16="http://schemas.microsoft.com/office/drawing/2014/main" id="{7B76EE72-EFBB-4131-A4C9-A82E9B334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6022" y="1125533"/>
            <a:ext cx="2472996" cy="1248741"/>
          </a:xfrm>
          <a:prstGeom prst="rect">
            <a:avLst/>
          </a:prstGeom>
        </p:spPr>
      </p:pic>
      <p:grpSp>
        <p:nvGrpSpPr>
          <p:cNvPr id="49" name="Google Shape;4668;p45">
            <a:extLst>
              <a:ext uri="{FF2B5EF4-FFF2-40B4-BE49-F238E27FC236}">
                <a16:creationId xmlns:a16="http://schemas.microsoft.com/office/drawing/2014/main" id="{4B2FAF38-0EDF-4D20-8E46-5AABDD0F720E}"/>
              </a:ext>
            </a:extLst>
          </p:cNvPr>
          <p:cNvGrpSpPr/>
          <p:nvPr/>
        </p:nvGrpSpPr>
        <p:grpSpPr>
          <a:xfrm>
            <a:off x="203676" y="3495356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50" name="Google Shape;4669;p45">
              <a:extLst>
                <a:ext uri="{FF2B5EF4-FFF2-40B4-BE49-F238E27FC236}">
                  <a16:creationId xmlns:a16="http://schemas.microsoft.com/office/drawing/2014/main" id="{0D12A4C5-1493-42F2-9DE6-7DED3B2837FF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4670;p45">
              <a:extLst>
                <a:ext uri="{FF2B5EF4-FFF2-40B4-BE49-F238E27FC236}">
                  <a16:creationId xmlns:a16="http://schemas.microsoft.com/office/drawing/2014/main" id="{96DB6DE8-76C9-4A37-B098-0715F816699E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4671;p45">
              <a:extLst>
                <a:ext uri="{FF2B5EF4-FFF2-40B4-BE49-F238E27FC236}">
                  <a16:creationId xmlns:a16="http://schemas.microsoft.com/office/drawing/2014/main" id="{8C73180F-53DF-41C5-AD9A-1C8F162934CE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4672;p45">
              <a:extLst>
                <a:ext uri="{FF2B5EF4-FFF2-40B4-BE49-F238E27FC236}">
                  <a16:creationId xmlns:a16="http://schemas.microsoft.com/office/drawing/2014/main" id="{F2AEFE4D-EDE6-49BC-8BC8-7B6DE08F235D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4673;p45">
              <a:extLst>
                <a:ext uri="{FF2B5EF4-FFF2-40B4-BE49-F238E27FC236}">
                  <a16:creationId xmlns:a16="http://schemas.microsoft.com/office/drawing/2014/main" id="{757A30EA-0921-4EBE-8756-24F25E395301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4674;p45">
              <a:extLst>
                <a:ext uri="{FF2B5EF4-FFF2-40B4-BE49-F238E27FC236}">
                  <a16:creationId xmlns:a16="http://schemas.microsoft.com/office/drawing/2014/main" id="{0CD23228-0AE5-494B-A8BA-BE07254D78D1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4675;p45">
              <a:extLst>
                <a:ext uri="{FF2B5EF4-FFF2-40B4-BE49-F238E27FC236}">
                  <a16:creationId xmlns:a16="http://schemas.microsoft.com/office/drawing/2014/main" id="{97E9FDF4-E868-4C90-A9DA-E4C7F5BB3CDF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4676;p45">
              <a:extLst>
                <a:ext uri="{FF2B5EF4-FFF2-40B4-BE49-F238E27FC236}">
                  <a16:creationId xmlns:a16="http://schemas.microsoft.com/office/drawing/2014/main" id="{ABCAF498-D75D-43DA-952C-CD887D0751AE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58" name="Afbeelding 57">
            <a:extLst>
              <a:ext uri="{FF2B5EF4-FFF2-40B4-BE49-F238E27FC236}">
                <a16:creationId xmlns:a16="http://schemas.microsoft.com/office/drawing/2014/main" id="{FB7076C2-F0F4-46FF-804D-7D79A54017B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9186" y="4103238"/>
            <a:ext cx="1346844" cy="673422"/>
          </a:xfrm>
          <a:prstGeom prst="rect">
            <a:avLst/>
          </a:prstGeom>
        </p:spPr>
      </p:pic>
      <p:grpSp>
        <p:nvGrpSpPr>
          <p:cNvPr id="59" name="Google Shape;4668;p45">
            <a:extLst>
              <a:ext uri="{FF2B5EF4-FFF2-40B4-BE49-F238E27FC236}">
                <a16:creationId xmlns:a16="http://schemas.microsoft.com/office/drawing/2014/main" id="{2C5DF3F8-9263-47E7-B269-696F16FF86DD}"/>
              </a:ext>
            </a:extLst>
          </p:cNvPr>
          <p:cNvGrpSpPr/>
          <p:nvPr/>
        </p:nvGrpSpPr>
        <p:grpSpPr>
          <a:xfrm>
            <a:off x="3557857" y="3962214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60" name="Google Shape;4669;p45">
              <a:extLst>
                <a:ext uri="{FF2B5EF4-FFF2-40B4-BE49-F238E27FC236}">
                  <a16:creationId xmlns:a16="http://schemas.microsoft.com/office/drawing/2014/main" id="{74E6C6A9-B3B7-4502-8B82-B0B8DF0C8A9C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4670;p45">
              <a:extLst>
                <a:ext uri="{FF2B5EF4-FFF2-40B4-BE49-F238E27FC236}">
                  <a16:creationId xmlns:a16="http://schemas.microsoft.com/office/drawing/2014/main" id="{F44225BC-9D56-4362-BABC-6D1435F8B00D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4671;p45">
              <a:extLst>
                <a:ext uri="{FF2B5EF4-FFF2-40B4-BE49-F238E27FC236}">
                  <a16:creationId xmlns:a16="http://schemas.microsoft.com/office/drawing/2014/main" id="{30A394A1-B6B5-4C8D-AD55-97A24428F4B2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4672;p45">
              <a:extLst>
                <a:ext uri="{FF2B5EF4-FFF2-40B4-BE49-F238E27FC236}">
                  <a16:creationId xmlns:a16="http://schemas.microsoft.com/office/drawing/2014/main" id="{FA855E10-5392-4F71-AE21-14214793A860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4673;p45">
              <a:extLst>
                <a:ext uri="{FF2B5EF4-FFF2-40B4-BE49-F238E27FC236}">
                  <a16:creationId xmlns:a16="http://schemas.microsoft.com/office/drawing/2014/main" id="{BE24577C-EC2B-4B9B-96C1-F1AD92FDDC82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4674;p45">
              <a:extLst>
                <a:ext uri="{FF2B5EF4-FFF2-40B4-BE49-F238E27FC236}">
                  <a16:creationId xmlns:a16="http://schemas.microsoft.com/office/drawing/2014/main" id="{60C13F4C-8AC9-48AD-AD7E-09C3459A1964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4675;p45">
              <a:extLst>
                <a:ext uri="{FF2B5EF4-FFF2-40B4-BE49-F238E27FC236}">
                  <a16:creationId xmlns:a16="http://schemas.microsoft.com/office/drawing/2014/main" id="{75A8E2C3-8425-4018-961D-24C2EEAD6C71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4676;p45">
              <a:extLst>
                <a:ext uri="{FF2B5EF4-FFF2-40B4-BE49-F238E27FC236}">
                  <a16:creationId xmlns:a16="http://schemas.microsoft.com/office/drawing/2014/main" id="{49EC4DEB-443F-4A23-9E20-88BBF2AEB73B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68" name="Afbeelding 67">
            <a:extLst>
              <a:ext uri="{FF2B5EF4-FFF2-40B4-BE49-F238E27FC236}">
                <a16:creationId xmlns:a16="http://schemas.microsoft.com/office/drawing/2014/main" id="{E5A71351-5E0E-40DE-8939-8546B67B1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6022" y="3548856"/>
            <a:ext cx="2472996" cy="1248741"/>
          </a:xfrm>
          <a:prstGeom prst="rect">
            <a:avLst/>
          </a:prstGeom>
        </p:spPr>
      </p:pic>
      <p:sp>
        <p:nvSpPr>
          <p:cNvPr id="69" name="Tekstvak 68">
            <a:extLst>
              <a:ext uri="{FF2B5EF4-FFF2-40B4-BE49-F238E27FC236}">
                <a16:creationId xmlns:a16="http://schemas.microsoft.com/office/drawing/2014/main" id="{9440F306-D406-4744-A68B-62E82D5F33DD}"/>
              </a:ext>
            </a:extLst>
          </p:cNvPr>
          <p:cNvSpPr txBox="1"/>
          <p:nvPr/>
        </p:nvSpPr>
        <p:spPr>
          <a:xfrm>
            <a:off x="3795211" y="2921783"/>
            <a:ext cx="29996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goederen die gesplitst kunnen worden in individuele eenheden. De gebruiker moet betalen voor het gebruik ervan.</a:t>
            </a:r>
          </a:p>
        </p:txBody>
      </p:sp>
      <p:grpSp>
        <p:nvGrpSpPr>
          <p:cNvPr id="70" name="Google Shape;4668;p45">
            <a:extLst>
              <a:ext uri="{FF2B5EF4-FFF2-40B4-BE49-F238E27FC236}">
                <a16:creationId xmlns:a16="http://schemas.microsoft.com/office/drawing/2014/main" id="{73C6BBEB-D9DF-483D-A0C4-9784CC2CC22D}"/>
              </a:ext>
            </a:extLst>
          </p:cNvPr>
          <p:cNvGrpSpPr/>
          <p:nvPr/>
        </p:nvGrpSpPr>
        <p:grpSpPr>
          <a:xfrm>
            <a:off x="3567822" y="5709553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71" name="Google Shape;4669;p45">
              <a:extLst>
                <a:ext uri="{FF2B5EF4-FFF2-40B4-BE49-F238E27FC236}">
                  <a16:creationId xmlns:a16="http://schemas.microsoft.com/office/drawing/2014/main" id="{B5ED81F9-4961-4789-B5E3-DA2BD596C1EB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4670;p45">
              <a:extLst>
                <a:ext uri="{FF2B5EF4-FFF2-40B4-BE49-F238E27FC236}">
                  <a16:creationId xmlns:a16="http://schemas.microsoft.com/office/drawing/2014/main" id="{DE0DF8BB-0A27-49CB-A217-0655304513D8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4671;p45">
              <a:extLst>
                <a:ext uri="{FF2B5EF4-FFF2-40B4-BE49-F238E27FC236}">
                  <a16:creationId xmlns:a16="http://schemas.microsoft.com/office/drawing/2014/main" id="{F9558198-89BA-4AE6-8F4D-2A8EFFC6EB23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4672;p45">
              <a:extLst>
                <a:ext uri="{FF2B5EF4-FFF2-40B4-BE49-F238E27FC236}">
                  <a16:creationId xmlns:a16="http://schemas.microsoft.com/office/drawing/2014/main" id="{587B93FD-48B3-41A0-B9DD-CD4A71DA58F9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4673;p45">
              <a:extLst>
                <a:ext uri="{FF2B5EF4-FFF2-40B4-BE49-F238E27FC236}">
                  <a16:creationId xmlns:a16="http://schemas.microsoft.com/office/drawing/2014/main" id="{971E0332-83A9-4867-B3F0-61C38AE95313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4674;p45">
              <a:extLst>
                <a:ext uri="{FF2B5EF4-FFF2-40B4-BE49-F238E27FC236}">
                  <a16:creationId xmlns:a16="http://schemas.microsoft.com/office/drawing/2014/main" id="{A6A4D22B-279F-4BD7-8FEC-FF301C3EC864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4675;p45">
              <a:extLst>
                <a:ext uri="{FF2B5EF4-FFF2-40B4-BE49-F238E27FC236}">
                  <a16:creationId xmlns:a16="http://schemas.microsoft.com/office/drawing/2014/main" id="{BC39B2BE-563D-4115-9C86-38A054A4E82E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4676;p45">
              <a:extLst>
                <a:ext uri="{FF2B5EF4-FFF2-40B4-BE49-F238E27FC236}">
                  <a16:creationId xmlns:a16="http://schemas.microsoft.com/office/drawing/2014/main" id="{A95AC627-D22D-4A39-A635-372AA8967108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81" name="Afbeelding 80">
            <a:extLst>
              <a:ext uri="{FF2B5EF4-FFF2-40B4-BE49-F238E27FC236}">
                <a16:creationId xmlns:a16="http://schemas.microsoft.com/office/drawing/2014/main" id="{A8986F94-8842-4BD2-A7EE-CC154D620D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21" y="5730334"/>
            <a:ext cx="1913887" cy="1148332"/>
          </a:xfrm>
          <a:prstGeom prst="rect">
            <a:avLst/>
          </a:prstGeom>
        </p:spPr>
      </p:pic>
      <p:sp>
        <p:nvSpPr>
          <p:cNvPr id="82" name="Tekstvak 81">
            <a:extLst>
              <a:ext uri="{FF2B5EF4-FFF2-40B4-BE49-F238E27FC236}">
                <a16:creationId xmlns:a16="http://schemas.microsoft.com/office/drawing/2014/main" id="{00A022DA-894E-41E5-851D-EE61A52D1DAD}"/>
              </a:ext>
            </a:extLst>
          </p:cNvPr>
          <p:cNvSpPr txBox="1"/>
          <p:nvPr/>
        </p:nvSpPr>
        <p:spPr>
          <a:xfrm>
            <a:off x="441083" y="6985583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meeliftersgedrag</a:t>
            </a:r>
          </a:p>
        </p:txBody>
      </p:sp>
      <p:pic>
        <p:nvPicPr>
          <p:cNvPr id="84" name="Afbeelding 83">
            <a:extLst>
              <a:ext uri="{FF2B5EF4-FFF2-40B4-BE49-F238E27FC236}">
                <a16:creationId xmlns:a16="http://schemas.microsoft.com/office/drawing/2014/main" id="{B18C9C0C-C34B-4866-A710-517F5ED9C6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83" y="8353704"/>
            <a:ext cx="2880000" cy="781646"/>
          </a:xfrm>
          <a:prstGeom prst="rect">
            <a:avLst/>
          </a:prstGeom>
        </p:spPr>
      </p:pic>
      <p:grpSp>
        <p:nvGrpSpPr>
          <p:cNvPr id="85" name="Google Shape;4668;p45">
            <a:extLst>
              <a:ext uri="{FF2B5EF4-FFF2-40B4-BE49-F238E27FC236}">
                <a16:creationId xmlns:a16="http://schemas.microsoft.com/office/drawing/2014/main" id="{D7E6B34C-8C3C-4429-8713-20E02C224292}"/>
              </a:ext>
            </a:extLst>
          </p:cNvPr>
          <p:cNvGrpSpPr/>
          <p:nvPr/>
        </p:nvGrpSpPr>
        <p:grpSpPr>
          <a:xfrm>
            <a:off x="200167" y="8353704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86" name="Google Shape;4669;p45">
              <a:extLst>
                <a:ext uri="{FF2B5EF4-FFF2-40B4-BE49-F238E27FC236}">
                  <a16:creationId xmlns:a16="http://schemas.microsoft.com/office/drawing/2014/main" id="{AB8C40FE-8617-4960-A2F6-483821EE8650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4670;p45">
              <a:extLst>
                <a:ext uri="{FF2B5EF4-FFF2-40B4-BE49-F238E27FC236}">
                  <a16:creationId xmlns:a16="http://schemas.microsoft.com/office/drawing/2014/main" id="{9360FE46-68C5-48A6-ABAF-1B77ADDD359C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4671;p45">
              <a:extLst>
                <a:ext uri="{FF2B5EF4-FFF2-40B4-BE49-F238E27FC236}">
                  <a16:creationId xmlns:a16="http://schemas.microsoft.com/office/drawing/2014/main" id="{4E2CA8E9-8E2B-481C-8927-F8FCABFFF6DA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4672;p45">
              <a:extLst>
                <a:ext uri="{FF2B5EF4-FFF2-40B4-BE49-F238E27FC236}">
                  <a16:creationId xmlns:a16="http://schemas.microsoft.com/office/drawing/2014/main" id="{24F98E1B-A718-4FC2-9550-7F1E6BE2498B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4673;p45">
              <a:extLst>
                <a:ext uri="{FF2B5EF4-FFF2-40B4-BE49-F238E27FC236}">
                  <a16:creationId xmlns:a16="http://schemas.microsoft.com/office/drawing/2014/main" id="{E8A7DC8C-E67E-4CC8-BFBC-2D6D64CCAB2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4674;p45">
              <a:extLst>
                <a:ext uri="{FF2B5EF4-FFF2-40B4-BE49-F238E27FC236}">
                  <a16:creationId xmlns:a16="http://schemas.microsoft.com/office/drawing/2014/main" id="{B698C39D-1F27-4633-A7F3-F511DFF39028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4675;p45">
              <a:extLst>
                <a:ext uri="{FF2B5EF4-FFF2-40B4-BE49-F238E27FC236}">
                  <a16:creationId xmlns:a16="http://schemas.microsoft.com/office/drawing/2014/main" id="{0416D77B-DBF8-444A-826E-29AD5219F4C9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4676;p45">
              <a:extLst>
                <a:ext uri="{FF2B5EF4-FFF2-40B4-BE49-F238E27FC236}">
                  <a16:creationId xmlns:a16="http://schemas.microsoft.com/office/drawing/2014/main" id="{F8F08C92-6DC3-44FC-9B2A-EACAA0242ABF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94" name="Google Shape;4668;p45">
            <a:extLst>
              <a:ext uri="{FF2B5EF4-FFF2-40B4-BE49-F238E27FC236}">
                <a16:creationId xmlns:a16="http://schemas.microsoft.com/office/drawing/2014/main" id="{B49A9969-39E8-4433-859C-F2B716E6F0C3}"/>
              </a:ext>
            </a:extLst>
          </p:cNvPr>
          <p:cNvGrpSpPr/>
          <p:nvPr/>
        </p:nvGrpSpPr>
        <p:grpSpPr>
          <a:xfrm>
            <a:off x="3571357" y="8217651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95" name="Google Shape;4669;p45">
              <a:extLst>
                <a:ext uri="{FF2B5EF4-FFF2-40B4-BE49-F238E27FC236}">
                  <a16:creationId xmlns:a16="http://schemas.microsoft.com/office/drawing/2014/main" id="{78C956D1-A732-4CCD-BF80-64A4A2A7751F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4670;p45">
              <a:extLst>
                <a:ext uri="{FF2B5EF4-FFF2-40B4-BE49-F238E27FC236}">
                  <a16:creationId xmlns:a16="http://schemas.microsoft.com/office/drawing/2014/main" id="{5D3E0CA8-83D9-4DA6-97AB-891013D40DDF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4671;p45">
              <a:extLst>
                <a:ext uri="{FF2B5EF4-FFF2-40B4-BE49-F238E27FC236}">
                  <a16:creationId xmlns:a16="http://schemas.microsoft.com/office/drawing/2014/main" id="{1A43DC2C-6B18-44A7-9703-393E343E6342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4672;p45">
              <a:extLst>
                <a:ext uri="{FF2B5EF4-FFF2-40B4-BE49-F238E27FC236}">
                  <a16:creationId xmlns:a16="http://schemas.microsoft.com/office/drawing/2014/main" id="{63EEA180-C608-43D7-8223-B204A9A16C54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4673;p45">
              <a:extLst>
                <a:ext uri="{FF2B5EF4-FFF2-40B4-BE49-F238E27FC236}">
                  <a16:creationId xmlns:a16="http://schemas.microsoft.com/office/drawing/2014/main" id="{543E9F65-C4F7-40FD-8C3E-B9B838E1ADBC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4674;p45">
              <a:extLst>
                <a:ext uri="{FF2B5EF4-FFF2-40B4-BE49-F238E27FC236}">
                  <a16:creationId xmlns:a16="http://schemas.microsoft.com/office/drawing/2014/main" id="{F109E64F-3495-4932-965E-0F4BB103964B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4675;p45">
              <a:extLst>
                <a:ext uri="{FF2B5EF4-FFF2-40B4-BE49-F238E27FC236}">
                  <a16:creationId xmlns:a16="http://schemas.microsoft.com/office/drawing/2014/main" id="{773AA78B-6E70-43AB-8B5A-1A3100239E9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4676;p45">
              <a:extLst>
                <a:ext uri="{FF2B5EF4-FFF2-40B4-BE49-F238E27FC236}">
                  <a16:creationId xmlns:a16="http://schemas.microsoft.com/office/drawing/2014/main" id="{144236CC-BC68-4A08-BFFF-54DDD12EE461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3" name="Google Shape;4668;p45">
            <a:extLst>
              <a:ext uri="{FF2B5EF4-FFF2-40B4-BE49-F238E27FC236}">
                <a16:creationId xmlns:a16="http://schemas.microsoft.com/office/drawing/2014/main" id="{2156328D-F4E7-4FFC-B030-05F54C1C3969}"/>
              </a:ext>
            </a:extLst>
          </p:cNvPr>
          <p:cNvGrpSpPr/>
          <p:nvPr/>
        </p:nvGrpSpPr>
        <p:grpSpPr>
          <a:xfrm>
            <a:off x="3562986" y="8607070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04" name="Google Shape;4669;p45">
              <a:extLst>
                <a:ext uri="{FF2B5EF4-FFF2-40B4-BE49-F238E27FC236}">
                  <a16:creationId xmlns:a16="http://schemas.microsoft.com/office/drawing/2014/main" id="{E29EE058-9B1A-4784-80FE-AFC7B0E15E8D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4670;p45">
              <a:extLst>
                <a:ext uri="{FF2B5EF4-FFF2-40B4-BE49-F238E27FC236}">
                  <a16:creationId xmlns:a16="http://schemas.microsoft.com/office/drawing/2014/main" id="{797C29C3-D769-4F52-9943-5BF13FB776D3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4671;p45">
              <a:extLst>
                <a:ext uri="{FF2B5EF4-FFF2-40B4-BE49-F238E27FC236}">
                  <a16:creationId xmlns:a16="http://schemas.microsoft.com/office/drawing/2014/main" id="{25B17F7D-EF5E-42B6-BA02-0778748B7B03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4672;p45">
              <a:extLst>
                <a:ext uri="{FF2B5EF4-FFF2-40B4-BE49-F238E27FC236}">
                  <a16:creationId xmlns:a16="http://schemas.microsoft.com/office/drawing/2014/main" id="{E1F3EB50-8540-46CA-BE74-DF5FC19AA338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4673;p45">
              <a:extLst>
                <a:ext uri="{FF2B5EF4-FFF2-40B4-BE49-F238E27FC236}">
                  <a16:creationId xmlns:a16="http://schemas.microsoft.com/office/drawing/2014/main" id="{B8E6C518-D25E-41D2-ACB9-4DFA396828C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4674;p45">
              <a:extLst>
                <a:ext uri="{FF2B5EF4-FFF2-40B4-BE49-F238E27FC236}">
                  <a16:creationId xmlns:a16="http://schemas.microsoft.com/office/drawing/2014/main" id="{2151317A-4235-482B-A718-D1539287430B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" name="Google Shape;4675;p45">
              <a:extLst>
                <a:ext uri="{FF2B5EF4-FFF2-40B4-BE49-F238E27FC236}">
                  <a16:creationId xmlns:a16="http://schemas.microsoft.com/office/drawing/2014/main" id="{894B403E-5556-4F0D-854C-6F97ABAF3DE4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" name="Google Shape;4676;p45">
              <a:extLst>
                <a:ext uri="{FF2B5EF4-FFF2-40B4-BE49-F238E27FC236}">
                  <a16:creationId xmlns:a16="http://schemas.microsoft.com/office/drawing/2014/main" id="{F642BE72-C60B-448F-B9EE-20B8FA5CA210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635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CDE1EAA-9B64-4085-B60D-942929640C09}"/>
              </a:ext>
            </a:extLst>
          </p:cNvPr>
          <p:cNvSpPr txBox="1"/>
          <p:nvPr/>
        </p:nvSpPr>
        <p:spPr>
          <a:xfrm>
            <a:off x="19798" y="105438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DD7ACD1-59C7-4D1E-A52F-E75BA5AEDF09}"/>
              </a:ext>
            </a:extLst>
          </p:cNvPr>
          <p:cNvSpPr txBox="1"/>
          <p:nvPr/>
        </p:nvSpPr>
        <p:spPr>
          <a:xfrm>
            <a:off x="4906751" y="1054389"/>
            <a:ext cx="468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077D85E-9002-474E-B670-2889EBAE3C9D}"/>
              </a:ext>
            </a:extLst>
          </p:cNvPr>
          <p:cNvSpPr txBox="1"/>
          <p:nvPr/>
        </p:nvSpPr>
        <p:spPr>
          <a:xfrm>
            <a:off x="25400" y="349922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E0FD340-14AC-4405-82C9-2BAF0DC8D1F5}"/>
              </a:ext>
            </a:extLst>
          </p:cNvPr>
          <p:cNvSpPr txBox="1"/>
          <p:nvPr/>
        </p:nvSpPr>
        <p:spPr>
          <a:xfrm>
            <a:off x="4906751" y="3499224"/>
            <a:ext cx="468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E6DD4E0-7D60-46B2-B1BD-93817A0946D4}"/>
              </a:ext>
            </a:extLst>
          </p:cNvPr>
          <p:cNvSpPr txBox="1"/>
          <p:nvPr/>
        </p:nvSpPr>
        <p:spPr>
          <a:xfrm>
            <a:off x="-5603" y="5950935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8B4ADCD-FC03-4786-A01F-1F3FAEB4E330}"/>
              </a:ext>
            </a:extLst>
          </p:cNvPr>
          <p:cNvSpPr txBox="1"/>
          <p:nvPr/>
        </p:nvSpPr>
        <p:spPr>
          <a:xfrm>
            <a:off x="3448948" y="5950935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4271FAB-9140-41E3-8E91-094BFEA32670}"/>
              </a:ext>
            </a:extLst>
          </p:cNvPr>
          <p:cNvSpPr txBox="1"/>
          <p:nvPr/>
        </p:nvSpPr>
        <p:spPr>
          <a:xfrm>
            <a:off x="-5129" y="838201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34D5AA7-8921-4A0B-A2B2-49BD5B5FDB19}"/>
              </a:ext>
            </a:extLst>
          </p:cNvPr>
          <p:cNvSpPr txBox="1"/>
          <p:nvPr/>
        </p:nvSpPr>
        <p:spPr>
          <a:xfrm>
            <a:off x="3448948" y="8382019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44244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9C84B88-5A0F-4463-AE5B-E7425E294FFA}"/>
              </a:ext>
            </a:extLst>
          </p:cNvPr>
          <p:cNvSpPr txBox="1"/>
          <p:nvPr/>
        </p:nvSpPr>
        <p:spPr>
          <a:xfrm>
            <a:off x="3429001" y="1121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A407691-B259-456D-9A63-ED64AB9761FE}"/>
              </a:ext>
            </a:extLst>
          </p:cNvPr>
          <p:cNvSpPr txBox="1"/>
          <p:nvPr/>
        </p:nvSpPr>
        <p:spPr>
          <a:xfrm>
            <a:off x="3434603" y="261037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B304D05-9DDD-4760-9A86-BACE60A77CAB}"/>
              </a:ext>
            </a:extLst>
          </p:cNvPr>
          <p:cNvSpPr txBox="1"/>
          <p:nvPr/>
        </p:nvSpPr>
        <p:spPr>
          <a:xfrm>
            <a:off x="3401526" y="5056060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1460ED8-C84C-4F9D-B535-DF318E2EBD6C}"/>
              </a:ext>
            </a:extLst>
          </p:cNvPr>
          <p:cNvSpPr txBox="1"/>
          <p:nvPr/>
        </p:nvSpPr>
        <p:spPr>
          <a:xfrm>
            <a:off x="3402000" y="75042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CECDAF8-E98C-421A-976A-823F052594D4}"/>
              </a:ext>
            </a:extLst>
          </p:cNvPr>
          <p:cNvSpPr txBox="1"/>
          <p:nvPr/>
        </p:nvSpPr>
        <p:spPr>
          <a:xfrm>
            <a:off x="1567722" y="118615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69B1D52-299B-405D-AC90-1AB30456F551}"/>
              </a:ext>
            </a:extLst>
          </p:cNvPr>
          <p:cNvSpPr txBox="1"/>
          <p:nvPr/>
        </p:nvSpPr>
        <p:spPr>
          <a:xfrm>
            <a:off x="1567720" y="2616874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328C87D-18EA-4CF4-91C0-0F24D95AB764}"/>
              </a:ext>
            </a:extLst>
          </p:cNvPr>
          <p:cNvSpPr txBox="1"/>
          <p:nvPr/>
        </p:nvSpPr>
        <p:spPr>
          <a:xfrm>
            <a:off x="23130" y="5062560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0B76D9C-3362-49EF-8D5E-123F9CE0B2CC}"/>
              </a:ext>
            </a:extLst>
          </p:cNvPr>
          <p:cNvSpPr txBox="1"/>
          <p:nvPr/>
        </p:nvSpPr>
        <p:spPr>
          <a:xfrm>
            <a:off x="50604" y="7510322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0" name="Google Shape;4562;p45">
            <a:extLst>
              <a:ext uri="{FF2B5EF4-FFF2-40B4-BE49-F238E27FC236}">
                <a16:creationId xmlns:a16="http://schemas.microsoft.com/office/drawing/2014/main" id="{AAF5A175-9143-4B34-B22A-5B4627DB115C}"/>
              </a:ext>
            </a:extLst>
          </p:cNvPr>
          <p:cNvSpPr/>
          <p:nvPr/>
        </p:nvSpPr>
        <p:spPr>
          <a:xfrm>
            <a:off x="3564531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4562;p45">
            <a:extLst>
              <a:ext uri="{FF2B5EF4-FFF2-40B4-BE49-F238E27FC236}">
                <a16:creationId xmlns:a16="http://schemas.microsoft.com/office/drawing/2014/main" id="{5EAB6B0B-04A4-433B-A9EE-996E0264087E}"/>
              </a:ext>
            </a:extLst>
          </p:cNvPr>
          <p:cNvSpPr/>
          <p:nvPr/>
        </p:nvSpPr>
        <p:spPr>
          <a:xfrm>
            <a:off x="198683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70DCB8E-5117-462A-AF4C-0CEECDB85E29}"/>
              </a:ext>
            </a:extLst>
          </p:cNvPr>
          <p:cNvSpPr txBox="1"/>
          <p:nvPr/>
        </p:nvSpPr>
        <p:spPr>
          <a:xfrm>
            <a:off x="441083" y="2921783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98EEDDB-C994-48B1-A275-76D2DF9BC10B}"/>
              </a:ext>
            </a:extLst>
          </p:cNvPr>
          <p:cNvSpPr txBox="1"/>
          <p:nvPr/>
        </p:nvSpPr>
        <p:spPr>
          <a:xfrm>
            <a:off x="441083" y="394978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14" name="Google Shape;4562;p45">
            <a:extLst>
              <a:ext uri="{FF2B5EF4-FFF2-40B4-BE49-F238E27FC236}">
                <a16:creationId xmlns:a16="http://schemas.microsoft.com/office/drawing/2014/main" id="{38395960-BC73-4F53-AD5C-DEFADAB5D646}"/>
              </a:ext>
            </a:extLst>
          </p:cNvPr>
          <p:cNvSpPr/>
          <p:nvPr/>
        </p:nvSpPr>
        <p:spPr>
          <a:xfrm>
            <a:off x="198683" y="43674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4562;p45">
            <a:extLst>
              <a:ext uri="{FF2B5EF4-FFF2-40B4-BE49-F238E27FC236}">
                <a16:creationId xmlns:a16="http://schemas.microsoft.com/office/drawing/2014/main" id="{D24E6426-9103-41B8-89DB-11E267A80DB3}"/>
              </a:ext>
            </a:extLst>
          </p:cNvPr>
          <p:cNvSpPr/>
          <p:nvPr/>
        </p:nvSpPr>
        <p:spPr>
          <a:xfrm>
            <a:off x="3566529" y="438647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4562;p45">
            <a:extLst>
              <a:ext uri="{FF2B5EF4-FFF2-40B4-BE49-F238E27FC236}">
                <a16:creationId xmlns:a16="http://schemas.microsoft.com/office/drawing/2014/main" id="{7199642D-248E-40FC-93E9-6D5578AEB35A}"/>
              </a:ext>
            </a:extLst>
          </p:cNvPr>
          <p:cNvSpPr/>
          <p:nvPr/>
        </p:nvSpPr>
        <p:spPr>
          <a:xfrm>
            <a:off x="198683" y="536715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701FA9F-CE55-43A9-8525-39CE1D932F29}"/>
              </a:ext>
            </a:extLst>
          </p:cNvPr>
          <p:cNvSpPr txBox="1"/>
          <p:nvPr/>
        </p:nvSpPr>
        <p:spPr>
          <a:xfrm>
            <a:off x="441083" y="5340013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18" name="Google Shape;4562;p45">
            <a:extLst>
              <a:ext uri="{FF2B5EF4-FFF2-40B4-BE49-F238E27FC236}">
                <a16:creationId xmlns:a16="http://schemas.microsoft.com/office/drawing/2014/main" id="{F6137DAC-8EA7-42E1-84F8-E89B65C29137}"/>
              </a:ext>
            </a:extLst>
          </p:cNvPr>
          <p:cNvSpPr/>
          <p:nvPr/>
        </p:nvSpPr>
        <p:spPr>
          <a:xfrm>
            <a:off x="3556866" y="53687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D83634E-F98A-4C40-86B1-8BBA60ECA1AD}"/>
              </a:ext>
            </a:extLst>
          </p:cNvPr>
          <p:cNvSpPr txBox="1"/>
          <p:nvPr/>
        </p:nvSpPr>
        <p:spPr>
          <a:xfrm>
            <a:off x="3807738" y="5341599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20" name="Google Shape;4562;p45">
            <a:extLst>
              <a:ext uri="{FF2B5EF4-FFF2-40B4-BE49-F238E27FC236}">
                <a16:creationId xmlns:a16="http://schemas.microsoft.com/office/drawing/2014/main" id="{D293EB36-CB29-412F-BEF8-6D373FB441D3}"/>
              </a:ext>
            </a:extLst>
          </p:cNvPr>
          <p:cNvSpPr/>
          <p:nvPr/>
        </p:nvSpPr>
        <p:spPr>
          <a:xfrm>
            <a:off x="3564530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28537D2-BF5B-4544-BC40-1734860385B5}"/>
              </a:ext>
            </a:extLst>
          </p:cNvPr>
          <p:cNvSpPr txBox="1"/>
          <p:nvPr/>
        </p:nvSpPr>
        <p:spPr>
          <a:xfrm>
            <a:off x="3815402" y="7808308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22" name="Google Shape;4562;p45">
            <a:extLst>
              <a:ext uri="{FF2B5EF4-FFF2-40B4-BE49-F238E27FC236}">
                <a16:creationId xmlns:a16="http://schemas.microsoft.com/office/drawing/2014/main" id="{3DCFFFE1-0B96-4171-97D5-37E32324EB82}"/>
              </a:ext>
            </a:extLst>
          </p:cNvPr>
          <p:cNvSpPr/>
          <p:nvPr/>
        </p:nvSpPr>
        <p:spPr>
          <a:xfrm>
            <a:off x="204288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969EDF0C-2093-49B8-8417-BD5D94F719A1}"/>
              </a:ext>
            </a:extLst>
          </p:cNvPr>
          <p:cNvSpPr txBox="1"/>
          <p:nvPr/>
        </p:nvSpPr>
        <p:spPr>
          <a:xfrm>
            <a:off x="455160" y="7808308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7C91879-5724-4AF3-8EFD-84175377CBD3}"/>
              </a:ext>
            </a:extLst>
          </p:cNvPr>
          <p:cNvSpPr txBox="1"/>
          <p:nvPr/>
        </p:nvSpPr>
        <p:spPr>
          <a:xfrm>
            <a:off x="3795211" y="396877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01C2464-C29A-4CD9-8906-69884C76EB4F}"/>
              </a:ext>
            </a:extLst>
          </p:cNvPr>
          <p:cNvSpPr txBox="1"/>
          <p:nvPr/>
        </p:nvSpPr>
        <p:spPr>
          <a:xfrm>
            <a:off x="3795211" y="2921783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</p:spTree>
    <p:extLst>
      <p:ext uri="{BB962C8B-B14F-4D97-AF65-F5344CB8AC3E}">
        <p14:creationId xmlns:p14="http://schemas.microsoft.com/office/powerpoint/2010/main" val="2498694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1923</TotalTime>
  <Words>607</Words>
  <Application>Microsoft Office PowerPoint</Application>
  <PresentationFormat>A4 (210 x 297 mm)</PresentationFormat>
  <Paragraphs>100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Museo Sans 500</vt:lpstr>
      <vt:lpstr>Museo Sans 700</vt:lpstr>
      <vt:lpstr>Museo Sans 900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6</cp:revision>
  <dcterms:created xsi:type="dcterms:W3CDTF">2020-12-09T13:10:21Z</dcterms:created>
  <dcterms:modified xsi:type="dcterms:W3CDTF">2020-12-21T10:26:43Z</dcterms:modified>
</cp:coreProperties>
</file>