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812"/>
    <a:srgbClr val="ED4D0F"/>
    <a:srgbClr val="1A80B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4844CE-2F1A-4148-89E2-A5748F2C7103}" v="65" dt="2020-12-20T15:09:47.851"/>
    <p1510:client id="{3BBDD280-F172-4AEF-ACE2-8C369CF07530}" v="358" dt="2020-12-20T11:48:40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048" y="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194844CE-2F1A-4148-89E2-A5748F2C7103}"/>
    <pc:docChg chg="undo custSel addSld modSld">
      <pc:chgData name="Paul Bloemers" userId="fe3832ff3b233e04" providerId="LiveId" clId="{194844CE-2F1A-4148-89E2-A5748F2C7103}" dt="2020-12-20T15:10:23.164" v="2229" actId="179"/>
      <pc:docMkLst>
        <pc:docMk/>
      </pc:docMkLst>
      <pc:sldChg chg="modSp mod">
        <pc:chgData name="Paul Bloemers" userId="fe3832ff3b233e04" providerId="LiveId" clId="{194844CE-2F1A-4148-89E2-A5748F2C7103}" dt="2020-12-19T10:56:04.115" v="115" actId="20577"/>
        <pc:sldMkLst>
          <pc:docMk/>
          <pc:sldMk cId="3174709951" sldId="256"/>
        </pc:sldMkLst>
        <pc:spChg chg="mod">
          <ac:chgData name="Paul Bloemers" userId="fe3832ff3b233e04" providerId="LiveId" clId="{194844CE-2F1A-4148-89E2-A5748F2C7103}" dt="2020-12-19T10:54:07.033" v="7" actId="20577"/>
          <ac:spMkLst>
            <pc:docMk/>
            <pc:sldMk cId="3174709951" sldId="256"/>
            <ac:spMk id="41" creationId="{03400619-E573-441E-8987-A922C83511BF}"/>
          </ac:spMkLst>
        </pc:spChg>
        <pc:spChg chg="mod">
          <ac:chgData name="Paul Bloemers" userId="fe3832ff3b233e04" providerId="LiveId" clId="{194844CE-2F1A-4148-89E2-A5748F2C7103}" dt="2020-12-19T10:54:17.545" v="17" actId="20577"/>
          <ac:spMkLst>
            <pc:docMk/>
            <pc:sldMk cId="3174709951" sldId="256"/>
            <ac:spMk id="42" creationId="{19C9F2E5-9F8F-4E58-A1F6-F122BCF661CE}"/>
          </ac:spMkLst>
        </pc:spChg>
        <pc:spChg chg="mod">
          <ac:chgData name="Paul Bloemers" userId="fe3832ff3b233e04" providerId="LiveId" clId="{194844CE-2F1A-4148-89E2-A5748F2C7103}" dt="2020-12-19T10:54:30.424" v="36" actId="20577"/>
          <ac:spMkLst>
            <pc:docMk/>
            <pc:sldMk cId="3174709951" sldId="256"/>
            <ac:spMk id="43" creationId="{799E6C22-5F4A-41D7-BCFC-3078BAA48243}"/>
          </ac:spMkLst>
        </pc:spChg>
        <pc:spChg chg="mod">
          <ac:chgData name="Paul Bloemers" userId="fe3832ff3b233e04" providerId="LiveId" clId="{194844CE-2F1A-4148-89E2-A5748F2C7103}" dt="2020-12-19T10:55:02.322" v="51" actId="20577"/>
          <ac:spMkLst>
            <pc:docMk/>
            <pc:sldMk cId="3174709951" sldId="256"/>
            <ac:spMk id="44" creationId="{D01F0FE3-8079-441D-ACAC-E7ADE01556C6}"/>
          </ac:spMkLst>
        </pc:spChg>
        <pc:spChg chg="mod">
          <ac:chgData name="Paul Bloemers" userId="fe3832ff3b233e04" providerId="LiveId" clId="{194844CE-2F1A-4148-89E2-A5748F2C7103}" dt="2020-12-19T10:55:29.184" v="78" actId="255"/>
          <ac:spMkLst>
            <pc:docMk/>
            <pc:sldMk cId="3174709951" sldId="256"/>
            <ac:spMk id="45" creationId="{6CFE058D-2264-435B-A8C8-EA5758712C01}"/>
          </ac:spMkLst>
        </pc:spChg>
        <pc:spChg chg="mod">
          <ac:chgData name="Paul Bloemers" userId="fe3832ff3b233e04" providerId="LiveId" clId="{194844CE-2F1A-4148-89E2-A5748F2C7103}" dt="2020-12-19T10:55:35.991" v="91" actId="20577"/>
          <ac:spMkLst>
            <pc:docMk/>
            <pc:sldMk cId="3174709951" sldId="256"/>
            <ac:spMk id="46" creationId="{E6713A16-65E2-493B-8EED-5398FEE0907F}"/>
          </ac:spMkLst>
        </pc:spChg>
        <pc:spChg chg="mod">
          <ac:chgData name="Paul Bloemers" userId="fe3832ff3b233e04" providerId="LiveId" clId="{194844CE-2F1A-4148-89E2-A5748F2C7103}" dt="2020-12-19T10:55:53.918" v="102" actId="20577"/>
          <ac:spMkLst>
            <pc:docMk/>
            <pc:sldMk cId="3174709951" sldId="256"/>
            <ac:spMk id="47" creationId="{87C35670-16C4-4E0C-A1E2-D16D7E4F0ADB}"/>
          </ac:spMkLst>
        </pc:spChg>
        <pc:spChg chg="mod">
          <ac:chgData name="Paul Bloemers" userId="fe3832ff3b233e04" providerId="LiveId" clId="{194844CE-2F1A-4148-89E2-A5748F2C7103}" dt="2020-12-19T10:56:04.115" v="115" actId="20577"/>
          <ac:spMkLst>
            <pc:docMk/>
            <pc:sldMk cId="3174709951" sldId="256"/>
            <ac:spMk id="48" creationId="{024ED78C-B95B-468A-91F8-E68AE4F4E603}"/>
          </ac:spMkLst>
        </pc:spChg>
      </pc:sldChg>
      <pc:sldChg chg="addSp delSp modSp mod">
        <pc:chgData name="Paul Bloemers" userId="fe3832ff3b233e04" providerId="LiveId" clId="{194844CE-2F1A-4148-89E2-A5748F2C7103}" dt="2020-12-19T15:35:28.464" v="1433" actId="20577"/>
        <pc:sldMkLst>
          <pc:docMk/>
          <pc:sldMk cId="3333187578" sldId="257"/>
        </pc:sldMkLst>
        <pc:spChg chg="mod">
          <ac:chgData name="Paul Bloemers" userId="fe3832ff3b233e04" providerId="LiveId" clId="{194844CE-2F1A-4148-89E2-A5748F2C7103}" dt="2020-12-19T15:02:02.735" v="1288" actId="948"/>
          <ac:spMkLst>
            <pc:docMk/>
            <pc:sldMk cId="3333187578" sldId="257"/>
            <ac:spMk id="14" creationId="{834BA021-100E-402F-B446-CB2438808846}"/>
          </ac:spMkLst>
        </pc:spChg>
        <pc:spChg chg="mod">
          <ac:chgData name="Paul Bloemers" userId="fe3832ff3b233e04" providerId="LiveId" clId="{194844CE-2F1A-4148-89E2-A5748F2C7103}" dt="2020-12-19T14:04:53.492" v="440" actId="20577"/>
          <ac:spMkLst>
            <pc:docMk/>
            <pc:sldMk cId="3333187578" sldId="257"/>
            <ac:spMk id="19" creationId="{EC896CC1-C2AE-4382-BED2-1E8FC38E9C80}"/>
          </ac:spMkLst>
        </pc:spChg>
        <pc:spChg chg="mod">
          <ac:chgData name="Paul Bloemers" userId="fe3832ff3b233e04" providerId="LiveId" clId="{194844CE-2F1A-4148-89E2-A5748F2C7103}" dt="2020-12-19T14:05:01.296" v="459" actId="20577"/>
          <ac:spMkLst>
            <pc:docMk/>
            <pc:sldMk cId="3333187578" sldId="257"/>
            <ac:spMk id="20" creationId="{2A9C8179-428B-4BDC-9866-75D902D72ADC}"/>
          </ac:spMkLst>
        </pc:spChg>
        <pc:spChg chg="mod">
          <ac:chgData name="Paul Bloemers" userId="fe3832ff3b233e04" providerId="LiveId" clId="{194844CE-2F1A-4148-89E2-A5748F2C7103}" dt="2020-12-19T14:05:12.825" v="482" actId="20577"/>
          <ac:spMkLst>
            <pc:docMk/>
            <pc:sldMk cId="3333187578" sldId="257"/>
            <ac:spMk id="21" creationId="{2600E428-670D-4F49-A58E-DA13795471C9}"/>
          </ac:spMkLst>
        </pc:spChg>
        <pc:spChg chg="mod">
          <ac:chgData name="Paul Bloemers" userId="fe3832ff3b233e04" providerId="LiveId" clId="{194844CE-2F1A-4148-89E2-A5748F2C7103}" dt="2020-12-19T14:05:19.299" v="493" actId="20577"/>
          <ac:spMkLst>
            <pc:docMk/>
            <pc:sldMk cId="3333187578" sldId="257"/>
            <ac:spMk id="22" creationId="{6654A6B8-285C-48BC-BF30-9B088CA28FDC}"/>
          </ac:spMkLst>
        </pc:spChg>
        <pc:spChg chg="mod">
          <ac:chgData name="Paul Bloemers" userId="fe3832ff3b233e04" providerId="LiveId" clId="{194844CE-2F1A-4148-89E2-A5748F2C7103}" dt="2020-12-19T14:05:24.706" v="503" actId="20577"/>
          <ac:spMkLst>
            <pc:docMk/>
            <pc:sldMk cId="3333187578" sldId="257"/>
            <ac:spMk id="24" creationId="{0B3FDE25-78B8-453A-A888-A673CF64975A}"/>
          </ac:spMkLst>
        </pc:spChg>
        <pc:spChg chg="mod">
          <ac:chgData name="Paul Bloemers" userId="fe3832ff3b233e04" providerId="LiveId" clId="{194844CE-2F1A-4148-89E2-A5748F2C7103}" dt="2020-12-19T14:53:56.498" v="885" actId="20577"/>
          <ac:spMkLst>
            <pc:docMk/>
            <pc:sldMk cId="3333187578" sldId="257"/>
            <ac:spMk id="25" creationId="{C9EEC607-183C-4D58-A59B-EE8EF677745B}"/>
          </ac:spMkLst>
        </pc:spChg>
        <pc:spChg chg="mod">
          <ac:chgData name="Paul Bloemers" userId="fe3832ff3b233e04" providerId="LiveId" clId="{194844CE-2F1A-4148-89E2-A5748F2C7103}" dt="2020-12-19T14:05:36.339" v="519" actId="20577"/>
          <ac:spMkLst>
            <pc:docMk/>
            <pc:sldMk cId="3333187578" sldId="257"/>
            <ac:spMk id="26" creationId="{71AE2352-9B1F-4B2E-AC3D-403FC2BE7C5A}"/>
          </ac:spMkLst>
        </pc:spChg>
        <pc:spChg chg="mod">
          <ac:chgData name="Paul Bloemers" userId="fe3832ff3b233e04" providerId="LiveId" clId="{194844CE-2F1A-4148-89E2-A5748F2C7103}" dt="2020-12-19T14:05:43.927" v="532" actId="20577"/>
          <ac:spMkLst>
            <pc:docMk/>
            <pc:sldMk cId="3333187578" sldId="257"/>
            <ac:spMk id="27" creationId="{EEF9421A-B7DA-4A12-AECB-8A77B27BD9EF}"/>
          </ac:spMkLst>
        </pc:spChg>
        <pc:spChg chg="del">
          <ac:chgData name="Paul Bloemers" userId="fe3832ff3b233e04" providerId="LiveId" clId="{194844CE-2F1A-4148-89E2-A5748F2C7103}" dt="2020-12-19T14:35:09.962" v="838" actId="478"/>
          <ac:spMkLst>
            <pc:docMk/>
            <pc:sldMk cId="3333187578" sldId="257"/>
            <ac:spMk id="51" creationId="{09F0E9CE-BD81-4E92-A3AE-401C852EA7E6}"/>
          </ac:spMkLst>
        </pc:spChg>
        <pc:spChg chg="del">
          <ac:chgData name="Paul Bloemers" userId="fe3832ff3b233e04" providerId="LiveId" clId="{194844CE-2F1A-4148-89E2-A5748F2C7103}" dt="2020-12-19T14:35:08.239" v="837" actId="478"/>
          <ac:spMkLst>
            <pc:docMk/>
            <pc:sldMk cId="3333187578" sldId="257"/>
            <ac:spMk id="52" creationId="{3B2B4A5A-3E39-478F-9D29-4D42DAD5C933}"/>
          </ac:spMkLst>
        </pc:spChg>
        <pc:spChg chg="mod">
          <ac:chgData name="Paul Bloemers" userId="fe3832ff3b233e04" providerId="LiveId" clId="{194844CE-2F1A-4148-89E2-A5748F2C7103}" dt="2020-12-19T15:00:51.055" v="1242" actId="1036"/>
          <ac:spMkLst>
            <pc:docMk/>
            <pc:sldMk cId="3333187578" sldId="257"/>
            <ac:spMk id="53" creationId="{8C0C53F2-E0F7-40DD-8662-3BFB133301F2}"/>
          </ac:spMkLst>
        </pc:spChg>
        <pc:spChg chg="mod">
          <ac:chgData name="Paul Bloemers" userId="fe3832ff3b233e04" providerId="LiveId" clId="{194844CE-2F1A-4148-89E2-A5748F2C7103}" dt="2020-12-19T14:58:55.736" v="997" actId="948"/>
          <ac:spMkLst>
            <pc:docMk/>
            <pc:sldMk cId="3333187578" sldId="257"/>
            <ac:spMk id="55" creationId="{FBADF811-B053-4544-BBAC-6A0D3672D762}"/>
          </ac:spMkLst>
        </pc:spChg>
        <pc:spChg chg="del">
          <ac:chgData name="Paul Bloemers" userId="fe3832ff3b233e04" providerId="LiveId" clId="{194844CE-2F1A-4148-89E2-A5748F2C7103}" dt="2020-12-19T14:34:46.713" v="825" actId="478"/>
          <ac:spMkLst>
            <pc:docMk/>
            <pc:sldMk cId="3333187578" sldId="257"/>
            <ac:spMk id="56" creationId="{5E9F8989-7F6D-40F9-9A69-952111A51DEA}"/>
          </ac:spMkLst>
        </pc:spChg>
        <pc:spChg chg="del">
          <ac:chgData name="Paul Bloemers" userId="fe3832ff3b233e04" providerId="LiveId" clId="{194844CE-2F1A-4148-89E2-A5748F2C7103}" dt="2020-12-19T14:34:48.050" v="826" actId="478"/>
          <ac:spMkLst>
            <pc:docMk/>
            <pc:sldMk cId="3333187578" sldId="257"/>
            <ac:spMk id="57" creationId="{FCAA10E5-95F9-4120-B02D-2A5DFC2A5FCC}"/>
          </ac:spMkLst>
        </pc:spChg>
        <pc:spChg chg="mod">
          <ac:chgData name="Paul Bloemers" userId="fe3832ff3b233e04" providerId="LiveId" clId="{194844CE-2F1A-4148-89E2-A5748F2C7103}" dt="2020-12-19T14:33:44.107" v="819"/>
          <ac:spMkLst>
            <pc:docMk/>
            <pc:sldMk cId="3333187578" sldId="257"/>
            <ac:spMk id="68" creationId="{DA8D12AB-872E-4BD9-A43F-F086045DD6C0}"/>
          </ac:spMkLst>
        </pc:spChg>
        <pc:spChg chg="mod">
          <ac:chgData name="Paul Bloemers" userId="fe3832ff3b233e04" providerId="LiveId" clId="{194844CE-2F1A-4148-89E2-A5748F2C7103}" dt="2020-12-19T14:34:26.808" v="821" actId="1036"/>
          <ac:spMkLst>
            <pc:docMk/>
            <pc:sldMk cId="3333187578" sldId="257"/>
            <ac:spMk id="79" creationId="{BDEBBED3-46CD-485B-B3C4-7FA58C0F8291}"/>
          </ac:spMkLst>
        </pc:spChg>
        <pc:spChg chg="mod">
          <ac:chgData name="Paul Bloemers" userId="fe3832ff3b233e04" providerId="LiveId" clId="{194844CE-2F1A-4148-89E2-A5748F2C7103}" dt="2020-12-19T15:33:37.082" v="1395" actId="20577"/>
          <ac:spMkLst>
            <pc:docMk/>
            <pc:sldMk cId="3333187578" sldId="257"/>
            <ac:spMk id="82" creationId="{0032F0B9-6D1A-46A6-84E9-CD0EECDC3EA6}"/>
          </ac:spMkLst>
        </pc:spChg>
        <pc:spChg chg="del">
          <ac:chgData name="Paul Bloemers" userId="fe3832ff3b233e04" providerId="LiveId" clId="{194844CE-2F1A-4148-89E2-A5748F2C7103}" dt="2020-12-19T14:34:51.631" v="829" actId="478"/>
          <ac:spMkLst>
            <pc:docMk/>
            <pc:sldMk cId="3333187578" sldId="257"/>
            <ac:spMk id="93" creationId="{21B268B4-162B-490A-A683-55852BAB8E38}"/>
          </ac:spMkLst>
        </pc:spChg>
        <pc:spChg chg="mod">
          <ac:chgData name="Paul Bloemers" userId="fe3832ff3b233e04" providerId="LiveId" clId="{194844CE-2F1A-4148-89E2-A5748F2C7103}" dt="2020-12-19T15:34:24.622" v="1410" actId="948"/>
          <ac:spMkLst>
            <pc:docMk/>
            <pc:sldMk cId="3333187578" sldId="257"/>
            <ac:spMk id="96" creationId="{C9B3880D-F01E-4EA8-A9A6-334812573FDB}"/>
          </ac:spMkLst>
        </pc:spChg>
        <pc:spChg chg="mod">
          <ac:chgData name="Paul Bloemers" userId="fe3832ff3b233e04" providerId="LiveId" clId="{194844CE-2F1A-4148-89E2-A5748F2C7103}" dt="2020-12-19T14:33:16.158" v="818" actId="20577"/>
          <ac:spMkLst>
            <pc:docMk/>
            <pc:sldMk cId="3333187578" sldId="257"/>
            <ac:spMk id="109" creationId="{4366D5BF-802C-4BF3-B66C-EF0D3006A749}"/>
          </ac:spMkLst>
        </pc:spChg>
        <pc:spChg chg="mod">
          <ac:chgData name="Paul Bloemers" userId="fe3832ff3b233e04" providerId="LiveId" clId="{194844CE-2F1A-4148-89E2-A5748F2C7103}" dt="2020-12-19T14:35:30.409" v="856" actId="20577"/>
          <ac:spMkLst>
            <pc:docMk/>
            <pc:sldMk cId="3333187578" sldId="257"/>
            <ac:spMk id="115" creationId="{D067DAE9-C670-4BFD-B1F3-418EB2D5248B}"/>
          </ac:spMkLst>
        </pc:spChg>
        <pc:spChg chg="mod">
          <ac:chgData name="Paul Bloemers" userId="fe3832ff3b233e04" providerId="LiveId" clId="{194844CE-2F1A-4148-89E2-A5748F2C7103}" dt="2020-12-19T15:35:28.464" v="1433" actId="20577"/>
          <ac:spMkLst>
            <pc:docMk/>
            <pc:sldMk cId="3333187578" sldId="257"/>
            <ac:spMk id="117" creationId="{D0212199-0AC9-4985-B1F2-1169DCECB069}"/>
          </ac:spMkLst>
        </pc:spChg>
        <pc:spChg chg="del">
          <ac:chgData name="Paul Bloemers" userId="fe3832ff3b233e04" providerId="LiveId" clId="{194844CE-2F1A-4148-89E2-A5748F2C7103}" dt="2020-12-19T14:34:55.507" v="832" actId="478"/>
          <ac:spMkLst>
            <pc:docMk/>
            <pc:sldMk cId="3333187578" sldId="257"/>
            <ac:spMk id="127" creationId="{63059AFA-23CE-46AD-9051-8FAA6A1BD19A}"/>
          </ac:spMkLst>
        </pc:spChg>
        <pc:spChg chg="mod">
          <ac:chgData name="Paul Bloemers" userId="fe3832ff3b233e04" providerId="LiveId" clId="{194844CE-2F1A-4148-89E2-A5748F2C7103}" dt="2020-12-19T15:00:58.829" v="1243"/>
          <ac:spMkLst>
            <pc:docMk/>
            <pc:sldMk cId="3333187578" sldId="257"/>
            <ac:spMk id="130" creationId="{19EA489D-F7EF-4565-A93A-AACC041199D9}"/>
          </ac:spMkLst>
        </pc:spChg>
        <pc:spChg chg="mod">
          <ac:chgData name="Paul Bloemers" userId="fe3832ff3b233e04" providerId="LiveId" clId="{194844CE-2F1A-4148-89E2-A5748F2C7103}" dt="2020-12-19T15:00:58.829" v="1243"/>
          <ac:spMkLst>
            <pc:docMk/>
            <pc:sldMk cId="3333187578" sldId="257"/>
            <ac:spMk id="131" creationId="{613326E0-29F7-4061-85A1-DDB03C212C53}"/>
          </ac:spMkLst>
        </pc:spChg>
        <pc:spChg chg="mod">
          <ac:chgData name="Paul Bloemers" userId="fe3832ff3b233e04" providerId="LiveId" clId="{194844CE-2F1A-4148-89E2-A5748F2C7103}" dt="2020-12-19T15:00:58.829" v="1243"/>
          <ac:spMkLst>
            <pc:docMk/>
            <pc:sldMk cId="3333187578" sldId="257"/>
            <ac:spMk id="132" creationId="{2E3E0953-4D30-420E-A3E6-13881711EBC2}"/>
          </ac:spMkLst>
        </pc:spChg>
        <pc:spChg chg="mod">
          <ac:chgData name="Paul Bloemers" userId="fe3832ff3b233e04" providerId="LiveId" clId="{194844CE-2F1A-4148-89E2-A5748F2C7103}" dt="2020-12-19T15:00:58.829" v="1243"/>
          <ac:spMkLst>
            <pc:docMk/>
            <pc:sldMk cId="3333187578" sldId="257"/>
            <ac:spMk id="133" creationId="{16849FC4-06FB-4A45-941A-995C7248A024}"/>
          </ac:spMkLst>
        </pc:spChg>
        <pc:spChg chg="mod">
          <ac:chgData name="Paul Bloemers" userId="fe3832ff3b233e04" providerId="LiveId" clId="{194844CE-2F1A-4148-89E2-A5748F2C7103}" dt="2020-12-19T15:00:58.829" v="1243"/>
          <ac:spMkLst>
            <pc:docMk/>
            <pc:sldMk cId="3333187578" sldId="257"/>
            <ac:spMk id="134" creationId="{379CFA6E-95F6-4D63-8910-6C2BAD44AA94}"/>
          </ac:spMkLst>
        </pc:spChg>
        <pc:spChg chg="mod">
          <ac:chgData name="Paul Bloemers" userId="fe3832ff3b233e04" providerId="LiveId" clId="{194844CE-2F1A-4148-89E2-A5748F2C7103}" dt="2020-12-19T15:00:58.829" v="1243"/>
          <ac:spMkLst>
            <pc:docMk/>
            <pc:sldMk cId="3333187578" sldId="257"/>
            <ac:spMk id="135" creationId="{D9C18232-4A6F-4207-8353-249D71A9E722}"/>
          </ac:spMkLst>
        </pc:spChg>
        <pc:spChg chg="mod">
          <ac:chgData name="Paul Bloemers" userId="fe3832ff3b233e04" providerId="LiveId" clId="{194844CE-2F1A-4148-89E2-A5748F2C7103}" dt="2020-12-19T15:00:58.829" v="1243"/>
          <ac:spMkLst>
            <pc:docMk/>
            <pc:sldMk cId="3333187578" sldId="257"/>
            <ac:spMk id="136" creationId="{9F9FF3D9-21C1-4C2D-A2F8-7929593E79AC}"/>
          </ac:spMkLst>
        </pc:spChg>
        <pc:spChg chg="mod">
          <ac:chgData name="Paul Bloemers" userId="fe3832ff3b233e04" providerId="LiveId" clId="{194844CE-2F1A-4148-89E2-A5748F2C7103}" dt="2020-12-19T15:00:58.829" v="1243"/>
          <ac:spMkLst>
            <pc:docMk/>
            <pc:sldMk cId="3333187578" sldId="257"/>
            <ac:spMk id="137" creationId="{80F9BC4C-C99F-4D43-80DA-55AC46E31368}"/>
          </ac:spMkLst>
        </pc:spChg>
        <pc:spChg chg="mod">
          <ac:chgData name="Paul Bloemers" userId="fe3832ff3b233e04" providerId="LiveId" clId="{194844CE-2F1A-4148-89E2-A5748F2C7103}" dt="2020-12-19T15:34:40.811" v="1416"/>
          <ac:spMkLst>
            <pc:docMk/>
            <pc:sldMk cId="3333187578" sldId="257"/>
            <ac:spMk id="139" creationId="{C385EEC6-4497-46A3-80D2-FEE8EAF1CF1F}"/>
          </ac:spMkLst>
        </pc:spChg>
        <pc:spChg chg="mod">
          <ac:chgData name="Paul Bloemers" userId="fe3832ff3b233e04" providerId="LiveId" clId="{194844CE-2F1A-4148-89E2-A5748F2C7103}" dt="2020-12-19T15:34:40.811" v="1416"/>
          <ac:spMkLst>
            <pc:docMk/>
            <pc:sldMk cId="3333187578" sldId="257"/>
            <ac:spMk id="140" creationId="{DF40919E-AEA9-477B-A85E-027E5991654E}"/>
          </ac:spMkLst>
        </pc:spChg>
        <pc:spChg chg="add mod">
          <ac:chgData name="Paul Bloemers" userId="fe3832ff3b233e04" providerId="LiveId" clId="{194844CE-2F1A-4148-89E2-A5748F2C7103}" dt="2020-12-19T15:34:55.459" v="1430" actId="20577"/>
          <ac:spMkLst>
            <pc:docMk/>
            <pc:sldMk cId="3333187578" sldId="257"/>
            <ac:spMk id="141" creationId="{46D353FA-C0DF-4371-92D9-ACFCBE0F8C21}"/>
          </ac:spMkLst>
        </pc:spChg>
        <pc:grpChg chg="mod">
          <ac:chgData name="Paul Bloemers" userId="fe3832ff3b233e04" providerId="LiveId" clId="{194844CE-2F1A-4148-89E2-A5748F2C7103}" dt="2020-12-19T15:00:51.055" v="1242" actId="1036"/>
          <ac:grpSpMkLst>
            <pc:docMk/>
            <pc:sldMk cId="3333187578" sldId="257"/>
            <ac:grpSpMk id="38" creationId="{CF249F87-2F78-4E57-A0FC-57CD43A84B01}"/>
          </ac:grpSpMkLst>
        </pc:grpChg>
        <pc:grpChg chg="mod">
          <ac:chgData name="Paul Bloemers" userId="fe3832ff3b233e04" providerId="LiveId" clId="{194844CE-2F1A-4148-89E2-A5748F2C7103}" dt="2020-12-19T14:59:00.414" v="1013" actId="1035"/>
          <ac:grpSpMkLst>
            <pc:docMk/>
            <pc:sldMk cId="3333187578" sldId="257"/>
            <ac:grpSpMk id="42" creationId="{A091A493-A763-47E2-A7C3-0F82EDB7659A}"/>
          </ac:grpSpMkLst>
        </pc:grpChg>
        <pc:grpChg chg="mod">
          <ac:chgData name="Paul Bloemers" userId="fe3832ff3b233e04" providerId="LiveId" clId="{194844CE-2F1A-4148-89E2-A5748F2C7103}" dt="2020-12-19T15:33:42.474" v="1406" actId="1035"/>
          <ac:grpSpMkLst>
            <pc:docMk/>
            <pc:sldMk cId="3333187578" sldId="257"/>
            <ac:grpSpMk id="84" creationId="{9AD025AE-0F42-44E2-ABA7-DF7EE5AA49A7}"/>
          </ac:grpSpMkLst>
        </pc:grpChg>
        <pc:grpChg chg="mod">
          <ac:chgData name="Paul Bloemers" userId="fe3832ff3b233e04" providerId="LiveId" clId="{194844CE-2F1A-4148-89E2-A5748F2C7103}" dt="2020-12-19T15:34:28.142" v="1415" actId="1036"/>
          <ac:grpSpMkLst>
            <pc:docMk/>
            <pc:sldMk cId="3333187578" sldId="257"/>
            <ac:grpSpMk id="97" creationId="{F2E0FFF6-1979-4A14-ADA8-C804601CFF80}"/>
          </ac:grpSpMkLst>
        </pc:grpChg>
        <pc:grpChg chg="add mod">
          <ac:chgData name="Paul Bloemers" userId="fe3832ff3b233e04" providerId="LiveId" clId="{194844CE-2F1A-4148-89E2-A5748F2C7103}" dt="2020-12-19T15:02:07.602" v="1305" actId="1036"/>
          <ac:grpSpMkLst>
            <pc:docMk/>
            <pc:sldMk cId="3333187578" sldId="257"/>
            <ac:grpSpMk id="129" creationId="{0AAE74AF-5EB6-411C-82F6-13DDD4BA733F}"/>
          </ac:grpSpMkLst>
        </pc:grpChg>
        <pc:grpChg chg="add mod">
          <ac:chgData name="Paul Bloemers" userId="fe3832ff3b233e04" providerId="LiveId" clId="{194844CE-2F1A-4148-89E2-A5748F2C7103}" dt="2020-12-19T15:34:50.281" v="1417" actId="1076"/>
          <ac:grpSpMkLst>
            <pc:docMk/>
            <pc:sldMk cId="3333187578" sldId="257"/>
            <ac:grpSpMk id="138" creationId="{ADDEA15D-E8D7-4F44-B001-24C3533F6210}"/>
          </ac:grpSpMkLst>
        </pc:grpChg>
        <pc:picChg chg="del">
          <ac:chgData name="Paul Bloemers" userId="fe3832ff3b233e04" providerId="LiveId" clId="{194844CE-2F1A-4148-89E2-A5748F2C7103}" dt="2020-12-19T14:34:42.850" v="822" actId="478"/>
          <ac:picMkLst>
            <pc:docMk/>
            <pc:sldMk cId="3333187578" sldId="257"/>
            <ac:picMk id="2" creationId="{F81337FD-8AF1-4731-B92C-95903AF1DC09}"/>
          </ac:picMkLst>
        </pc:picChg>
        <pc:picChg chg="del">
          <ac:chgData name="Paul Bloemers" userId="fe3832ff3b233e04" providerId="LiveId" clId="{194844CE-2F1A-4148-89E2-A5748F2C7103}" dt="2020-12-19T14:34:48.847" v="827" actId="478"/>
          <ac:picMkLst>
            <pc:docMk/>
            <pc:sldMk cId="3333187578" sldId="257"/>
            <ac:picMk id="7" creationId="{1F72ED39-3514-471C-A0C4-076CF9E18813}"/>
          </ac:picMkLst>
        </pc:picChg>
        <pc:picChg chg="del">
          <ac:chgData name="Paul Bloemers" userId="fe3832ff3b233e04" providerId="LiveId" clId="{194844CE-2F1A-4148-89E2-A5748F2C7103}" dt="2020-12-19T14:34:52.788" v="830" actId="478"/>
          <ac:picMkLst>
            <pc:docMk/>
            <pc:sldMk cId="3333187578" sldId="257"/>
            <ac:picMk id="9" creationId="{EE3C2357-81E1-4401-AF21-771D1B0F4732}"/>
          </ac:picMkLst>
        </pc:picChg>
        <pc:cxnChg chg="del">
          <ac:chgData name="Paul Bloemers" userId="fe3832ff3b233e04" providerId="LiveId" clId="{194844CE-2F1A-4148-89E2-A5748F2C7103}" dt="2020-12-19T14:34:45.227" v="824" actId="478"/>
          <ac:cxnSpMkLst>
            <pc:docMk/>
            <pc:sldMk cId="3333187578" sldId="257"/>
            <ac:cxnSpMk id="4" creationId="{1DEEFA2C-DE25-4C4F-B2BA-D3C7BF557962}"/>
          </ac:cxnSpMkLst>
        </pc:cxnChg>
        <pc:cxnChg chg="del mod">
          <ac:chgData name="Paul Bloemers" userId="fe3832ff3b233e04" providerId="LiveId" clId="{194844CE-2F1A-4148-89E2-A5748F2C7103}" dt="2020-12-19T14:34:44.120" v="823" actId="478"/>
          <ac:cxnSpMkLst>
            <pc:docMk/>
            <pc:sldMk cId="3333187578" sldId="257"/>
            <ac:cxnSpMk id="58" creationId="{A3ABD782-1C8E-42E8-BA53-C61E0A92CD79}"/>
          </ac:cxnSpMkLst>
        </pc:cxnChg>
        <pc:cxnChg chg="del">
          <ac:chgData name="Paul Bloemers" userId="fe3832ff3b233e04" providerId="LiveId" clId="{194844CE-2F1A-4148-89E2-A5748F2C7103}" dt="2020-12-19T14:34:50.005" v="828" actId="478"/>
          <ac:cxnSpMkLst>
            <pc:docMk/>
            <pc:sldMk cId="3333187578" sldId="257"/>
            <ac:cxnSpMk id="94" creationId="{2A0AEF75-C5F5-429B-9366-F2B33154C836}"/>
          </ac:cxnSpMkLst>
        </pc:cxnChg>
        <pc:cxnChg chg="del mod">
          <ac:chgData name="Paul Bloemers" userId="fe3832ff3b233e04" providerId="LiveId" clId="{194844CE-2F1A-4148-89E2-A5748F2C7103}" dt="2020-12-19T14:34:54.003" v="831" actId="478"/>
          <ac:cxnSpMkLst>
            <pc:docMk/>
            <pc:sldMk cId="3333187578" sldId="257"/>
            <ac:cxnSpMk id="128" creationId="{09DED71B-D47E-47CC-8F62-4AE8C11A1184}"/>
          </ac:cxnSpMkLst>
        </pc:cxnChg>
      </pc:sldChg>
      <pc:sldChg chg="addSp delSp modSp mod">
        <pc:chgData name="Paul Bloemers" userId="fe3832ff3b233e04" providerId="LiveId" clId="{194844CE-2F1A-4148-89E2-A5748F2C7103}" dt="2020-12-19T10:59:47.063" v="365" actId="555"/>
        <pc:sldMkLst>
          <pc:docMk/>
          <pc:sldMk cId="3546523670" sldId="258"/>
        </pc:sldMkLst>
        <pc:spChg chg="add mod">
          <ac:chgData name="Paul Bloemers" userId="fe3832ff3b233e04" providerId="LiveId" clId="{194844CE-2F1A-4148-89E2-A5748F2C7103}" dt="2020-12-19T10:56:35.887" v="134" actId="20577"/>
          <ac:spMkLst>
            <pc:docMk/>
            <pc:sldMk cId="3546523670" sldId="258"/>
            <ac:spMk id="3" creationId="{FE30E485-94AA-456A-9491-D6292E6DAE8C}"/>
          </ac:spMkLst>
        </pc:spChg>
        <pc:spChg chg="del">
          <ac:chgData name="Paul Bloemers" userId="fe3832ff3b233e04" providerId="LiveId" clId="{194844CE-2F1A-4148-89E2-A5748F2C7103}" dt="2020-12-19T10:56:14.776" v="116" actId="478"/>
          <ac:spMkLst>
            <pc:docMk/>
            <pc:sldMk cId="3546523670" sldId="258"/>
            <ac:spMk id="4" creationId="{CE5872F2-B796-4978-A3BA-2E943B9E33A6}"/>
          </ac:spMkLst>
        </pc:spChg>
        <pc:spChg chg="add mod">
          <ac:chgData name="Paul Bloemers" userId="fe3832ff3b233e04" providerId="LiveId" clId="{194844CE-2F1A-4148-89E2-A5748F2C7103}" dt="2020-12-19T10:56:41.602" v="151" actId="20577"/>
          <ac:spMkLst>
            <pc:docMk/>
            <pc:sldMk cId="3546523670" sldId="258"/>
            <ac:spMk id="5" creationId="{E0B77209-27A3-49BD-8252-12147501BCB4}"/>
          </ac:spMkLst>
        </pc:spChg>
        <pc:spChg chg="add mod">
          <ac:chgData name="Paul Bloemers" userId="fe3832ff3b233e04" providerId="LiveId" clId="{194844CE-2F1A-4148-89E2-A5748F2C7103}" dt="2020-12-19T10:59:47.063" v="365" actId="555"/>
          <ac:spMkLst>
            <pc:docMk/>
            <pc:sldMk cId="3546523670" sldId="258"/>
            <ac:spMk id="6" creationId="{BF13E436-403F-4120-87B7-1D0C28C3C1D4}"/>
          </ac:spMkLst>
        </pc:spChg>
        <pc:spChg chg="add mod">
          <ac:chgData name="Paul Bloemers" userId="fe3832ff3b233e04" providerId="LiveId" clId="{194844CE-2F1A-4148-89E2-A5748F2C7103}" dt="2020-12-19T10:59:47.063" v="365" actId="555"/>
          <ac:spMkLst>
            <pc:docMk/>
            <pc:sldMk cId="3546523670" sldId="258"/>
            <ac:spMk id="7" creationId="{F82760C6-557E-4F35-BF4E-D686AFEB0FA7}"/>
          </ac:spMkLst>
        </pc:spChg>
        <pc:spChg chg="add mod">
          <ac:chgData name="Paul Bloemers" userId="fe3832ff3b233e04" providerId="LiveId" clId="{194844CE-2F1A-4148-89E2-A5748F2C7103}" dt="2020-12-19T10:57:47.651" v="257" actId="1036"/>
          <ac:spMkLst>
            <pc:docMk/>
            <pc:sldMk cId="3546523670" sldId="258"/>
            <ac:spMk id="8" creationId="{B69C6E30-93FC-4B67-B46F-9DD64CD22F17}"/>
          </ac:spMkLst>
        </pc:spChg>
        <pc:spChg chg="add mod">
          <ac:chgData name="Paul Bloemers" userId="fe3832ff3b233e04" providerId="LiveId" clId="{194844CE-2F1A-4148-89E2-A5748F2C7103}" dt="2020-12-19T10:57:24.780" v="217" actId="1035"/>
          <ac:spMkLst>
            <pc:docMk/>
            <pc:sldMk cId="3546523670" sldId="258"/>
            <ac:spMk id="9" creationId="{40215993-7B37-42F0-BEC2-843B36157D04}"/>
          </ac:spMkLst>
        </pc:spChg>
        <pc:spChg chg="add mod">
          <ac:chgData name="Paul Bloemers" userId="fe3832ff3b233e04" providerId="LiveId" clId="{194844CE-2F1A-4148-89E2-A5748F2C7103}" dt="2020-12-19T10:58:05.321" v="277" actId="20577"/>
          <ac:spMkLst>
            <pc:docMk/>
            <pc:sldMk cId="3546523670" sldId="258"/>
            <ac:spMk id="10" creationId="{9FA54A7B-2659-488E-81BE-EDBBFE3E15A9}"/>
          </ac:spMkLst>
        </pc:spChg>
        <pc:spChg chg="add mod">
          <ac:chgData name="Paul Bloemers" userId="fe3832ff3b233e04" providerId="LiveId" clId="{194844CE-2F1A-4148-89E2-A5748F2C7103}" dt="2020-12-19T10:58:11.892" v="294" actId="20577"/>
          <ac:spMkLst>
            <pc:docMk/>
            <pc:sldMk cId="3546523670" sldId="258"/>
            <ac:spMk id="11" creationId="{40031215-7889-4D92-A149-77173FBEF96B}"/>
          </ac:spMkLst>
        </pc:spChg>
      </pc:sldChg>
      <pc:sldChg chg="addSp modSp new mod">
        <pc:chgData name="Paul Bloemers" userId="fe3832ff3b233e04" providerId="LiveId" clId="{194844CE-2F1A-4148-89E2-A5748F2C7103}" dt="2020-12-19T14:36:04.382" v="857"/>
        <pc:sldMkLst>
          <pc:docMk/>
          <pc:sldMk cId="1247728095" sldId="259"/>
        </pc:sldMkLst>
        <pc:spChg chg="add mod">
          <ac:chgData name="Paul Bloemers" userId="fe3832ff3b233e04" providerId="LiveId" clId="{194844CE-2F1A-4148-89E2-A5748F2C7103}" dt="2020-12-19T14:06:19.428" v="563" actId="20577"/>
          <ac:spMkLst>
            <pc:docMk/>
            <pc:sldMk cId="1247728095" sldId="259"/>
            <ac:spMk id="2" creationId="{C3FD5C64-2676-4A0F-A143-F881F6052746}"/>
          </ac:spMkLst>
        </pc:spChg>
        <pc:spChg chg="add mod">
          <ac:chgData name="Paul Bloemers" userId="fe3832ff3b233e04" providerId="LiveId" clId="{194844CE-2F1A-4148-89E2-A5748F2C7103}" dt="2020-12-19T14:06:34.578" v="594" actId="20577"/>
          <ac:spMkLst>
            <pc:docMk/>
            <pc:sldMk cId="1247728095" sldId="259"/>
            <ac:spMk id="3" creationId="{98C12B8F-BF3F-4B06-BB2F-FF0B1811371E}"/>
          </ac:spMkLst>
        </pc:spChg>
        <pc:spChg chg="add mod">
          <ac:chgData name="Paul Bloemers" userId="fe3832ff3b233e04" providerId="LiveId" clId="{194844CE-2F1A-4148-89E2-A5748F2C7103}" dt="2020-12-19T14:06:43.030" v="618" actId="20577"/>
          <ac:spMkLst>
            <pc:docMk/>
            <pc:sldMk cId="1247728095" sldId="259"/>
            <ac:spMk id="4" creationId="{401C6125-1933-4F2F-9179-5507847478EB}"/>
          </ac:spMkLst>
        </pc:spChg>
        <pc:spChg chg="add mod">
          <ac:chgData name="Paul Bloemers" userId="fe3832ff3b233e04" providerId="LiveId" clId="{194844CE-2F1A-4148-89E2-A5748F2C7103}" dt="2020-12-19T14:06:49.299" v="634" actId="20577"/>
          <ac:spMkLst>
            <pc:docMk/>
            <pc:sldMk cId="1247728095" sldId="259"/>
            <ac:spMk id="5" creationId="{B0E5F09B-D41E-4248-A47E-2DAE84503D88}"/>
          </ac:spMkLst>
        </pc:spChg>
        <pc:spChg chg="add mod">
          <ac:chgData name="Paul Bloemers" userId="fe3832ff3b233e04" providerId="LiveId" clId="{194844CE-2F1A-4148-89E2-A5748F2C7103}" dt="2020-12-19T14:06:24.833" v="580" actId="20577"/>
          <ac:spMkLst>
            <pc:docMk/>
            <pc:sldMk cId="1247728095" sldId="259"/>
            <ac:spMk id="6" creationId="{BFF42432-6A6B-44BF-825E-508A95E6C144}"/>
          </ac:spMkLst>
        </pc:spChg>
        <pc:spChg chg="add mod">
          <ac:chgData name="Paul Bloemers" userId="fe3832ff3b233e04" providerId="LiveId" clId="{194844CE-2F1A-4148-89E2-A5748F2C7103}" dt="2020-12-19T14:06:58.715" v="647" actId="20577"/>
          <ac:spMkLst>
            <pc:docMk/>
            <pc:sldMk cId="1247728095" sldId="259"/>
            <ac:spMk id="7" creationId="{E4383DB8-00FD-4BF5-8BC1-DB0DEA53C48D}"/>
          </ac:spMkLst>
        </pc:spChg>
        <pc:spChg chg="add mod">
          <ac:chgData name="Paul Bloemers" userId="fe3832ff3b233e04" providerId="LiveId" clId="{194844CE-2F1A-4148-89E2-A5748F2C7103}" dt="2020-12-19T14:07:06.104" v="668" actId="20577"/>
          <ac:spMkLst>
            <pc:docMk/>
            <pc:sldMk cId="1247728095" sldId="259"/>
            <ac:spMk id="8" creationId="{1E4C5815-0C6E-43C9-A0FB-1D9395752BFA}"/>
          </ac:spMkLst>
        </pc:spChg>
        <pc:spChg chg="add mod">
          <ac:chgData name="Paul Bloemers" userId="fe3832ff3b233e04" providerId="LiveId" clId="{194844CE-2F1A-4148-89E2-A5748F2C7103}" dt="2020-12-19T14:07:25.076" v="687" actId="20577"/>
          <ac:spMkLst>
            <pc:docMk/>
            <pc:sldMk cId="1247728095" sldId="259"/>
            <ac:spMk id="9" creationId="{EE78F38E-2BC6-445B-A8F2-79EFDBD7D307}"/>
          </ac:spMkLst>
        </pc:spChg>
        <pc:spChg chg="add 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10" creationId="{5D168739-5118-4697-9ADA-C0AA1D735866}"/>
          </ac:spMkLst>
        </pc:spChg>
        <pc:spChg chg="add 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11" creationId="{CC53D4B6-4D5A-4CD9-971D-753D20556903}"/>
          </ac:spMkLst>
        </pc:spChg>
        <pc:spChg chg="add 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12" creationId="{E114650D-391F-4044-A4BE-0E5F292CDF0F}"/>
          </ac:spMkLst>
        </pc:spChg>
        <pc:spChg chg="add 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13" creationId="{02EB7748-F93A-41EA-ABBE-C4F1AB731C56}"/>
          </ac:spMkLst>
        </pc:spChg>
        <pc:spChg chg="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15" creationId="{1E420661-0108-43DA-BBD9-3EE5A59828B7}"/>
          </ac:spMkLst>
        </pc:spChg>
        <pc:spChg chg="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16" creationId="{8337166D-5CAA-4882-9ED3-661DD9CFF904}"/>
          </ac:spMkLst>
        </pc:spChg>
        <pc:spChg chg="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17" creationId="{EDD30985-29A4-44F6-A94B-A034C921A2D7}"/>
          </ac:spMkLst>
        </pc:spChg>
        <pc:spChg chg="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18" creationId="{48F58740-A4F4-466D-ACF7-0AC419AF50BE}"/>
          </ac:spMkLst>
        </pc:spChg>
        <pc:spChg chg="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19" creationId="{D210ED02-002F-43F0-BA1A-DBCF685C4A39}"/>
          </ac:spMkLst>
        </pc:spChg>
        <pc:spChg chg="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20" creationId="{F5E34766-3BD2-4556-AE33-7B620141DEF6}"/>
          </ac:spMkLst>
        </pc:spChg>
        <pc:spChg chg="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21" creationId="{4AA17983-EE21-4FE6-9536-9B600A255876}"/>
          </ac:spMkLst>
        </pc:spChg>
        <pc:spChg chg="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22" creationId="{44B5DE7E-3CFE-485B-B084-20810C4A3E7D}"/>
          </ac:spMkLst>
        </pc:spChg>
        <pc:spChg chg="add 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23" creationId="{D66605DE-EAAC-445B-8447-2326B178B0B2}"/>
          </ac:spMkLst>
        </pc:spChg>
        <pc:spChg chg="add 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24" creationId="{5BB0F11B-3523-409F-A176-92FD33EEEC5C}"/>
          </ac:spMkLst>
        </pc:spChg>
        <pc:spChg chg="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26" creationId="{DCE9B342-1E10-42A6-8EF7-91A38C7E8B9C}"/>
          </ac:spMkLst>
        </pc:spChg>
        <pc:spChg chg="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27" creationId="{1412D197-A481-4321-B66C-1BBE3306977F}"/>
          </ac:spMkLst>
        </pc:spChg>
        <pc:spChg chg="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28" creationId="{2BDB7D7A-8AC2-4D43-8A35-98C06FB5CC94}"/>
          </ac:spMkLst>
        </pc:spChg>
        <pc:spChg chg="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29" creationId="{77408FFF-B076-4578-9269-5EA5EC55133E}"/>
          </ac:spMkLst>
        </pc:spChg>
        <pc:spChg chg="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30" creationId="{D37DC0D2-2B79-4F29-A7F1-A32E9B565416}"/>
          </ac:spMkLst>
        </pc:spChg>
        <pc:spChg chg="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31" creationId="{708E5BEC-0544-4650-B578-1CF57D48884E}"/>
          </ac:spMkLst>
        </pc:spChg>
        <pc:spChg chg="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32" creationId="{E138E517-07DA-4054-BD31-0D9BCBE3B4AC}"/>
          </ac:spMkLst>
        </pc:spChg>
        <pc:spChg chg="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33" creationId="{07109634-2581-4FCA-9B33-DD6B5386B574}"/>
          </ac:spMkLst>
        </pc:spChg>
        <pc:spChg chg="add 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34" creationId="{F768E16B-473B-4C80-B089-49BD90AF0C48}"/>
          </ac:spMkLst>
        </pc:spChg>
        <pc:spChg chg="add 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35" creationId="{94966625-5C3C-4E09-94FB-7559AB881AEF}"/>
          </ac:spMkLst>
        </pc:spChg>
        <pc:spChg chg="add 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36" creationId="{E714F36A-9EEB-4C4D-A0E3-FA799795C6CA}"/>
          </ac:spMkLst>
        </pc:spChg>
        <pc:spChg chg="add 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37" creationId="{BE716367-E028-4D7E-A855-39584BCBDD47}"/>
          </ac:spMkLst>
        </pc:spChg>
        <pc:spChg chg="add 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38" creationId="{74B1ECEA-5EE4-41B5-BF91-509208CDECAE}"/>
          </ac:spMkLst>
        </pc:spChg>
        <pc:spChg chg="add 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39" creationId="{2BBB1341-019A-4B26-9E1E-5611E0A28D23}"/>
          </ac:spMkLst>
        </pc:spChg>
        <pc:spChg chg="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41" creationId="{89C0F785-B566-4445-9A06-AA6893B44393}"/>
          </ac:spMkLst>
        </pc:spChg>
        <pc:spChg chg="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42" creationId="{DF4A9DD0-3576-40F8-BAEE-E12AE4AF18CE}"/>
          </ac:spMkLst>
        </pc:spChg>
        <pc:spChg chg="add 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43" creationId="{2BB65F35-A81E-464E-A486-FA24640CAD36}"/>
          </ac:spMkLst>
        </pc:spChg>
        <pc:spChg chg="add 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44" creationId="{22DDD7D9-D66A-46E3-931C-D21C303262FE}"/>
          </ac:spMkLst>
        </pc:spChg>
        <pc:spChg chg="add 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45" creationId="{D7B4B57E-3158-4677-AF3E-2B85DAE48986}"/>
          </ac:spMkLst>
        </pc:spChg>
        <pc:spChg chg="add 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46" creationId="{DB091804-55E5-4F9F-A30C-2DA6030472E4}"/>
          </ac:spMkLst>
        </pc:spChg>
        <pc:spChg chg="add mod">
          <ac:chgData name="Paul Bloemers" userId="fe3832ff3b233e04" providerId="LiveId" clId="{194844CE-2F1A-4148-89E2-A5748F2C7103}" dt="2020-12-19T14:36:04.382" v="857"/>
          <ac:spMkLst>
            <pc:docMk/>
            <pc:sldMk cId="1247728095" sldId="259"/>
            <ac:spMk id="47" creationId="{FAC5F8AA-D2DF-48FF-B4E3-41A475E70C34}"/>
          </ac:spMkLst>
        </pc:spChg>
        <pc:grpChg chg="add mod">
          <ac:chgData name="Paul Bloemers" userId="fe3832ff3b233e04" providerId="LiveId" clId="{194844CE-2F1A-4148-89E2-A5748F2C7103}" dt="2020-12-19T14:36:04.382" v="857"/>
          <ac:grpSpMkLst>
            <pc:docMk/>
            <pc:sldMk cId="1247728095" sldId="259"/>
            <ac:grpSpMk id="14" creationId="{E916655C-4CF6-4A3C-B88E-07EE63DB5334}"/>
          </ac:grpSpMkLst>
        </pc:grpChg>
        <pc:grpChg chg="add mod">
          <ac:chgData name="Paul Bloemers" userId="fe3832ff3b233e04" providerId="LiveId" clId="{194844CE-2F1A-4148-89E2-A5748F2C7103}" dt="2020-12-19T14:36:04.382" v="857"/>
          <ac:grpSpMkLst>
            <pc:docMk/>
            <pc:sldMk cId="1247728095" sldId="259"/>
            <ac:grpSpMk id="25" creationId="{3911DD1C-9BEC-4EF5-B0E8-ED2CE2E1ED85}"/>
          </ac:grpSpMkLst>
        </pc:grpChg>
        <pc:grpChg chg="add mod">
          <ac:chgData name="Paul Bloemers" userId="fe3832ff3b233e04" providerId="LiveId" clId="{194844CE-2F1A-4148-89E2-A5748F2C7103}" dt="2020-12-19T14:36:04.382" v="857"/>
          <ac:grpSpMkLst>
            <pc:docMk/>
            <pc:sldMk cId="1247728095" sldId="259"/>
            <ac:grpSpMk id="40" creationId="{46C6EF2E-ABA5-45E8-8E94-6ACC91325DA6}"/>
          </ac:grpSpMkLst>
        </pc:grpChg>
      </pc:sldChg>
      <pc:sldChg chg="addSp delSp modSp new mod modClrScheme chgLayout">
        <pc:chgData name="Paul Bloemers" userId="fe3832ff3b233e04" providerId="LiveId" clId="{194844CE-2F1A-4148-89E2-A5748F2C7103}" dt="2020-12-19T11:01:10.937" v="431" actId="20577"/>
        <pc:sldMkLst>
          <pc:docMk/>
          <pc:sldMk cId="2056721261" sldId="260"/>
        </pc:sldMkLst>
        <pc:spChg chg="add del mod">
          <ac:chgData name="Paul Bloemers" userId="fe3832ff3b233e04" providerId="LiveId" clId="{194844CE-2F1A-4148-89E2-A5748F2C7103}" dt="2020-12-19T10:58:51.429" v="298" actId="478"/>
          <ac:spMkLst>
            <pc:docMk/>
            <pc:sldMk cId="2056721261" sldId="260"/>
            <ac:spMk id="2" creationId="{C2078B07-24E6-4BA5-AB0E-2F51639963FE}"/>
          </ac:spMkLst>
        </pc:spChg>
        <pc:spChg chg="add mod">
          <ac:chgData name="Paul Bloemers" userId="fe3832ff3b233e04" providerId="LiveId" clId="{194844CE-2F1A-4148-89E2-A5748F2C7103}" dt="2020-12-19T10:58:58.404" v="315" actId="20577"/>
          <ac:spMkLst>
            <pc:docMk/>
            <pc:sldMk cId="2056721261" sldId="260"/>
            <ac:spMk id="3" creationId="{A6C2AD16-8581-455A-BF65-668D939202C3}"/>
          </ac:spMkLst>
        </pc:spChg>
        <pc:spChg chg="add mod">
          <ac:chgData name="Paul Bloemers" userId="fe3832ff3b233e04" providerId="LiveId" clId="{194844CE-2F1A-4148-89E2-A5748F2C7103}" dt="2020-12-19T10:59:04.874" v="332" actId="20577"/>
          <ac:spMkLst>
            <pc:docMk/>
            <pc:sldMk cId="2056721261" sldId="260"/>
            <ac:spMk id="4" creationId="{31386583-3B95-419E-A602-0646C1F472DC}"/>
          </ac:spMkLst>
        </pc:spChg>
        <pc:spChg chg="add mod">
          <ac:chgData name="Paul Bloemers" userId="fe3832ff3b233e04" providerId="LiveId" clId="{194844CE-2F1A-4148-89E2-A5748F2C7103}" dt="2020-12-19T11:00:06.890" v="368" actId="555"/>
          <ac:spMkLst>
            <pc:docMk/>
            <pc:sldMk cId="2056721261" sldId="260"/>
            <ac:spMk id="5" creationId="{77AA173C-6345-43E9-B7D6-05CC088EB537}"/>
          </ac:spMkLst>
        </pc:spChg>
        <pc:spChg chg="add mod">
          <ac:chgData name="Paul Bloemers" userId="fe3832ff3b233e04" providerId="LiveId" clId="{194844CE-2F1A-4148-89E2-A5748F2C7103}" dt="2020-12-19T11:00:54.638" v="413" actId="20577"/>
          <ac:spMkLst>
            <pc:docMk/>
            <pc:sldMk cId="2056721261" sldId="260"/>
            <ac:spMk id="6" creationId="{7DF7F4A7-3610-4C08-B6BA-2BC331D2CF87}"/>
          </ac:spMkLst>
        </pc:spChg>
        <pc:spChg chg="add mod">
          <ac:chgData name="Paul Bloemers" userId="fe3832ff3b233e04" providerId="LiveId" clId="{194844CE-2F1A-4148-89E2-A5748F2C7103}" dt="2020-12-19T11:01:10.937" v="431" actId="20577"/>
          <ac:spMkLst>
            <pc:docMk/>
            <pc:sldMk cId="2056721261" sldId="260"/>
            <ac:spMk id="7" creationId="{09EEA884-5F44-4ED3-8361-77747823DE6B}"/>
          </ac:spMkLst>
        </pc:spChg>
        <pc:spChg chg="add mod">
          <ac:chgData name="Paul Bloemers" userId="fe3832ff3b233e04" providerId="LiveId" clId="{194844CE-2F1A-4148-89E2-A5748F2C7103}" dt="2020-12-19T11:00:22.255" v="396" actId="1036"/>
          <ac:spMkLst>
            <pc:docMk/>
            <pc:sldMk cId="2056721261" sldId="260"/>
            <ac:spMk id="8" creationId="{3BB925E1-5655-4515-8B70-CF4459CF21D2}"/>
          </ac:spMkLst>
        </pc:spChg>
        <pc:spChg chg="add mod">
          <ac:chgData name="Paul Bloemers" userId="fe3832ff3b233e04" providerId="LiveId" clId="{194844CE-2F1A-4148-89E2-A5748F2C7103}" dt="2020-12-19T11:00:30.786" v="400" actId="5793"/>
          <ac:spMkLst>
            <pc:docMk/>
            <pc:sldMk cId="2056721261" sldId="260"/>
            <ac:spMk id="9" creationId="{BF83235E-1FD3-4F08-AE32-5DB692C8D628}"/>
          </ac:spMkLst>
        </pc:spChg>
        <pc:spChg chg="add mod">
          <ac:chgData name="Paul Bloemers" userId="fe3832ff3b233e04" providerId="LiveId" clId="{194844CE-2F1A-4148-89E2-A5748F2C7103}" dt="2020-12-19T11:00:33.240" v="404" actId="5793"/>
          <ac:spMkLst>
            <pc:docMk/>
            <pc:sldMk cId="2056721261" sldId="260"/>
            <ac:spMk id="10" creationId="{32C3340F-B34B-4BB1-BDB1-693D1F5E279C}"/>
          </ac:spMkLst>
        </pc:spChg>
      </pc:sldChg>
      <pc:sldChg chg="addSp delSp modSp new mod">
        <pc:chgData name="Paul Bloemers" userId="fe3832ff3b233e04" providerId="LiveId" clId="{194844CE-2F1A-4148-89E2-A5748F2C7103}" dt="2020-12-20T15:10:23.164" v="2229" actId="179"/>
        <pc:sldMkLst>
          <pc:docMk/>
          <pc:sldMk cId="2327133814" sldId="261"/>
        </pc:sldMkLst>
        <pc:spChg chg="add mod">
          <ac:chgData name="Paul Bloemers" userId="fe3832ff3b233e04" providerId="LiveId" clId="{194844CE-2F1A-4148-89E2-A5748F2C7103}" dt="2020-12-19T14:07:37.836" v="704" actId="20577"/>
          <ac:spMkLst>
            <pc:docMk/>
            <pc:sldMk cId="2327133814" sldId="261"/>
            <ac:spMk id="2" creationId="{568957FE-4F74-488A-910B-83E468131879}"/>
          </ac:spMkLst>
        </pc:spChg>
        <pc:spChg chg="add mod">
          <ac:chgData name="Paul Bloemers" userId="fe3832ff3b233e04" providerId="LiveId" clId="{194844CE-2F1A-4148-89E2-A5748F2C7103}" dt="2020-12-19T14:07:45.481" v="723" actId="20577"/>
          <ac:spMkLst>
            <pc:docMk/>
            <pc:sldMk cId="2327133814" sldId="261"/>
            <ac:spMk id="3" creationId="{0F5C3606-AC08-48E9-AA2D-88C019F8BD7B}"/>
          </ac:spMkLst>
        </pc:spChg>
        <pc:spChg chg="add mod">
          <ac:chgData name="Paul Bloemers" userId="fe3832ff3b233e04" providerId="LiveId" clId="{194844CE-2F1A-4148-89E2-A5748F2C7103}" dt="2020-12-19T14:07:53.545" v="742" actId="20577"/>
          <ac:spMkLst>
            <pc:docMk/>
            <pc:sldMk cId="2327133814" sldId="261"/>
            <ac:spMk id="4" creationId="{E3600BF5-A5C9-4992-8131-4738074CB28A}"/>
          </ac:spMkLst>
        </pc:spChg>
        <pc:spChg chg="add mod">
          <ac:chgData name="Paul Bloemers" userId="fe3832ff3b233e04" providerId="LiveId" clId="{194844CE-2F1A-4148-89E2-A5748F2C7103}" dt="2020-12-19T14:07:58.469" v="746" actId="5793"/>
          <ac:spMkLst>
            <pc:docMk/>
            <pc:sldMk cId="2327133814" sldId="261"/>
            <ac:spMk id="5" creationId="{CB178445-9ED1-44F9-9F6A-5CE3E2C62F11}"/>
          </ac:spMkLst>
        </pc:spChg>
        <pc:spChg chg="add mod">
          <ac:chgData name="Paul Bloemers" userId="fe3832ff3b233e04" providerId="LiveId" clId="{194844CE-2F1A-4148-89E2-A5748F2C7103}" dt="2020-12-19T14:08:19.436" v="782" actId="20577"/>
          <ac:spMkLst>
            <pc:docMk/>
            <pc:sldMk cId="2327133814" sldId="261"/>
            <ac:spMk id="6" creationId="{C1A84329-C328-4E2E-80F7-9D05EB7D617F}"/>
          </ac:spMkLst>
        </pc:spChg>
        <pc:spChg chg="add mod">
          <ac:chgData name="Paul Bloemers" userId="fe3832ff3b233e04" providerId="LiveId" clId="{194844CE-2F1A-4148-89E2-A5748F2C7103}" dt="2020-12-19T14:08:08.548" v="763" actId="20577"/>
          <ac:spMkLst>
            <pc:docMk/>
            <pc:sldMk cId="2327133814" sldId="261"/>
            <ac:spMk id="7" creationId="{F277FAAC-3D75-42E4-A74A-4C4500D095D0}"/>
          </ac:spMkLst>
        </pc:spChg>
        <pc:spChg chg="add mod">
          <ac:chgData name="Paul Bloemers" userId="fe3832ff3b233e04" providerId="LiveId" clId="{194844CE-2F1A-4148-89E2-A5748F2C7103}" dt="2020-12-19T14:08:03.011" v="754" actId="5793"/>
          <ac:spMkLst>
            <pc:docMk/>
            <pc:sldMk cId="2327133814" sldId="261"/>
            <ac:spMk id="8" creationId="{D0A8B07C-046A-4793-AB3E-CFA6875B0830}"/>
          </ac:spMkLst>
        </pc:spChg>
        <pc:spChg chg="add mod">
          <ac:chgData name="Paul Bloemers" userId="fe3832ff3b233e04" providerId="LiveId" clId="{194844CE-2F1A-4148-89E2-A5748F2C7103}" dt="2020-12-19T14:08:00.537" v="750" actId="5793"/>
          <ac:spMkLst>
            <pc:docMk/>
            <pc:sldMk cId="2327133814" sldId="261"/>
            <ac:spMk id="9" creationId="{68553FFF-AE95-428A-8A36-4650E8BD22F9}"/>
          </ac:spMkLst>
        </pc:spChg>
        <pc:spChg chg="add mod">
          <ac:chgData name="Paul Bloemers" userId="fe3832ff3b233e04" providerId="LiveId" clId="{194844CE-2F1A-4148-89E2-A5748F2C7103}" dt="2020-12-20T14:59:11.714" v="2055" actId="554"/>
          <ac:spMkLst>
            <pc:docMk/>
            <pc:sldMk cId="2327133814" sldId="261"/>
            <ac:spMk id="10" creationId="{AF9E0A73-A904-4313-B8CD-1DBCD4A6F96C}"/>
          </ac:spMkLst>
        </pc:spChg>
        <pc:spChg chg="add mod">
          <ac:chgData name="Paul Bloemers" userId="fe3832ff3b233e04" providerId="LiveId" clId="{194844CE-2F1A-4148-89E2-A5748F2C7103}" dt="2020-12-20T15:00:50.803" v="2189" actId="20577"/>
          <ac:spMkLst>
            <pc:docMk/>
            <pc:sldMk cId="2327133814" sldId="261"/>
            <ac:spMk id="11" creationId="{BCC0EFDC-E5AD-4B30-9E29-B029C6C86A6E}"/>
          </ac:spMkLst>
        </pc:spChg>
        <pc:spChg chg="add mod">
          <ac:chgData name="Paul Bloemers" userId="fe3832ff3b233e04" providerId="LiveId" clId="{194844CE-2F1A-4148-89E2-A5748F2C7103}" dt="2020-12-20T14:59:11.714" v="2055" actId="554"/>
          <ac:spMkLst>
            <pc:docMk/>
            <pc:sldMk cId="2327133814" sldId="261"/>
            <ac:spMk id="12" creationId="{27144DA3-458D-4CCA-91A0-43DDED9C7E78}"/>
          </ac:spMkLst>
        </pc:spChg>
        <pc:spChg chg="add mod">
          <ac:chgData name="Paul Bloemers" userId="fe3832ff3b233e04" providerId="LiveId" clId="{194844CE-2F1A-4148-89E2-A5748F2C7103}" dt="2020-12-20T14:55:51.658" v="2015" actId="948"/>
          <ac:spMkLst>
            <pc:docMk/>
            <pc:sldMk cId="2327133814" sldId="261"/>
            <ac:spMk id="13" creationId="{A962F188-00EE-425A-A4B6-5CC11EC383AF}"/>
          </ac:spMkLst>
        </pc:spChg>
        <pc:spChg chg="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15" creationId="{AA40814D-B1BD-4DA7-BF00-38D2B23B974D}"/>
          </ac:spMkLst>
        </pc:spChg>
        <pc:spChg chg="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16" creationId="{9D17A3C2-7EB7-4185-AE0A-01B6CEB5BB00}"/>
          </ac:spMkLst>
        </pc:spChg>
        <pc:spChg chg="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17" creationId="{962A9C2E-14BE-48E0-BD99-9E15FA3803CB}"/>
          </ac:spMkLst>
        </pc:spChg>
        <pc:spChg chg="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18" creationId="{38EC0F82-7D40-453C-AB97-E4941C25879D}"/>
          </ac:spMkLst>
        </pc:spChg>
        <pc:spChg chg="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19" creationId="{A536745D-927B-42AE-A448-3112D4740C16}"/>
          </ac:spMkLst>
        </pc:spChg>
        <pc:spChg chg="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20" creationId="{A40D6539-A146-44A8-9B04-DE840D9A4949}"/>
          </ac:spMkLst>
        </pc:spChg>
        <pc:spChg chg="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21" creationId="{8C78D853-A05F-4493-9166-4625A448B6BF}"/>
          </ac:spMkLst>
        </pc:spChg>
        <pc:spChg chg="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22" creationId="{FF2F4F9A-6221-4225-BD1B-6820BEDFB2AB}"/>
          </ac:spMkLst>
        </pc:spChg>
        <pc:spChg chg="add 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23" creationId="{FE993C7C-2498-4B40-A4B0-1BD1177D5DCA}"/>
          </ac:spMkLst>
        </pc:spChg>
        <pc:spChg chg="add 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24" creationId="{B066CEF0-9999-4A62-A7F0-0D0F0C9FABDF}"/>
          </ac:spMkLst>
        </pc:spChg>
        <pc:spChg chg="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26" creationId="{B10FAEE9-7006-44C3-95D1-30D36F58C609}"/>
          </ac:spMkLst>
        </pc:spChg>
        <pc:spChg chg="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27" creationId="{5E9D096C-6B09-49C0-B2D8-2EF85D446243}"/>
          </ac:spMkLst>
        </pc:spChg>
        <pc:spChg chg="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28" creationId="{19EEAF26-525A-4639-BB25-CC0DF09A9624}"/>
          </ac:spMkLst>
        </pc:spChg>
        <pc:spChg chg="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29" creationId="{91512FD4-5475-4429-A42E-E63F9D644440}"/>
          </ac:spMkLst>
        </pc:spChg>
        <pc:spChg chg="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30" creationId="{A357DEA2-EC13-4B8F-BB6B-23AC8BE8D076}"/>
          </ac:spMkLst>
        </pc:spChg>
        <pc:spChg chg="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31" creationId="{5555900D-2638-4F81-96C7-2454312A88E3}"/>
          </ac:spMkLst>
        </pc:spChg>
        <pc:spChg chg="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32" creationId="{B48E2BA2-DEE7-4A0F-86F6-497620C7479F}"/>
          </ac:spMkLst>
        </pc:spChg>
        <pc:spChg chg="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33" creationId="{0E70327D-E8FE-48E1-9915-EFA44F3D482E}"/>
          </ac:spMkLst>
        </pc:spChg>
        <pc:spChg chg="add mod">
          <ac:chgData name="Paul Bloemers" userId="fe3832ff3b233e04" providerId="LiveId" clId="{194844CE-2F1A-4148-89E2-A5748F2C7103}" dt="2020-12-20T14:44:02.222" v="1568" actId="20577"/>
          <ac:spMkLst>
            <pc:docMk/>
            <pc:sldMk cId="2327133814" sldId="261"/>
            <ac:spMk id="34" creationId="{EE5CC6C1-FA9C-49EF-9A5C-6742960F100C}"/>
          </ac:spMkLst>
        </pc:spChg>
        <pc:spChg chg="add 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35" creationId="{279EA5BF-8EFA-4DE3-BC91-A487345B97A9}"/>
          </ac:spMkLst>
        </pc:spChg>
        <pc:spChg chg="add 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36" creationId="{028DF1AA-D758-4A5D-9541-C5DCDEF3F61E}"/>
          </ac:spMkLst>
        </pc:spChg>
        <pc:spChg chg="add mod">
          <ac:chgData name="Paul Bloemers" userId="fe3832ff3b233e04" providerId="LiveId" clId="{194844CE-2F1A-4148-89E2-A5748F2C7103}" dt="2020-12-20T14:58:45.004" v="2050" actId="5793"/>
          <ac:spMkLst>
            <pc:docMk/>
            <pc:sldMk cId="2327133814" sldId="261"/>
            <ac:spMk id="37" creationId="{88E947FF-1560-4F4C-8C06-C0970F75E6E3}"/>
          </ac:spMkLst>
        </pc:spChg>
        <pc:spChg chg="add 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38" creationId="{067412C7-7743-49C7-89A8-6B3BB527193C}"/>
          </ac:spMkLst>
        </pc:spChg>
        <pc:spChg chg="add mod">
          <ac:chgData name="Paul Bloemers" userId="fe3832ff3b233e04" providerId="LiveId" clId="{194844CE-2F1A-4148-89E2-A5748F2C7103}" dt="2020-12-20T14:58:24.475" v="2044" actId="20577"/>
          <ac:spMkLst>
            <pc:docMk/>
            <pc:sldMk cId="2327133814" sldId="261"/>
            <ac:spMk id="39" creationId="{7AAAD27C-ADC6-44B0-82EA-02881568079D}"/>
          </ac:spMkLst>
        </pc:spChg>
        <pc:spChg chg="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41" creationId="{DEC0C530-12CC-473C-8D7A-F1FE744270DA}"/>
          </ac:spMkLst>
        </pc:spChg>
        <pc:spChg chg="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42" creationId="{BE45EA6F-7960-44BD-9A1C-5C7CC612519D}"/>
          </ac:spMkLst>
        </pc:spChg>
        <pc:spChg chg="add mod">
          <ac:chgData name="Paul Bloemers" userId="fe3832ff3b233e04" providerId="LiveId" clId="{194844CE-2F1A-4148-89E2-A5748F2C7103}" dt="2020-12-20T15:10:06.938" v="2223" actId="179"/>
          <ac:spMkLst>
            <pc:docMk/>
            <pc:sldMk cId="2327133814" sldId="261"/>
            <ac:spMk id="43" creationId="{892297A1-3CB6-411D-BC11-F99E9CEB01A8}"/>
          </ac:spMkLst>
        </pc:spChg>
        <pc:spChg chg="add 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44" creationId="{D100611E-2CDB-4A63-8FBE-6D933A05A1E0}"/>
          </ac:spMkLst>
        </pc:spChg>
        <pc:spChg chg="add mod">
          <ac:chgData name="Paul Bloemers" userId="fe3832ff3b233e04" providerId="LiveId" clId="{194844CE-2F1A-4148-89E2-A5748F2C7103}" dt="2020-12-20T14:58:49.746" v="2054" actId="20577"/>
          <ac:spMkLst>
            <pc:docMk/>
            <pc:sldMk cId="2327133814" sldId="261"/>
            <ac:spMk id="45" creationId="{69A1A16C-5021-4426-A5C9-15AFAD9B0382}"/>
          </ac:spMkLst>
        </pc:spChg>
        <pc:spChg chg="add mod">
          <ac:chgData name="Paul Bloemers" userId="fe3832ff3b233e04" providerId="LiveId" clId="{194844CE-2F1A-4148-89E2-A5748F2C7103}" dt="2020-12-19T14:36:08.190" v="858"/>
          <ac:spMkLst>
            <pc:docMk/>
            <pc:sldMk cId="2327133814" sldId="261"/>
            <ac:spMk id="46" creationId="{69F97F61-7196-42D7-A710-664B95D0FA6E}"/>
          </ac:spMkLst>
        </pc:spChg>
        <pc:spChg chg="add mod">
          <ac:chgData name="Paul Bloemers" userId="fe3832ff3b233e04" providerId="LiveId" clId="{194844CE-2F1A-4148-89E2-A5748F2C7103}" dt="2020-12-20T14:58:42.034" v="2046" actId="20577"/>
          <ac:spMkLst>
            <pc:docMk/>
            <pc:sldMk cId="2327133814" sldId="261"/>
            <ac:spMk id="47" creationId="{F605755D-9DDA-4CB6-95E8-1213FE561911}"/>
          </ac:spMkLst>
        </pc:spChg>
        <pc:spChg chg="mod">
          <ac:chgData name="Paul Bloemers" userId="fe3832ff3b233e04" providerId="LiveId" clId="{194844CE-2F1A-4148-89E2-A5748F2C7103}" dt="2020-12-20T14:52:46.269" v="1902"/>
          <ac:spMkLst>
            <pc:docMk/>
            <pc:sldMk cId="2327133814" sldId="261"/>
            <ac:spMk id="51" creationId="{F9F18847-B3CF-4F1C-9F59-E42820931336}"/>
          </ac:spMkLst>
        </pc:spChg>
        <pc:spChg chg="mod">
          <ac:chgData name="Paul Bloemers" userId="fe3832ff3b233e04" providerId="LiveId" clId="{194844CE-2F1A-4148-89E2-A5748F2C7103}" dt="2020-12-20T14:52:46.269" v="1902"/>
          <ac:spMkLst>
            <pc:docMk/>
            <pc:sldMk cId="2327133814" sldId="261"/>
            <ac:spMk id="52" creationId="{51D9214A-B795-4F27-98FA-68CEC6162CA7}"/>
          </ac:spMkLst>
        </pc:spChg>
        <pc:spChg chg="mod">
          <ac:chgData name="Paul Bloemers" userId="fe3832ff3b233e04" providerId="LiveId" clId="{194844CE-2F1A-4148-89E2-A5748F2C7103}" dt="2020-12-20T14:52:46.269" v="1902"/>
          <ac:spMkLst>
            <pc:docMk/>
            <pc:sldMk cId="2327133814" sldId="261"/>
            <ac:spMk id="53" creationId="{9F2F2AA8-ADAD-4DB7-8AB6-E91A7E6778A0}"/>
          </ac:spMkLst>
        </pc:spChg>
        <pc:spChg chg="mod">
          <ac:chgData name="Paul Bloemers" userId="fe3832ff3b233e04" providerId="LiveId" clId="{194844CE-2F1A-4148-89E2-A5748F2C7103}" dt="2020-12-20T14:52:46.269" v="1902"/>
          <ac:spMkLst>
            <pc:docMk/>
            <pc:sldMk cId="2327133814" sldId="261"/>
            <ac:spMk id="54" creationId="{527A21D4-FC6E-4ACC-AAED-CAF6936496FF}"/>
          </ac:spMkLst>
        </pc:spChg>
        <pc:spChg chg="mod">
          <ac:chgData name="Paul Bloemers" userId="fe3832ff3b233e04" providerId="LiveId" clId="{194844CE-2F1A-4148-89E2-A5748F2C7103}" dt="2020-12-20T14:52:46.269" v="1902"/>
          <ac:spMkLst>
            <pc:docMk/>
            <pc:sldMk cId="2327133814" sldId="261"/>
            <ac:spMk id="55" creationId="{82E16239-6EBA-47C8-B8C0-62644CAA19CC}"/>
          </ac:spMkLst>
        </pc:spChg>
        <pc:spChg chg="mod">
          <ac:chgData name="Paul Bloemers" userId="fe3832ff3b233e04" providerId="LiveId" clId="{194844CE-2F1A-4148-89E2-A5748F2C7103}" dt="2020-12-20T14:52:46.269" v="1902"/>
          <ac:spMkLst>
            <pc:docMk/>
            <pc:sldMk cId="2327133814" sldId="261"/>
            <ac:spMk id="56" creationId="{D37802B0-4016-4063-A117-32741CCA305A}"/>
          </ac:spMkLst>
        </pc:spChg>
        <pc:spChg chg="mod">
          <ac:chgData name="Paul Bloemers" userId="fe3832ff3b233e04" providerId="LiveId" clId="{194844CE-2F1A-4148-89E2-A5748F2C7103}" dt="2020-12-20T14:52:46.269" v="1902"/>
          <ac:spMkLst>
            <pc:docMk/>
            <pc:sldMk cId="2327133814" sldId="261"/>
            <ac:spMk id="57" creationId="{ECE70BF7-0D47-47F9-A460-3256C5DA3290}"/>
          </ac:spMkLst>
        </pc:spChg>
        <pc:spChg chg="mod">
          <ac:chgData name="Paul Bloemers" userId="fe3832ff3b233e04" providerId="LiveId" clId="{194844CE-2F1A-4148-89E2-A5748F2C7103}" dt="2020-12-20T14:52:46.269" v="1902"/>
          <ac:spMkLst>
            <pc:docMk/>
            <pc:sldMk cId="2327133814" sldId="261"/>
            <ac:spMk id="58" creationId="{3D3D57C7-F174-4027-BC73-A8C146C8A91A}"/>
          </ac:spMkLst>
        </pc:spChg>
        <pc:spChg chg="mod">
          <ac:chgData name="Paul Bloemers" userId="fe3832ff3b233e04" providerId="LiveId" clId="{194844CE-2F1A-4148-89E2-A5748F2C7103}" dt="2020-12-20T15:00:17.102" v="2146"/>
          <ac:spMkLst>
            <pc:docMk/>
            <pc:sldMk cId="2327133814" sldId="261"/>
            <ac:spMk id="64" creationId="{91152412-9C8D-4A0A-923D-0A6207E2C60C}"/>
          </ac:spMkLst>
        </pc:spChg>
        <pc:spChg chg="mod">
          <ac:chgData name="Paul Bloemers" userId="fe3832ff3b233e04" providerId="LiveId" clId="{194844CE-2F1A-4148-89E2-A5748F2C7103}" dt="2020-12-20T15:00:17.102" v="2146"/>
          <ac:spMkLst>
            <pc:docMk/>
            <pc:sldMk cId="2327133814" sldId="261"/>
            <ac:spMk id="65" creationId="{1AA983BB-093A-48C3-9556-9CA9B4A90311}"/>
          </ac:spMkLst>
        </pc:spChg>
        <pc:spChg chg="add mod">
          <ac:chgData name="Paul Bloemers" userId="fe3832ff3b233e04" providerId="LiveId" clId="{194844CE-2F1A-4148-89E2-A5748F2C7103}" dt="2020-12-20T15:10:23.164" v="2229" actId="179"/>
          <ac:spMkLst>
            <pc:docMk/>
            <pc:sldMk cId="2327133814" sldId="261"/>
            <ac:spMk id="66" creationId="{3FFBA35A-61BF-4E1B-A721-7887C087FF41}"/>
          </ac:spMkLst>
        </pc:spChg>
        <pc:spChg chg="mod">
          <ac:chgData name="Paul Bloemers" userId="fe3832ff3b233e04" providerId="LiveId" clId="{194844CE-2F1A-4148-89E2-A5748F2C7103}" dt="2020-12-20T15:00:55.621" v="2190"/>
          <ac:spMkLst>
            <pc:docMk/>
            <pc:sldMk cId="2327133814" sldId="261"/>
            <ac:spMk id="68" creationId="{53BFC4D3-B0E2-4699-9E22-2E0D1554EA6B}"/>
          </ac:spMkLst>
        </pc:spChg>
        <pc:spChg chg="mod">
          <ac:chgData name="Paul Bloemers" userId="fe3832ff3b233e04" providerId="LiveId" clId="{194844CE-2F1A-4148-89E2-A5748F2C7103}" dt="2020-12-20T15:00:55.621" v="2190"/>
          <ac:spMkLst>
            <pc:docMk/>
            <pc:sldMk cId="2327133814" sldId="261"/>
            <ac:spMk id="69" creationId="{D5D0AB45-F86D-434E-8A8E-E54886BA85F9}"/>
          </ac:spMkLst>
        </pc:spChg>
        <pc:spChg chg="mod">
          <ac:chgData name="Paul Bloemers" userId="fe3832ff3b233e04" providerId="LiveId" clId="{194844CE-2F1A-4148-89E2-A5748F2C7103}" dt="2020-12-20T15:00:55.621" v="2190"/>
          <ac:spMkLst>
            <pc:docMk/>
            <pc:sldMk cId="2327133814" sldId="261"/>
            <ac:spMk id="70" creationId="{A176FC7D-20B5-41BC-8442-509E64E23CE8}"/>
          </ac:spMkLst>
        </pc:spChg>
        <pc:spChg chg="mod">
          <ac:chgData name="Paul Bloemers" userId="fe3832ff3b233e04" providerId="LiveId" clId="{194844CE-2F1A-4148-89E2-A5748F2C7103}" dt="2020-12-20T15:00:55.621" v="2190"/>
          <ac:spMkLst>
            <pc:docMk/>
            <pc:sldMk cId="2327133814" sldId="261"/>
            <ac:spMk id="71" creationId="{FC906D05-DD9D-4B9B-8F3A-8216769FEA9D}"/>
          </ac:spMkLst>
        </pc:spChg>
        <pc:spChg chg="mod">
          <ac:chgData name="Paul Bloemers" userId="fe3832ff3b233e04" providerId="LiveId" clId="{194844CE-2F1A-4148-89E2-A5748F2C7103}" dt="2020-12-20T15:00:55.621" v="2190"/>
          <ac:spMkLst>
            <pc:docMk/>
            <pc:sldMk cId="2327133814" sldId="261"/>
            <ac:spMk id="72" creationId="{EC257DC3-5239-42BD-BEA6-08A803E10250}"/>
          </ac:spMkLst>
        </pc:spChg>
        <pc:spChg chg="mod">
          <ac:chgData name="Paul Bloemers" userId="fe3832ff3b233e04" providerId="LiveId" clId="{194844CE-2F1A-4148-89E2-A5748F2C7103}" dt="2020-12-20T15:00:55.621" v="2190"/>
          <ac:spMkLst>
            <pc:docMk/>
            <pc:sldMk cId="2327133814" sldId="261"/>
            <ac:spMk id="73" creationId="{B1F4500A-2B3F-4AD1-91E3-A46B42E0932A}"/>
          </ac:spMkLst>
        </pc:spChg>
        <pc:spChg chg="mod">
          <ac:chgData name="Paul Bloemers" userId="fe3832ff3b233e04" providerId="LiveId" clId="{194844CE-2F1A-4148-89E2-A5748F2C7103}" dt="2020-12-20T15:00:55.621" v="2190"/>
          <ac:spMkLst>
            <pc:docMk/>
            <pc:sldMk cId="2327133814" sldId="261"/>
            <ac:spMk id="74" creationId="{20F3B15C-2DDD-4614-9D57-011EE49C83D8}"/>
          </ac:spMkLst>
        </pc:spChg>
        <pc:spChg chg="mod">
          <ac:chgData name="Paul Bloemers" userId="fe3832ff3b233e04" providerId="LiveId" clId="{194844CE-2F1A-4148-89E2-A5748F2C7103}" dt="2020-12-20T15:00:55.621" v="2190"/>
          <ac:spMkLst>
            <pc:docMk/>
            <pc:sldMk cId="2327133814" sldId="261"/>
            <ac:spMk id="75" creationId="{34B8EA34-1B67-46A8-AE0D-B0847FBCF18C}"/>
          </ac:spMkLst>
        </pc:spChg>
        <pc:grpChg chg="add mod">
          <ac:chgData name="Paul Bloemers" userId="fe3832ff3b233e04" providerId="LiveId" clId="{194844CE-2F1A-4148-89E2-A5748F2C7103}" dt="2020-12-19T14:36:08.190" v="858"/>
          <ac:grpSpMkLst>
            <pc:docMk/>
            <pc:sldMk cId="2327133814" sldId="261"/>
            <ac:grpSpMk id="14" creationId="{15C31212-F398-4DDB-AEE1-77792EC8702E}"/>
          </ac:grpSpMkLst>
        </pc:grpChg>
        <pc:grpChg chg="add mod">
          <ac:chgData name="Paul Bloemers" userId="fe3832ff3b233e04" providerId="LiveId" clId="{194844CE-2F1A-4148-89E2-A5748F2C7103}" dt="2020-12-20T14:47:39.794" v="1687" actId="1035"/>
          <ac:grpSpMkLst>
            <pc:docMk/>
            <pc:sldMk cId="2327133814" sldId="261"/>
            <ac:grpSpMk id="25" creationId="{2466356F-6EED-43B2-8101-FA1DB3861A42}"/>
          </ac:grpSpMkLst>
        </pc:grpChg>
        <pc:grpChg chg="add mod">
          <ac:chgData name="Paul Bloemers" userId="fe3832ff3b233e04" providerId="LiveId" clId="{194844CE-2F1A-4148-89E2-A5748F2C7103}" dt="2020-12-20T14:45:00.191" v="1631" actId="1035"/>
          <ac:grpSpMkLst>
            <pc:docMk/>
            <pc:sldMk cId="2327133814" sldId="261"/>
            <ac:grpSpMk id="40" creationId="{FC7BD509-4F76-4EFA-A47B-1FF31869D557}"/>
          </ac:grpSpMkLst>
        </pc:grpChg>
        <pc:grpChg chg="add mod">
          <ac:chgData name="Paul Bloemers" userId="fe3832ff3b233e04" providerId="LiveId" clId="{194844CE-2F1A-4148-89E2-A5748F2C7103}" dt="2020-12-20T14:52:52.017" v="1912" actId="1036"/>
          <ac:grpSpMkLst>
            <pc:docMk/>
            <pc:sldMk cId="2327133814" sldId="261"/>
            <ac:grpSpMk id="50" creationId="{32AB1BAB-EC03-4407-82E2-0156A098CCC0}"/>
          </ac:grpSpMkLst>
        </pc:grpChg>
        <pc:grpChg chg="add mod">
          <ac:chgData name="Paul Bloemers" userId="fe3832ff3b233e04" providerId="LiveId" clId="{194844CE-2F1A-4148-89E2-A5748F2C7103}" dt="2020-12-20T15:00:22.756" v="2147" actId="1076"/>
          <ac:grpSpMkLst>
            <pc:docMk/>
            <pc:sldMk cId="2327133814" sldId="261"/>
            <ac:grpSpMk id="63" creationId="{5714A2A2-8647-4416-87A9-71D375E9355E}"/>
          </ac:grpSpMkLst>
        </pc:grpChg>
        <pc:grpChg chg="add mod">
          <ac:chgData name="Paul Bloemers" userId="fe3832ff3b233e04" providerId="LiveId" clId="{194844CE-2F1A-4148-89E2-A5748F2C7103}" dt="2020-12-20T15:00:59.126" v="2191" actId="1076"/>
          <ac:grpSpMkLst>
            <pc:docMk/>
            <pc:sldMk cId="2327133814" sldId="261"/>
            <ac:grpSpMk id="67" creationId="{00224360-5811-4BDC-8299-75AFCB4ECCE8}"/>
          </ac:grpSpMkLst>
        </pc:grpChg>
        <pc:picChg chg="add mod">
          <ac:chgData name="Paul Bloemers" userId="fe3832ff3b233e04" providerId="LiveId" clId="{194844CE-2F1A-4148-89E2-A5748F2C7103}" dt="2020-12-20T14:47:35.642" v="1673" actId="14100"/>
          <ac:picMkLst>
            <pc:docMk/>
            <pc:sldMk cId="2327133814" sldId="261"/>
            <ac:picMk id="49" creationId="{16C4E196-89C0-4E5A-84D4-7AE1715F0B96}"/>
          </ac:picMkLst>
        </pc:picChg>
        <pc:picChg chg="add del mod modCrop">
          <ac:chgData name="Paul Bloemers" userId="fe3832ff3b233e04" providerId="LiveId" clId="{194844CE-2F1A-4148-89E2-A5748F2C7103}" dt="2020-12-20T14:55:13.468" v="2000" actId="21"/>
          <ac:picMkLst>
            <pc:docMk/>
            <pc:sldMk cId="2327133814" sldId="261"/>
            <ac:picMk id="59" creationId="{708AAE9E-17E0-4229-B1C4-F55A406DB408}"/>
          </ac:picMkLst>
        </pc:picChg>
        <pc:picChg chg="add del mod modCrop">
          <ac:chgData name="Paul Bloemers" userId="fe3832ff3b233e04" providerId="LiveId" clId="{194844CE-2F1A-4148-89E2-A5748F2C7103}" dt="2020-12-20T14:55:13.468" v="2000" actId="21"/>
          <ac:picMkLst>
            <pc:docMk/>
            <pc:sldMk cId="2327133814" sldId="261"/>
            <ac:picMk id="60" creationId="{40F17C7A-8AD8-44A8-B4E9-BFB98A199F91}"/>
          </ac:picMkLst>
        </pc:picChg>
        <pc:picChg chg="add mod">
          <ac:chgData name="Paul Bloemers" userId="fe3832ff3b233e04" providerId="LiveId" clId="{194844CE-2F1A-4148-89E2-A5748F2C7103}" dt="2020-12-20T14:55:55.268" v="2017" actId="1035"/>
          <ac:picMkLst>
            <pc:docMk/>
            <pc:sldMk cId="2327133814" sldId="261"/>
            <ac:picMk id="61" creationId="{ED60E576-200A-4660-B083-CC63DE2247A7}"/>
          </ac:picMkLst>
        </pc:picChg>
        <pc:picChg chg="add mod">
          <ac:chgData name="Paul Bloemers" userId="fe3832ff3b233e04" providerId="LiveId" clId="{194844CE-2F1A-4148-89E2-A5748F2C7103}" dt="2020-12-20T14:56:48.600" v="2025" actId="1076"/>
          <ac:picMkLst>
            <pc:docMk/>
            <pc:sldMk cId="2327133814" sldId="261"/>
            <ac:picMk id="62" creationId="{3DEFCC49-6A93-4736-8B3C-F4C724B4DCB7}"/>
          </ac:picMkLst>
        </pc:picChg>
        <pc:picChg chg="add mod">
          <ac:chgData name="Paul Bloemers" userId="fe3832ff3b233e04" providerId="LiveId" clId="{194844CE-2F1A-4148-89E2-A5748F2C7103}" dt="2020-12-20T15:09:12.951" v="2216" actId="1036"/>
          <ac:picMkLst>
            <pc:docMk/>
            <pc:sldMk cId="2327133814" sldId="261"/>
            <ac:picMk id="76" creationId="{AC5413C8-BF1A-4A89-900E-6E08E2654A7A}"/>
          </ac:picMkLst>
        </pc:picChg>
      </pc:sldChg>
    </pc:docChg>
  </pc:docChgLst>
  <pc:docChgLst>
    <pc:chgData name="Paul Bloemers" userId="fe3832ff3b233e04" providerId="LiveId" clId="{3BBDD280-F172-4AEF-ACE2-8C369CF07530}"/>
    <pc:docChg chg="undo custSel modSld">
      <pc:chgData name="Paul Bloemers" userId="fe3832ff3b233e04" providerId="LiveId" clId="{3BBDD280-F172-4AEF-ACE2-8C369CF07530}" dt="2020-12-21T09:27:42.658" v="2989" actId="478"/>
      <pc:docMkLst>
        <pc:docMk/>
      </pc:docMkLst>
      <pc:sldChg chg="delSp mod">
        <pc:chgData name="Paul Bloemers" userId="fe3832ff3b233e04" providerId="LiveId" clId="{3BBDD280-F172-4AEF-ACE2-8C369CF07530}" dt="2020-12-21T09:27:36.936" v="2987" actId="478"/>
        <pc:sldMkLst>
          <pc:docMk/>
          <pc:sldMk cId="3174709951" sldId="256"/>
        </pc:sldMkLst>
        <pc:spChg chg="del">
          <ac:chgData name="Paul Bloemers" userId="fe3832ff3b233e04" providerId="LiveId" clId="{3BBDD280-F172-4AEF-ACE2-8C369CF07530}" dt="2020-12-21T09:27:36.936" v="2987" actId="478"/>
          <ac:spMkLst>
            <pc:docMk/>
            <pc:sldMk cId="3174709951" sldId="256"/>
            <ac:spMk id="20" creationId="{81E82A72-C04C-42F6-8E66-C9CEF02D2CCF}"/>
          </ac:spMkLst>
        </pc:spChg>
        <pc:spChg chg="del">
          <ac:chgData name="Paul Bloemers" userId="fe3832ff3b233e04" providerId="LiveId" clId="{3BBDD280-F172-4AEF-ACE2-8C369CF07530}" dt="2020-12-21T09:27:36.936" v="2987" actId="478"/>
          <ac:spMkLst>
            <pc:docMk/>
            <pc:sldMk cId="3174709951" sldId="256"/>
            <ac:spMk id="21" creationId="{5649442A-D347-4311-AFB4-DD7F8956709F}"/>
          </ac:spMkLst>
        </pc:spChg>
        <pc:spChg chg="del">
          <ac:chgData name="Paul Bloemers" userId="fe3832ff3b233e04" providerId="LiveId" clId="{3BBDD280-F172-4AEF-ACE2-8C369CF07530}" dt="2020-12-21T09:27:36.936" v="2987" actId="478"/>
          <ac:spMkLst>
            <pc:docMk/>
            <pc:sldMk cId="3174709951" sldId="256"/>
            <ac:spMk id="22" creationId="{8B6CFB71-D3C7-4C1E-A5DD-ABC25C60D6D2}"/>
          </ac:spMkLst>
        </pc:spChg>
        <pc:spChg chg="del">
          <ac:chgData name="Paul Bloemers" userId="fe3832ff3b233e04" providerId="LiveId" clId="{3BBDD280-F172-4AEF-ACE2-8C369CF07530}" dt="2020-12-21T09:27:35.375" v="2986" actId="478"/>
          <ac:spMkLst>
            <pc:docMk/>
            <pc:sldMk cId="3174709951" sldId="256"/>
            <ac:spMk id="50" creationId="{D72CA126-4336-4570-8ADA-A11B99DCC6F5}"/>
          </ac:spMkLst>
        </pc:spChg>
      </pc:sldChg>
      <pc:sldChg chg="addSp delSp modSp mod modAnim">
        <pc:chgData name="Paul Bloemers" userId="fe3832ff3b233e04" providerId="LiveId" clId="{3BBDD280-F172-4AEF-ACE2-8C369CF07530}" dt="2020-12-21T09:27:42.658" v="2989" actId="478"/>
        <pc:sldMkLst>
          <pc:docMk/>
          <pc:sldMk cId="3333187578" sldId="257"/>
        </pc:sldMkLst>
        <pc:spChg chg="del">
          <ac:chgData name="Paul Bloemers" userId="fe3832ff3b233e04" providerId="LiveId" clId="{3BBDD280-F172-4AEF-ACE2-8C369CF07530}" dt="2020-12-21T09:27:40.898" v="2988" actId="478"/>
          <ac:spMkLst>
            <pc:docMk/>
            <pc:sldMk cId="3333187578" sldId="257"/>
            <ac:spMk id="11" creationId="{FE00DED0-1011-462C-9306-F44BA1981738}"/>
          </ac:spMkLst>
        </pc:spChg>
        <pc:spChg chg="del">
          <ac:chgData name="Paul Bloemers" userId="fe3832ff3b233e04" providerId="LiveId" clId="{3BBDD280-F172-4AEF-ACE2-8C369CF07530}" dt="2020-12-21T09:27:40.898" v="2988" actId="478"/>
          <ac:spMkLst>
            <pc:docMk/>
            <pc:sldMk cId="3333187578" sldId="257"/>
            <ac:spMk id="12" creationId="{4684C5ED-AD53-4E73-BD2B-A4D7B2613553}"/>
          </ac:spMkLst>
        </pc:spChg>
        <pc:spChg chg="del">
          <ac:chgData name="Paul Bloemers" userId="fe3832ff3b233e04" providerId="LiveId" clId="{3BBDD280-F172-4AEF-ACE2-8C369CF07530}" dt="2020-12-21T09:27:40.898" v="2988" actId="478"/>
          <ac:spMkLst>
            <pc:docMk/>
            <pc:sldMk cId="3333187578" sldId="257"/>
            <ac:spMk id="13" creationId="{042BCDF3-EDFF-431B-AE64-BFACCD48F383}"/>
          </ac:spMkLst>
        </pc:spChg>
        <pc:spChg chg="mod">
          <ac:chgData name="Paul Bloemers" userId="fe3832ff3b233e04" providerId="LiveId" clId="{3BBDD280-F172-4AEF-ACE2-8C369CF07530}" dt="2020-12-20T10:26:27.545" v="233" actId="20577"/>
          <ac:spMkLst>
            <pc:docMk/>
            <pc:sldMk cId="3333187578" sldId="257"/>
            <ac:spMk id="14" creationId="{834BA021-100E-402F-B446-CB2438808846}"/>
          </ac:spMkLst>
        </pc:spChg>
        <pc:spChg chg="mod">
          <ac:chgData name="Paul Bloemers" userId="fe3832ff3b233e04" providerId="LiveId" clId="{3BBDD280-F172-4AEF-ACE2-8C369CF07530}" dt="2020-12-20T10:20:38.728" v="228" actId="20577"/>
          <ac:spMkLst>
            <pc:docMk/>
            <pc:sldMk cId="3333187578" sldId="257"/>
            <ac:spMk id="55" creationId="{FBADF811-B053-4544-BBAC-6A0D3672D762}"/>
          </ac:spMkLst>
        </pc:spChg>
        <pc:spChg chg="mod">
          <ac:chgData name="Paul Bloemers" userId="fe3832ff3b233e04" providerId="LiveId" clId="{3BBDD280-F172-4AEF-ACE2-8C369CF07530}" dt="2020-12-20T10:28:08.385" v="310" actId="20577"/>
          <ac:spMkLst>
            <pc:docMk/>
            <pc:sldMk cId="3333187578" sldId="257"/>
            <ac:spMk id="96" creationId="{C9B3880D-F01E-4EA8-A9A6-334812573FDB}"/>
          </ac:spMkLst>
        </pc:spChg>
        <pc:spChg chg="del mod">
          <ac:chgData name="Paul Bloemers" userId="fe3832ff3b233e04" providerId="LiveId" clId="{3BBDD280-F172-4AEF-ACE2-8C369CF07530}" dt="2020-12-21T09:27:42.658" v="2989" actId="478"/>
          <ac:spMkLst>
            <pc:docMk/>
            <pc:sldMk cId="3333187578" sldId="257"/>
            <ac:spMk id="113" creationId="{80DC2C4A-D5CD-4F10-AE4F-F3FD75C2EE85}"/>
          </ac:spMkLst>
        </pc:spChg>
        <pc:spChg chg="mod">
          <ac:chgData name="Paul Bloemers" userId="fe3832ff3b233e04" providerId="LiveId" clId="{3BBDD280-F172-4AEF-ACE2-8C369CF07530}" dt="2020-12-20T10:49:14.364" v="878" actId="404"/>
          <ac:spMkLst>
            <pc:docMk/>
            <pc:sldMk cId="3333187578" sldId="257"/>
            <ac:spMk id="115" creationId="{D067DAE9-C670-4BFD-B1F3-418EB2D5248B}"/>
          </ac:spMkLst>
        </pc:spChg>
        <pc:spChg chg="mod">
          <ac:chgData name="Paul Bloemers" userId="fe3832ff3b233e04" providerId="LiveId" clId="{3BBDD280-F172-4AEF-ACE2-8C369CF07530}" dt="2020-12-20T10:42:02.689" v="575" actId="20577"/>
          <ac:spMkLst>
            <pc:docMk/>
            <pc:sldMk cId="3333187578" sldId="257"/>
            <ac:spMk id="117" creationId="{D0212199-0AC9-4985-B1F2-1169DCECB069}"/>
          </ac:spMkLst>
        </pc:spChg>
        <pc:spChg chg="add mod">
          <ac:chgData name="Paul Bloemers" userId="fe3832ff3b233e04" providerId="LiveId" clId="{3BBDD280-F172-4AEF-ACE2-8C369CF07530}" dt="2020-12-20T10:14:18.421" v="92" actId="20577"/>
          <ac:spMkLst>
            <pc:docMk/>
            <pc:sldMk cId="3333187578" sldId="257"/>
            <ac:spMk id="127" creationId="{5D476A47-E920-4A80-92C6-61B651B9E8CF}"/>
          </ac:spMkLst>
        </pc:spChg>
        <pc:spChg chg="add del mod">
          <ac:chgData name="Paul Bloemers" userId="fe3832ff3b233e04" providerId="LiveId" clId="{3BBDD280-F172-4AEF-ACE2-8C369CF07530}" dt="2020-12-20T10:32:57.508" v="360" actId="21"/>
          <ac:spMkLst>
            <pc:docMk/>
            <pc:sldMk cId="3333187578" sldId="257"/>
            <ac:spMk id="128" creationId="{6ED59B6C-BDE3-4DEA-8D1D-0F8B567F9005}"/>
          </ac:spMkLst>
        </pc:spChg>
        <pc:spChg chg="add del mod">
          <ac:chgData name="Paul Bloemers" userId="fe3832ff3b233e04" providerId="LiveId" clId="{3BBDD280-F172-4AEF-ACE2-8C369CF07530}" dt="2020-12-20T10:32:57.508" v="360" actId="21"/>
          <ac:spMkLst>
            <pc:docMk/>
            <pc:sldMk cId="3333187578" sldId="257"/>
            <ac:spMk id="150" creationId="{B7A36EC1-01DF-4835-BB23-DD4F86916E91}"/>
          </ac:spMkLst>
        </pc:spChg>
        <pc:spChg chg="add del mod">
          <ac:chgData name="Paul Bloemers" userId="fe3832ff3b233e04" providerId="LiveId" clId="{3BBDD280-F172-4AEF-ACE2-8C369CF07530}" dt="2020-12-20T10:32:57.508" v="360" actId="21"/>
          <ac:spMkLst>
            <pc:docMk/>
            <pc:sldMk cId="3333187578" sldId="257"/>
            <ac:spMk id="152" creationId="{FE91D077-8652-472A-A05F-E11A1873E1EB}"/>
          </ac:spMkLst>
        </pc:spChg>
        <pc:spChg chg="mod">
          <ac:chgData name="Paul Bloemers" userId="fe3832ff3b233e04" providerId="LiveId" clId="{3BBDD280-F172-4AEF-ACE2-8C369CF07530}" dt="2020-12-20T10:46:13.575" v="759"/>
          <ac:spMkLst>
            <pc:docMk/>
            <pc:sldMk cId="3333187578" sldId="257"/>
            <ac:spMk id="154" creationId="{3B0C2BCC-0FE1-45CA-A888-4A1D0CC813D2}"/>
          </ac:spMkLst>
        </pc:spChg>
        <pc:spChg chg="mod">
          <ac:chgData name="Paul Bloemers" userId="fe3832ff3b233e04" providerId="LiveId" clId="{3BBDD280-F172-4AEF-ACE2-8C369CF07530}" dt="2020-12-20T10:46:13.575" v="759"/>
          <ac:spMkLst>
            <pc:docMk/>
            <pc:sldMk cId="3333187578" sldId="257"/>
            <ac:spMk id="155" creationId="{7E08D5BB-4DB9-41D4-B416-F8961480A8F2}"/>
          </ac:spMkLst>
        </pc:spChg>
        <pc:spChg chg="mod">
          <ac:chgData name="Paul Bloemers" userId="fe3832ff3b233e04" providerId="LiveId" clId="{3BBDD280-F172-4AEF-ACE2-8C369CF07530}" dt="2020-12-20T10:46:13.575" v="759"/>
          <ac:spMkLst>
            <pc:docMk/>
            <pc:sldMk cId="3333187578" sldId="257"/>
            <ac:spMk id="156" creationId="{70FF2DE1-2C56-459F-BDA2-6603AE1C5AB1}"/>
          </ac:spMkLst>
        </pc:spChg>
        <pc:spChg chg="mod">
          <ac:chgData name="Paul Bloemers" userId="fe3832ff3b233e04" providerId="LiveId" clId="{3BBDD280-F172-4AEF-ACE2-8C369CF07530}" dt="2020-12-20T10:46:13.575" v="759"/>
          <ac:spMkLst>
            <pc:docMk/>
            <pc:sldMk cId="3333187578" sldId="257"/>
            <ac:spMk id="157" creationId="{796ECA4C-2F10-4AAF-BEBF-46D9AE966357}"/>
          </ac:spMkLst>
        </pc:spChg>
        <pc:spChg chg="mod">
          <ac:chgData name="Paul Bloemers" userId="fe3832ff3b233e04" providerId="LiveId" clId="{3BBDD280-F172-4AEF-ACE2-8C369CF07530}" dt="2020-12-20T10:46:13.575" v="759"/>
          <ac:spMkLst>
            <pc:docMk/>
            <pc:sldMk cId="3333187578" sldId="257"/>
            <ac:spMk id="158" creationId="{0F662A53-A39C-417E-97E0-7BE9A1D491F0}"/>
          </ac:spMkLst>
        </pc:spChg>
        <pc:spChg chg="mod">
          <ac:chgData name="Paul Bloemers" userId="fe3832ff3b233e04" providerId="LiveId" clId="{3BBDD280-F172-4AEF-ACE2-8C369CF07530}" dt="2020-12-20T10:46:13.575" v="759"/>
          <ac:spMkLst>
            <pc:docMk/>
            <pc:sldMk cId="3333187578" sldId="257"/>
            <ac:spMk id="159" creationId="{CBC14009-34B9-40DE-9656-087A1EFCD73D}"/>
          </ac:spMkLst>
        </pc:spChg>
        <pc:spChg chg="mod">
          <ac:chgData name="Paul Bloemers" userId="fe3832ff3b233e04" providerId="LiveId" clId="{3BBDD280-F172-4AEF-ACE2-8C369CF07530}" dt="2020-12-20T10:46:13.575" v="759"/>
          <ac:spMkLst>
            <pc:docMk/>
            <pc:sldMk cId="3333187578" sldId="257"/>
            <ac:spMk id="160" creationId="{D54609D2-32D7-401D-86DC-CAA44037ABBA}"/>
          </ac:spMkLst>
        </pc:spChg>
        <pc:spChg chg="mod">
          <ac:chgData name="Paul Bloemers" userId="fe3832ff3b233e04" providerId="LiveId" clId="{3BBDD280-F172-4AEF-ACE2-8C369CF07530}" dt="2020-12-20T10:46:13.575" v="759"/>
          <ac:spMkLst>
            <pc:docMk/>
            <pc:sldMk cId="3333187578" sldId="257"/>
            <ac:spMk id="161" creationId="{A297C684-A7F5-4E59-A53A-4951D6DEA8D7}"/>
          </ac:spMkLst>
        </pc:spChg>
        <pc:grpChg chg="mod">
          <ac:chgData name="Paul Bloemers" userId="fe3832ff3b233e04" providerId="LiveId" clId="{3BBDD280-F172-4AEF-ACE2-8C369CF07530}" dt="2020-12-20T10:15:58.022" v="106" actId="1036"/>
          <ac:grpSpMkLst>
            <pc:docMk/>
            <pc:sldMk cId="3333187578" sldId="257"/>
            <ac:grpSpMk id="59" creationId="{7B895A40-FCDA-45B2-85B4-BF72564AA2B8}"/>
          </ac:grpSpMkLst>
        </pc:grpChg>
        <pc:grpChg chg="mod">
          <ac:chgData name="Paul Bloemers" userId="fe3832ff3b233e04" providerId="LiveId" clId="{3BBDD280-F172-4AEF-ACE2-8C369CF07530}" dt="2020-12-20T10:28:11.936" v="314" actId="1036"/>
          <ac:grpSpMkLst>
            <pc:docMk/>
            <pc:sldMk cId="3333187578" sldId="257"/>
            <ac:grpSpMk id="97" creationId="{F2E0FFF6-1979-4A14-ADA8-C804601CFF80}"/>
          </ac:grpSpMkLst>
        </pc:grpChg>
        <pc:grpChg chg="del mod">
          <ac:chgData name="Paul Bloemers" userId="fe3832ff3b233e04" providerId="LiveId" clId="{3BBDD280-F172-4AEF-ACE2-8C369CF07530}" dt="2020-12-21T09:27:40.898" v="2988" actId="478"/>
          <ac:grpSpMkLst>
            <pc:docMk/>
            <pc:sldMk cId="3333187578" sldId="257"/>
            <ac:grpSpMk id="110" creationId="{2480A354-59BA-4C27-AC59-DA00825F2A53}"/>
          </ac:grpSpMkLst>
        </pc:grpChg>
        <pc:grpChg chg="mod">
          <ac:chgData name="Paul Bloemers" userId="fe3832ff3b233e04" providerId="LiveId" clId="{3BBDD280-F172-4AEF-ACE2-8C369CF07530}" dt="2020-12-20T10:42:06.753" v="580" actId="1035"/>
          <ac:grpSpMkLst>
            <pc:docMk/>
            <pc:sldMk cId="3333187578" sldId="257"/>
            <ac:grpSpMk id="118" creationId="{A1AFC2D4-70BA-4C8A-B68E-C8BCBC7E4030}"/>
          </ac:grpSpMkLst>
        </pc:grpChg>
        <pc:grpChg chg="add mod">
          <ac:chgData name="Paul Bloemers" userId="fe3832ff3b233e04" providerId="LiveId" clId="{3BBDD280-F172-4AEF-ACE2-8C369CF07530}" dt="2020-12-20T10:46:16.169" v="760" actId="1076"/>
          <ac:grpSpMkLst>
            <pc:docMk/>
            <pc:sldMk cId="3333187578" sldId="257"/>
            <ac:grpSpMk id="153" creationId="{966CCE5A-6137-4C4A-8D28-A801C5FCD9C4}"/>
          </ac:grpSpMkLst>
        </pc:grpChg>
        <pc:picChg chg="add del">
          <ac:chgData name="Paul Bloemers" userId="fe3832ff3b233e04" providerId="LiveId" clId="{3BBDD280-F172-4AEF-ACE2-8C369CF07530}" dt="2020-12-20T10:12:37.550" v="1" actId="478"/>
          <ac:picMkLst>
            <pc:docMk/>
            <pc:sldMk cId="3333187578" sldId="257"/>
            <ac:picMk id="2" creationId="{0245DB10-FCDC-46C3-8F0B-08617690271F}"/>
          </ac:picMkLst>
        </pc:picChg>
        <pc:picChg chg="add mod">
          <ac:chgData name="Paul Bloemers" userId="fe3832ff3b233e04" providerId="LiveId" clId="{3BBDD280-F172-4AEF-ACE2-8C369CF07530}" dt="2020-12-20T10:13:31.505" v="6" actId="1076"/>
          <ac:picMkLst>
            <pc:docMk/>
            <pc:sldMk cId="3333187578" sldId="257"/>
            <ac:picMk id="4" creationId="{1EB2BEDD-C354-410A-9D9B-7E2AEC0B0842}"/>
          </ac:picMkLst>
        </pc:picChg>
        <pc:picChg chg="add mod">
          <ac:chgData name="Paul Bloemers" userId="fe3832ff3b233e04" providerId="LiveId" clId="{3BBDD280-F172-4AEF-ACE2-8C369CF07530}" dt="2020-12-20T10:15:54.801" v="100" actId="14100"/>
          <ac:picMkLst>
            <pc:docMk/>
            <pc:sldMk cId="3333187578" sldId="257"/>
            <ac:picMk id="6" creationId="{A03B45AD-4240-4F8A-A5D4-34D253119576}"/>
          </ac:picMkLst>
        </pc:picChg>
        <pc:picChg chg="add del mod">
          <ac:chgData name="Paul Bloemers" userId="fe3832ff3b233e04" providerId="LiveId" clId="{3BBDD280-F172-4AEF-ACE2-8C369CF07530}" dt="2020-12-20T10:19:45.809" v="210" actId="478"/>
          <ac:picMkLst>
            <pc:docMk/>
            <pc:sldMk cId="3333187578" sldId="257"/>
            <ac:picMk id="7" creationId="{E0EF6D07-17D3-476C-9006-E61CE9FCB9A3}"/>
          </ac:picMkLst>
        </pc:picChg>
        <pc:picChg chg="add mod">
          <ac:chgData name="Paul Bloemers" userId="fe3832ff3b233e04" providerId="LiveId" clId="{3BBDD280-F172-4AEF-ACE2-8C369CF07530}" dt="2020-12-20T10:26:33.545" v="235" actId="1076"/>
          <ac:picMkLst>
            <pc:docMk/>
            <pc:sldMk cId="3333187578" sldId="257"/>
            <ac:picMk id="8" creationId="{5889D437-2983-4C3E-9BFA-B8E28963C62D}"/>
          </ac:picMkLst>
        </pc:picChg>
        <pc:picChg chg="add mod">
          <ac:chgData name="Paul Bloemers" userId="fe3832ff3b233e04" providerId="LiveId" clId="{3BBDD280-F172-4AEF-ACE2-8C369CF07530}" dt="2020-12-20T10:31:25.232" v="353" actId="1036"/>
          <ac:picMkLst>
            <pc:docMk/>
            <pc:sldMk cId="3333187578" sldId="257"/>
            <ac:picMk id="9" creationId="{C2D28DCD-E1AF-4C88-89A7-788A0DD8A291}"/>
          </ac:picMkLst>
        </pc:picChg>
        <pc:picChg chg="add mod">
          <ac:chgData name="Paul Bloemers" userId="fe3832ff3b233e04" providerId="LiveId" clId="{3BBDD280-F172-4AEF-ACE2-8C369CF07530}" dt="2020-12-20T10:33:13.752" v="364" actId="1076"/>
          <ac:picMkLst>
            <pc:docMk/>
            <pc:sldMk cId="3333187578" sldId="257"/>
            <ac:picMk id="10" creationId="{F45A391F-81A0-45E0-80FE-6731823B152A}"/>
          </ac:picMkLst>
        </pc:picChg>
        <pc:picChg chg="add del mod">
          <ac:chgData name="Paul Bloemers" userId="fe3832ff3b233e04" providerId="LiveId" clId="{3BBDD280-F172-4AEF-ACE2-8C369CF07530}" dt="2020-12-20T10:32:57.508" v="360" actId="21"/>
          <ac:picMkLst>
            <pc:docMk/>
            <pc:sldMk cId="3333187578" sldId="257"/>
            <ac:picMk id="142" creationId="{05DFDEE1-A592-44EC-A862-D12E93B3E519}"/>
          </ac:picMkLst>
        </pc:picChg>
        <pc:picChg chg="add del mod">
          <ac:chgData name="Paul Bloemers" userId="fe3832ff3b233e04" providerId="LiveId" clId="{3BBDD280-F172-4AEF-ACE2-8C369CF07530}" dt="2020-12-20T10:32:57.508" v="360" actId="21"/>
          <ac:picMkLst>
            <pc:docMk/>
            <pc:sldMk cId="3333187578" sldId="257"/>
            <ac:picMk id="143" creationId="{382C24F3-F9D9-407A-8ADE-0A295B247CE6}"/>
          </ac:picMkLst>
        </pc:picChg>
        <pc:picChg chg="add del mod">
          <ac:chgData name="Paul Bloemers" userId="fe3832ff3b233e04" providerId="LiveId" clId="{3BBDD280-F172-4AEF-ACE2-8C369CF07530}" dt="2020-12-20T10:32:57.508" v="360" actId="21"/>
          <ac:picMkLst>
            <pc:docMk/>
            <pc:sldMk cId="3333187578" sldId="257"/>
            <ac:picMk id="144" creationId="{F223D134-871A-46C1-BCCD-A8BD3676E3FB}"/>
          </ac:picMkLst>
        </pc:picChg>
        <pc:picChg chg="add del mod">
          <ac:chgData name="Paul Bloemers" userId="fe3832ff3b233e04" providerId="LiveId" clId="{3BBDD280-F172-4AEF-ACE2-8C369CF07530}" dt="2020-12-20T10:32:57.508" v="360" actId="21"/>
          <ac:picMkLst>
            <pc:docMk/>
            <pc:sldMk cId="3333187578" sldId="257"/>
            <ac:picMk id="145" creationId="{0117516D-FFF8-4AD2-A736-31E25FBE0859}"/>
          </ac:picMkLst>
        </pc:picChg>
        <pc:picChg chg="add del mod">
          <ac:chgData name="Paul Bloemers" userId="fe3832ff3b233e04" providerId="LiveId" clId="{3BBDD280-F172-4AEF-ACE2-8C369CF07530}" dt="2020-12-20T10:32:57.508" v="360" actId="21"/>
          <ac:picMkLst>
            <pc:docMk/>
            <pc:sldMk cId="3333187578" sldId="257"/>
            <ac:picMk id="146" creationId="{2273C38D-7DC1-4896-B792-ACF71DA61AC9}"/>
          </ac:picMkLst>
        </pc:picChg>
        <pc:picChg chg="add del mod">
          <ac:chgData name="Paul Bloemers" userId="fe3832ff3b233e04" providerId="LiveId" clId="{3BBDD280-F172-4AEF-ACE2-8C369CF07530}" dt="2020-12-20T10:32:57.508" v="360" actId="21"/>
          <ac:picMkLst>
            <pc:docMk/>
            <pc:sldMk cId="3333187578" sldId="257"/>
            <ac:picMk id="147" creationId="{440B8C65-CA1E-4756-9A51-72B3426DA988}"/>
          </ac:picMkLst>
        </pc:picChg>
        <pc:picChg chg="add del mod">
          <ac:chgData name="Paul Bloemers" userId="fe3832ff3b233e04" providerId="LiveId" clId="{3BBDD280-F172-4AEF-ACE2-8C369CF07530}" dt="2020-12-20T10:32:57.508" v="360" actId="21"/>
          <ac:picMkLst>
            <pc:docMk/>
            <pc:sldMk cId="3333187578" sldId="257"/>
            <ac:picMk id="148" creationId="{B61B70DF-F7A0-455C-821B-F2569E428039}"/>
          </ac:picMkLst>
        </pc:picChg>
        <pc:picChg chg="add del mod">
          <ac:chgData name="Paul Bloemers" userId="fe3832ff3b233e04" providerId="LiveId" clId="{3BBDD280-F172-4AEF-ACE2-8C369CF07530}" dt="2020-12-20T10:32:57.508" v="360" actId="21"/>
          <ac:picMkLst>
            <pc:docMk/>
            <pc:sldMk cId="3333187578" sldId="257"/>
            <ac:picMk id="149" creationId="{904B6312-F3CD-4561-86DF-03AD45137F11}"/>
          </ac:picMkLst>
        </pc:picChg>
        <pc:picChg chg="add del mod">
          <ac:chgData name="Paul Bloemers" userId="fe3832ff3b233e04" providerId="LiveId" clId="{3BBDD280-F172-4AEF-ACE2-8C369CF07530}" dt="2020-12-20T10:32:57.508" v="360" actId="21"/>
          <ac:picMkLst>
            <pc:docMk/>
            <pc:sldMk cId="3333187578" sldId="257"/>
            <ac:picMk id="151" creationId="{E2C2395E-4064-43D8-9CF1-532E57596FF7}"/>
          </ac:picMkLst>
        </pc:picChg>
      </pc:sldChg>
      <pc:sldChg chg="addSp delSp modSp mod delAnim modAnim">
        <pc:chgData name="Paul Bloemers" userId="fe3832ff3b233e04" providerId="LiveId" clId="{3BBDD280-F172-4AEF-ACE2-8C369CF07530}" dt="2020-12-20T11:45:19.476" v="2806" actId="12"/>
        <pc:sldMkLst>
          <pc:docMk/>
          <pc:sldMk cId="1247728095" sldId="259"/>
        </pc:sldMkLst>
        <pc:spChg chg="mod">
          <ac:chgData name="Paul Bloemers" userId="fe3832ff3b233e04" providerId="LiveId" clId="{3BBDD280-F172-4AEF-ACE2-8C369CF07530}" dt="2020-12-20T11:13:23.656" v="1605" actId="554"/>
          <ac:spMkLst>
            <pc:docMk/>
            <pc:sldMk cId="1247728095" sldId="259"/>
            <ac:spMk id="10" creationId="{5D168739-5118-4697-9ADA-C0AA1D735866}"/>
          </ac:spMkLst>
        </pc:spChg>
        <pc:spChg chg="mod">
          <ac:chgData name="Paul Bloemers" userId="fe3832ff3b233e04" providerId="LiveId" clId="{3BBDD280-F172-4AEF-ACE2-8C369CF07530}" dt="2020-12-20T11:19:43.841" v="1953" actId="20577"/>
          <ac:spMkLst>
            <pc:docMk/>
            <pc:sldMk cId="1247728095" sldId="259"/>
            <ac:spMk id="11" creationId="{CC53D4B6-4D5A-4CD9-971D-753D20556903}"/>
          </ac:spMkLst>
        </pc:spChg>
        <pc:spChg chg="mod">
          <ac:chgData name="Paul Bloemers" userId="fe3832ff3b233e04" providerId="LiveId" clId="{3BBDD280-F172-4AEF-ACE2-8C369CF07530}" dt="2020-12-20T11:13:23.656" v="1605" actId="554"/>
          <ac:spMkLst>
            <pc:docMk/>
            <pc:sldMk cId="1247728095" sldId="259"/>
            <ac:spMk id="12" creationId="{E114650D-391F-4044-A4BE-0E5F292CDF0F}"/>
          </ac:spMkLst>
        </pc:spChg>
        <pc:spChg chg="mod">
          <ac:chgData name="Paul Bloemers" userId="fe3832ff3b233e04" providerId="LiveId" clId="{3BBDD280-F172-4AEF-ACE2-8C369CF07530}" dt="2020-12-20T11:10:15.681" v="1587" actId="255"/>
          <ac:spMkLst>
            <pc:docMk/>
            <pc:sldMk cId="1247728095" sldId="259"/>
            <ac:spMk id="13" creationId="{02EB7748-F93A-41EA-ABBE-C4F1AB731C56}"/>
          </ac:spMkLst>
        </pc:spChg>
        <pc:spChg chg="mod">
          <ac:chgData name="Paul Bloemers" userId="fe3832ff3b233e04" providerId="LiveId" clId="{3BBDD280-F172-4AEF-ACE2-8C369CF07530}" dt="2020-12-20T11:04:46.538" v="1414" actId="948"/>
          <ac:spMkLst>
            <pc:docMk/>
            <pc:sldMk cId="1247728095" sldId="259"/>
            <ac:spMk id="23" creationId="{D66605DE-EAAC-445B-8447-2326B178B0B2}"/>
          </ac:spMkLst>
        </pc:spChg>
        <pc:spChg chg="mod">
          <ac:chgData name="Paul Bloemers" userId="fe3832ff3b233e04" providerId="LiveId" clId="{3BBDD280-F172-4AEF-ACE2-8C369CF07530}" dt="2020-12-20T11:05:38.170" v="1443" actId="20577"/>
          <ac:spMkLst>
            <pc:docMk/>
            <pc:sldMk cId="1247728095" sldId="259"/>
            <ac:spMk id="34" creationId="{F768E16B-473B-4C80-B089-49BD90AF0C48}"/>
          </ac:spMkLst>
        </pc:spChg>
        <pc:spChg chg="mod">
          <ac:chgData name="Paul Bloemers" userId="fe3832ff3b233e04" providerId="LiveId" clId="{3BBDD280-F172-4AEF-ACE2-8C369CF07530}" dt="2020-12-20T11:32:23.664" v="2234" actId="552"/>
          <ac:spMkLst>
            <pc:docMk/>
            <pc:sldMk cId="1247728095" sldId="259"/>
            <ac:spMk id="37" creationId="{BE716367-E028-4D7E-A855-39584BCBDD47}"/>
          </ac:spMkLst>
        </pc:spChg>
        <pc:spChg chg="del">
          <ac:chgData name="Paul Bloemers" userId="fe3832ff3b233e04" providerId="LiveId" clId="{3BBDD280-F172-4AEF-ACE2-8C369CF07530}" dt="2020-12-20T11:27:53.753" v="2176" actId="478"/>
          <ac:spMkLst>
            <pc:docMk/>
            <pc:sldMk cId="1247728095" sldId="259"/>
            <ac:spMk id="39" creationId="{2BBB1341-019A-4B26-9E1E-5611E0A28D23}"/>
          </ac:spMkLst>
        </pc:spChg>
        <pc:spChg chg="mod">
          <ac:chgData name="Paul Bloemers" userId="fe3832ff3b233e04" providerId="LiveId" clId="{3BBDD280-F172-4AEF-ACE2-8C369CF07530}" dt="2020-12-20T11:04:55.435" v="1420" actId="1036"/>
          <ac:spMkLst>
            <pc:docMk/>
            <pc:sldMk cId="1247728095" sldId="259"/>
            <ac:spMk id="43" creationId="{2BB65F35-A81E-464E-A486-FA24640CAD36}"/>
          </ac:spMkLst>
        </pc:spChg>
        <pc:spChg chg="del">
          <ac:chgData name="Paul Bloemers" userId="fe3832ff3b233e04" providerId="LiveId" clId="{3BBDD280-F172-4AEF-ACE2-8C369CF07530}" dt="2020-12-20T11:30:59.906" v="2231" actId="478"/>
          <ac:spMkLst>
            <pc:docMk/>
            <pc:sldMk cId="1247728095" sldId="259"/>
            <ac:spMk id="44" creationId="{22DDD7D9-D66A-46E3-931C-D21C303262FE}"/>
          </ac:spMkLst>
        </pc:spChg>
        <pc:spChg chg="del">
          <ac:chgData name="Paul Bloemers" userId="fe3832ff3b233e04" providerId="LiveId" clId="{3BBDD280-F172-4AEF-ACE2-8C369CF07530}" dt="2020-12-20T11:30:59.906" v="2231" actId="478"/>
          <ac:spMkLst>
            <pc:docMk/>
            <pc:sldMk cId="1247728095" sldId="259"/>
            <ac:spMk id="45" creationId="{D7B4B57E-3158-4677-AF3E-2B85DAE48986}"/>
          </ac:spMkLst>
        </pc:spChg>
        <pc:spChg chg="del">
          <ac:chgData name="Paul Bloemers" userId="fe3832ff3b233e04" providerId="LiveId" clId="{3BBDD280-F172-4AEF-ACE2-8C369CF07530}" dt="2020-12-20T11:30:59.906" v="2231" actId="478"/>
          <ac:spMkLst>
            <pc:docMk/>
            <pc:sldMk cId="1247728095" sldId="259"/>
            <ac:spMk id="46" creationId="{DB091804-55E5-4F9F-A30C-2DA6030472E4}"/>
          </ac:spMkLst>
        </pc:spChg>
        <pc:spChg chg="del">
          <ac:chgData name="Paul Bloemers" userId="fe3832ff3b233e04" providerId="LiveId" clId="{3BBDD280-F172-4AEF-ACE2-8C369CF07530}" dt="2020-12-20T11:30:59.906" v="2231" actId="478"/>
          <ac:spMkLst>
            <pc:docMk/>
            <pc:sldMk cId="1247728095" sldId="259"/>
            <ac:spMk id="47" creationId="{FAC5F8AA-D2DF-48FF-B4E3-41A475E70C34}"/>
          </ac:spMkLst>
        </pc:spChg>
        <pc:spChg chg="mod">
          <ac:chgData name="Paul Bloemers" userId="fe3832ff3b233e04" providerId="LiveId" clId="{3BBDD280-F172-4AEF-ACE2-8C369CF07530}" dt="2020-12-20T10:57:15.914" v="916"/>
          <ac:spMkLst>
            <pc:docMk/>
            <pc:sldMk cId="1247728095" sldId="259"/>
            <ac:spMk id="49" creationId="{F4425524-9B46-47C8-902F-666A1C9C6B0D}"/>
          </ac:spMkLst>
        </pc:spChg>
        <pc:spChg chg="mod">
          <ac:chgData name="Paul Bloemers" userId="fe3832ff3b233e04" providerId="LiveId" clId="{3BBDD280-F172-4AEF-ACE2-8C369CF07530}" dt="2020-12-20T10:57:15.914" v="916"/>
          <ac:spMkLst>
            <pc:docMk/>
            <pc:sldMk cId="1247728095" sldId="259"/>
            <ac:spMk id="50" creationId="{CDB21AEB-6977-47B2-B52F-993E99A8D9BB}"/>
          </ac:spMkLst>
        </pc:spChg>
        <pc:spChg chg="add mod">
          <ac:chgData name="Paul Bloemers" userId="fe3832ff3b233e04" providerId="LiveId" clId="{3BBDD280-F172-4AEF-ACE2-8C369CF07530}" dt="2020-12-20T11:04:55.435" v="1420" actId="1036"/>
          <ac:spMkLst>
            <pc:docMk/>
            <pc:sldMk cId="1247728095" sldId="259"/>
            <ac:spMk id="51" creationId="{EF476F33-5135-4F01-903A-5E22E1A8B6A1}"/>
          </ac:spMkLst>
        </pc:spChg>
        <pc:spChg chg="mod">
          <ac:chgData name="Paul Bloemers" userId="fe3832ff3b233e04" providerId="LiveId" clId="{3BBDD280-F172-4AEF-ACE2-8C369CF07530}" dt="2020-12-20T11:07:33.775" v="1449"/>
          <ac:spMkLst>
            <pc:docMk/>
            <pc:sldMk cId="1247728095" sldId="259"/>
            <ac:spMk id="53" creationId="{5C8C3473-253F-49DF-81E1-1F446D1BED54}"/>
          </ac:spMkLst>
        </pc:spChg>
        <pc:spChg chg="mod">
          <ac:chgData name="Paul Bloemers" userId="fe3832ff3b233e04" providerId="LiveId" clId="{3BBDD280-F172-4AEF-ACE2-8C369CF07530}" dt="2020-12-20T11:07:33.775" v="1449"/>
          <ac:spMkLst>
            <pc:docMk/>
            <pc:sldMk cId="1247728095" sldId="259"/>
            <ac:spMk id="54" creationId="{F7F21F8B-AB2B-484F-9A21-7F727F7B2AF1}"/>
          </ac:spMkLst>
        </pc:spChg>
        <pc:spChg chg="mod">
          <ac:chgData name="Paul Bloemers" userId="fe3832ff3b233e04" providerId="LiveId" clId="{3BBDD280-F172-4AEF-ACE2-8C369CF07530}" dt="2020-12-20T11:07:33.775" v="1449"/>
          <ac:spMkLst>
            <pc:docMk/>
            <pc:sldMk cId="1247728095" sldId="259"/>
            <ac:spMk id="55" creationId="{B2A8C30B-8B53-40E3-956E-4A6BC2B8D36E}"/>
          </ac:spMkLst>
        </pc:spChg>
        <pc:spChg chg="mod">
          <ac:chgData name="Paul Bloemers" userId="fe3832ff3b233e04" providerId="LiveId" clId="{3BBDD280-F172-4AEF-ACE2-8C369CF07530}" dt="2020-12-20T11:07:33.775" v="1449"/>
          <ac:spMkLst>
            <pc:docMk/>
            <pc:sldMk cId="1247728095" sldId="259"/>
            <ac:spMk id="56" creationId="{79EEEF4D-F916-4874-AC4D-012483950397}"/>
          </ac:spMkLst>
        </pc:spChg>
        <pc:spChg chg="mod">
          <ac:chgData name="Paul Bloemers" userId="fe3832ff3b233e04" providerId="LiveId" clId="{3BBDD280-F172-4AEF-ACE2-8C369CF07530}" dt="2020-12-20T11:07:33.775" v="1449"/>
          <ac:spMkLst>
            <pc:docMk/>
            <pc:sldMk cId="1247728095" sldId="259"/>
            <ac:spMk id="57" creationId="{E771ACDC-A3B2-4EA3-BE08-47EFA8FB0CD1}"/>
          </ac:spMkLst>
        </pc:spChg>
        <pc:spChg chg="mod">
          <ac:chgData name="Paul Bloemers" userId="fe3832ff3b233e04" providerId="LiveId" clId="{3BBDD280-F172-4AEF-ACE2-8C369CF07530}" dt="2020-12-20T11:07:33.775" v="1449"/>
          <ac:spMkLst>
            <pc:docMk/>
            <pc:sldMk cId="1247728095" sldId="259"/>
            <ac:spMk id="58" creationId="{4617EFEB-EB5A-4505-8F6D-C5B7D2A6F578}"/>
          </ac:spMkLst>
        </pc:spChg>
        <pc:spChg chg="mod">
          <ac:chgData name="Paul Bloemers" userId="fe3832ff3b233e04" providerId="LiveId" clId="{3BBDD280-F172-4AEF-ACE2-8C369CF07530}" dt="2020-12-20T11:07:33.775" v="1449"/>
          <ac:spMkLst>
            <pc:docMk/>
            <pc:sldMk cId="1247728095" sldId="259"/>
            <ac:spMk id="59" creationId="{A9E9AFDA-2640-4CAE-AEAF-C2B64B1BE219}"/>
          </ac:spMkLst>
        </pc:spChg>
        <pc:spChg chg="mod">
          <ac:chgData name="Paul Bloemers" userId="fe3832ff3b233e04" providerId="LiveId" clId="{3BBDD280-F172-4AEF-ACE2-8C369CF07530}" dt="2020-12-20T11:07:33.775" v="1449"/>
          <ac:spMkLst>
            <pc:docMk/>
            <pc:sldMk cId="1247728095" sldId="259"/>
            <ac:spMk id="60" creationId="{C33A0E92-6EFE-4177-A6FD-4F29DEB9DC75}"/>
          </ac:spMkLst>
        </pc:spChg>
        <pc:spChg chg="mod">
          <ac:chgData name="Paul Bloemers" userId="fe3832ff3b233e04" providerId="LiveId" clId="{3BBDD280-F172-4AEF-ACE2-8C369CF07530}" dt="2020-12-20T11:11:45.048" v="1588"/>
          <ac:spMkLst>
            <pc:docMk/>
            <pc:sldMk cId="1247728095" sldId="259"/>
            <ac:spMk id="62" creationId="{318251DB-0814-4D1F-880E-53DFFB7803B4}"/>
          </ac:spMkLst>
        </pc:spChg>
        <pc:spChg chg="mod">
          <ac:chgData name="Paul Bloemers" userId="fe3832ff3b233e04" providerId="LiveId" clId="{3BBDD280-F172-4AEF-ACE2-8C369CF07530}" dt="2020-12-20T11:11:45.048" v="1588"/>
          <ac:spMkLst>
            <pc:docMk/>
            <pc:sldMk cId="1247728095" sldId="259"/>
            <ac:spMk id="63" creationId="{C89D1E70-284B-4BD0-B163-455036AA4A8B}"/>
          </ac:spMkLst>
        </pc:spChg>
        <pc:spChg chg="add mod">
          <ac:chgData name="Paul Bloemers" userId="fe3832ff3b233e04" providerId="LiveId" clId="{3BBDD280-F172-4AEF-ACE2-8C369CF07530}" dt="2020-12-20T11:11:56.259" v="1599" actId="20577"/>
          <ac:spMkLst>
            <pc:docMk/>
            <pc:sldMk cId="1247728095" sldId="259"/>
            <ac:spMk id="64" creationId="{9530D11E-5794-42B7-8070-D0A2A446D6B8}"/>
          </ac:spMkLst>
        </pc:spChg>
        <pc:spChg chg="mod">
          <ac:chgData name="Paul Bloemers" userId="fe3832ff3b233e04" providerId="LiveId" clId="{3BBDD280-F172-4AEF-ACE2-8C369CF07530}" dt="2020-12-20T11:23:16.663" v="2133"/>
          <ac:spMkLst>
            <pc:docMk/>
            <pc:sldMk cId="1247728095" sldId="259"/>
            <ac:spMk id="68" creationId="{1AD60C2D-FAAB-4E29-B0F1-30D9575C9F42}"/>
          </ac:spMkLst>
        </pc:spChg>
        <pc:spChg chg="mod">
          <ac:chgData name="Paul Bloemers" userId="fe3832ff3b233e04" providerId="LiveId" clId="{3BBDD280-F172-4AEF-ACE2-8C369CF07530}" dt="2020-12-20T11:23:16.663" v="2133"/>
          <ac:spMkLst>
            <pc:docMk/>
            <pc:sldMk cId="1247728095" sldId="259"/>
            <ac:spMk id="69" creationId="{4EF742C0-9613-4C82-9F0E-64C358F12676}"/>
          </ac:spMkLst>
        </pc:spChg>
        <pc:spChg chg="mod">
          <ac:chgData name="Paul Bloemers" userId="fe3832ff3b233e04" providerId="LiveId" clId="{3BBDD280-F172-4AEF-ACE2-8C369CF07530}" dt="2020-12-20T11:23:16.663" v="2133"/>
          <ac:spMkLst>
            <pc:docMk/>
            <pc:sldMk cId="1247728095" sldId="259"/>
            <ac:spMk id="70" creationId="{0670A1CF-133D-46EE-AFA0-1B08E2297AB6}"/>
          </ac:spMkLst>
        </pc:spChg>
        <pc:spChg chg="mod">
          <ac:chgData name="Paul Bloemers" userId="fe3832ff3b233e04" providerId="LiveId" clId="{3BBDD280-F172-4AEF-ACE2-8C369CF07530}" dt="2020-12-20T11:23:16.663" v="2133"/>
          <ac:spMkLst>
            <pc:docMk/>
            <pc:sldMk cId="1247728095" sldId="259"/>
            <ac:spMk id="71" creationId="{9E628050-4A81-404B-86A1-C322B2C12FDE}"/>
          </ac:spMkLst>
        </pc:spChg>
        <pc:spChg chg="mod">
          <ac:chgData name="Paul Bloemers" userId="fe3832ff3b233e04" providerId="LiveId" clId="{3BBDD280-F172-4AEF-ACE2-8C369CF07530}" dt="2020-12-20T11:23:16.663" v="2133"/>
          <ac:spMkLst>
            <pc:docMk/>
            <pc:sldMk cId="1247728095" sldId="259"/>
            <ac:spMk id="72" creationId="{9964CE89-DC85-439E-BDE9-687C68005AF7}"/>
          </ac:spMkLst>
        </pc:spChg>
        <pc:spChg chg="mod">
          <ac:chgData name="Paul Bloemers" userId="fe3832ff3b233e04" providerId="LiveId" clId="{3BBDD280-F172-4AEF-ACE2-8C369CF07530}" dt="2020-12-20T11:23:16.663" v="2133"/>
          <ac:spMkLst>
            <pc:docMk/>
            <pc:sldMk cId="1247728095" sldId="259"/>
            <ac:spMk id="73" creationId="{E38922DE-ADC7-42C7-A377-75F75C4F5F91}"/>
          </ac:spMkLst>
        </pc:spChg>
        <pc:spChg chg="mod">
          <ac:chgData name="Paul Bloemers" userId="fe3832ff3b233e04" providerId="LiveId" clId="{3BBDD280-F172-4AEF-ACE2-8C369CF07530}" dt="2020-12-20T11:23:16.663" v="2133"/>
          <ac:spMkLst>
            <pc:docMk/>
            <pc:sldMk cId="1247728095" sldId="259"/>
            <ac:spMk id="74" creationId="{4B938EB2-00FF-4FA6-9B08-BDCC64F78C29}"/>
          </ac:spMkLst>
        </pc:spChg>
        <pc:spChg chg="mod">
          <ac:chgData name="Paul Bloemers" userId="fe3832ff3b233e04" providerId="LiveId" clId="{3BBDD280-F172-4AEF-ACE2-8C369CF07530}" dt="2020-12-20T11:23:16.663" v="2133"/>
          <ac:spMkLst>
            <pc:docMk/>
            <pc:sldMk cId="1247728095" sldId="259"/>
            <ac:spMk id="75" creationId="{926FA529-4E44-45A5-B135-FC8D65DA6860}"/>
          </ac:spMkLst>
        </pc:spChg>
        <pc:spChg chg="add del mod">
          <ac:chgData name="Paul Bloemers" userId="fe3832ff3b233e04" providerId="LiveId" clId="{3BBDD280-F172-4AEF-ACE2-8C369CF07530}" dt="2020-12-20T11:27:28.136" v="2172" actId="21"/>
          <ac:spMkLst>
            <pc:docMk/>
            <pc:sldMk cId="1247728095" sldId="259"/>
            <ac:spMk id="76" creationId="{80651F14-7B7E-4084-9C08-37DDCDB9CCF7}"/>
          </ac:spMkLst>
        </pc:spChg>
        <pc:spChg chg="add del mod">
          <ac:chgData name="Paul Bloemers" userId="fe3832ff3b233e04" providerId="LiveId" clId="{3BBDD280-F172-4AEF-ACE2-8C369CF07530}" dt="2020-12-20T11:27:28.136" v="2172" actId="21"/>
          <ac:spMkLst>
            <pc:docMk/>
            <pc:sldMk cId="1247728095" sldId="259"/>
            <ac:spMk id="77" creationId="{797C220D-81B4-4D50-9422-553496B3B29D}"/>
          </ac:spMkLst>
        </pc:spChg>
        <pc:spChg chg="add del mod">
          <ac:chgData name="Paul Bloemers" userId="fe3832ff3b233e04" providerId="LiveId" clId="{3BBDD280-F172-4AEF-ACE2-8C369CF07530}" dt="2020-12-20T11:27:28.136" v="2172" actId="21"/>
          <ac:spMkLst>
            <pc:docMk/>
            <pc:sldMk cId="1247728095" sldId="259"/>
            <ac:spMk id="78" creationId="{76AEED91-7275-4674-999A-E67B03F303F4}"/>
          </ac:spMkLst>
        </pc:spChg>
        <pc:spChg chg="add del mod">
          <ac:chgData name="Paul Bloemers" userId="fe3832ff3b233e04" providerId="LiveId" clId="{3BBDD280-F172-4AEF-ACE2-8C369CF07530}" dt="2020-12-20T11:27:28.136" v="2172" actId="21"/>
          <ac:spMkLst>
            <pc:docMk/>
            <pc:sldMk cId="1247728095" sldId="259"/>
            <ac:spMk id="79" creationId="{1699F428-56F5-40E4-B284-9858B3B034BE}"/>
          </ac:spMkLst>
        </pc:spChg>
        <pc:spChg chg="add del mod">
          <ac:chgData name="Paul Bloemers" userId="fe3832ff3b233e04" providerId="LiveId" clId="{3BBDD280-F172-4AEF-ACE2-8C369CF07530}" dt="2020-12-20T11:27:28.136" v="2172" actId="21"/>
          <ac:spMkLst>
            <pc:docMk/>
            <pc:sldMk cId="1247728095" sldId="259"/>
            <ac:spMk id="94" creationId="{1427572A-1E32-4986-8B27-2F5CF692A02F}"/>
          </ac:spMkLst>
        </pc:spChg>
        <pc:spChg chg="add del mod">
          <ac:chgData name="Paul Bloemers" userId="fe3832ff3b233e04" providerId="LiveId" clId="{3BBDD280-F172-4AEF-ACE2-8C369CF07530}" dt="2020-12-20T11:27:28.136" v="2172" actId="21"/>
          <ac:spMkLst>
            <pc:docMk/>
            <pc:sldMk cId="1247728095" sldId="259"/>
            <ac:spMk id="95" creationId="{BDD5065F-734C-486A-BDFF-6345E6D365B0}"/>
          </ac:spMkLst>
        </pc:spChg>
        <pc:spChg chg="add mod">
          <ac:chgData name="Paul Bloemers" userId="fe3832ff3b233e04" providerId="LiveId" clId="{3BBDD280-F172-4AEF-ACE2-8C369CF07530}" dt="2020-12-20T11:37:13.105" v="2379" actId="552"/>
          <ac:spMkLst>
            <pc:docMk/>
            <pc:sldMk cId="1247728095" sldId="259"/>
            <ac:spMk id="97" creationId="{C0AEB1F8-DF03-455F-BE82-8F27BB847A0C}"/>
          </ac:spMkLst>
        </pc:spChg>
        <pc:spChg chg="mod">
          <ac:chgData name="Paul Bloemers" userId="fe3832ff3b233e04" providerId="LiveId" clId="{3BBDD280-F172-4AEF-ACE2-8C369CF07530}" dt="2020-12-20T11:27:59.072" v="2177"/>
          <ac:spMkLst>
            <pc:docMk/>
            <pc:sldMk cId="1247728095" sldId="259"/>
            <ac:spMk id="99" creationId="{9283978F-6508-4FE1-8D14-57C2317432C6}"/>
          </ac:spMkLst>
        </pc:spChg>
        <pc:spChg chg="mod">
          <ac:chgData name="Paul Bloemers" userId="fe3832ff3b233e04" providerId="LiveId" clId="{3BBDD280-F172-4AEF-ACE2-8C369CF07530}" dt="2020-12-20T11:27:59.072" v="2177"/>
          <ac:spMkLst>
            <pc:docMk/>
            <pc:sldMk cId="1247728095" sldId="259"/>
            <ac:spMk id="100" creationId="{4F6FF7BB-1B05-4109-98D1-98AE39070FBD}"/>
          </ac:spMkLst>
        </pc:spChg>
        <pc:spChg chg="mod">
          <ac:chgData name="Paul Bloemers" userId="fe3832ff3b233e04" providerId="LiveId" clId="{3BBDD280-F172-4AEF-ACE2-8C369CF07530}" dt="2020-12-20T11:27:59.072" v="2177"/>
          <ac:spMkLst>
            <pc:docMk/>
            <pc:sldMk cId="1247728095" sldId="259"/>
            <ac:spMk id="101" creationId="{A59A1820-2014-4FF4-B024-0CA7C64DB318}"/>
          </ac:spMkLst>
        </pc:spChg>
        <pc:spChg chg="mod">
          <ac:chgData name="Paul Bloemers" userId="fe3832ff3b233e04" providerId="LiveId" clId="{3BBDD280-F172-4AEF-ACE2-8C369CF07530}" dt="2020-12-20T11:27:59.072" v="2177"/>
          <ac:spMkLst>
            <pc:docMk/>
            <pc:sldMk cId="1247728095" sldId="259"/>
            <ac:spMk id="102" creationId="{73F11879-9BF1-4FAA-9FEA-CB83CE0BBFF4}"/>
          </ac:spMkLst>
        </pc:spChg>
        <pc:spChg chg="mod">
          <ac:chgData name="Paul Bloemers" userId="fe3832ff3b233e04" providerId="LiveId" clId="{3BBDD280-F172-4AEF-ACE2-8C369CF07530}" dt="2020-12-20T11:27:59.072" v="2177"/>
          <ac:spMkLst>
            <pc:docMk/>
            <pc:sldMk cId="1247728095" sldId="259"/>
            <ac:spMk id="103" creationId="{9F74C766-0756-4559-9942-11E56D8C8432}"/>
          </ac:spMkLst>
        </pc:spChg>
        <pc:spChg chg="mod">
          <ac:chgData name="Paul Bloemers" userId="fe3832ff3b233e04" providerId="LiveId" clId="{3BBDD280-F172-4AEF-ACE2-8C369CF07530}" dt="2020-12-20T11:27:59.072" v="2177"/>
          <ac:spMkLst>
            <pc:docMk/>
            <pc:sldMk cId="1247728095" sldId="259"/>
            <ac:spMk id="104" creationId="{5E893FD9-F47E-4CC1-BE32-F4ECC5924DE5}"/>
          </ac:spMkLst>
        </pc:spChg>
        <pc:spChg chg="mod">
          <ac:chgData name="Paul Bloemers" userId="fe3832ff3b233e04" providerId="LiveId" clId="{3BBDD280-F172-4AEF-ACE2-8C369CF07530}" dt="2020-12-20T11:27:59.072" v="2177"/>
          <ac:spMkLst>
            <pc:docMk/>
            <pc:sldMk cId="1247728095" sldId="259"/>
            <ac:spMk id="105" creationId="{214D6AB5-D6A0-4DE5-A37F-4A0853DB70AD}"/>
          </ac:spMkLst>
        </pc:spChg>
        <pc:spChg chg="mod">
          <ac:chgData name="Paul Bloemers" userId="fe3832ff3b233e04" providerId="LiveId" clId="{3BBDD280-F172-4AEF-ACE2-8C369CF07530}" dt="2020-12-20T11:27:59.072" v="2177"/>
          <ac:spMkLst>
            <pc:docMk/>
            <pc:sldMk cId="1247728095" sldId="259"/>
            <ac:spMk id="106" creationId="{504F6EA8-6A6E-4FBE-8847-D1794DF542E4}"/>
          </ac:spMkLst>
        </pc:spChg>
        <pc:spChg chg="add mod">
          <ac:chgData name="Paul Bloemers" userId="fe3832ff3b233e04" providerId="LiveId" clId="{3BBDD280-F172-4AEF-ACE2-8C369CF07530}" dt="2020-12-20T11:45:19.476" v="2806" actId="12"/>
          <ac:spMkLst>
            <pc:docMk/>
            <pc:sldMk cId="1247728095" sldId="259"/>
            <ac:spMk id="108" creationId="{F7AC1ADA-0DF0-4186-8659-BCAE72EC55A8}"/>
          </ac:spMkLst>
        </pc:spChg>
        <pc:spChg chg="mod">
          <ac:chgData name="Paul Bloemers" userId="fe3832ff3b233e04" providerId="LiveId" clId="{3BBDD280-F172-4AEF-ACE2-8C369CF07530}" dt="2020-12-20T11:35:46.063" v="2374"/>
          <ac:spMkLst>
            <pc:docMk/>
            <pc:sldMk cId="1247728095" sldId="259"/>
            <ac:spMk id="110" creationId="{016480B4-6F5D-43B9-84AE-F87C989F5873}"/>
          </ac:spMkLst>
        </pc:spChg>
        <pc:spChg chg="mod">
          <ac:chgData name="Paul Bloemers" userId="fe3832ff3b233e04" providerId="LiveId" clId="{3BBDD280-F172-4AEF-ACE2-8C369CF07530}" dt="2020-12-20T11:35:46.063" v="2374"/>
          <ac:spMkLst>
            <pc:docMk/>
            <pc:sldMk cId="1247728095" sldId="259"/>
            <ac:spMk id="111" creationId="{7E9C9EF4-04FD-48D1-BCF0-A167D1DEA5E2}"/>
          </ac:spMkLst>
        </pc:spChg>
        <pc:spChg chg="mod">
          <ac:chgData name="Paul Bloemers" userId="fe3832ff3b233e04" providerId="LiveId" clId="{3BBDD280-F172-4AEF-ACE2-8C369CF07530}" dt="2020-12-20T11:35:46.063" v="2374"/>
          <ac:spMkLst>
            <pc:docMk/>
            <pc:sldMk cId="1247728095" sldId="259"/>
            <ac:spMk id="112" creationId="{88C4184F-0030-461E-A2AC-DC5FDD1384E5}"/>
          </ac:spMkLst>
        </pc:spChg>
        <pc:spChg chg="mod">
          <ac:chgData name="Paul Bloemers" userId="fe3832ff3b233e04" providerId="LiveId" clId="{3BBDD280-F172-4AEF-ACE2-8C369CF07530}" dt="2020-12-20T11:35:46.063" v="2374"/>
          <ac:spMkLst>
            <pc:docMk/>
            <pc:sldMk cId="1247728095" sldId="259"/>
            <ac:spMk id="113" creationId="{CE971AE7-C880-4323-80F6-87864116DBFE}"/>
          </ac:spMkLst>
        </pc:spChg>
        <pc:spChg chg="mod">
          <ac:chgData name="Paul Bloemers" userId="fe3832ff3b233e04" providerId="LiveId" clId="{3BBDD280-F172-4AEF-ACE2-8C369CF07530}" dt="2020-12-20T11:35:46.063" v="2374"/>
          <ac:spMkLst>
            <pc:docMk/>
            <pc:sldMk cId="1247728095" sldId="259"/>
            <ac:spMk id="114" creationId="{CF167992-A4E3-4298-8151-4FB21231D1BE}"/>
          </ac:spMkLst>
        </pc:spChg>
        <pc:spChg chg="mod">
          <ac:chgData name="Paul Bloemers" userId="fe3832ff3b233e04" providerId="LiveId" clId="{3BBDD280-F172-4AEF-ACE2-8C369CF07530}" dt="2020-12-20T11:35:46.063" v="2374"/>
          <ac:spMkLst>
            <pc:docMk/>
            <pc:sldMk cId="1247728095" sldId="259"/>
            <ac:spMk id="115" creationId="{554E30F6-B016-4074-8CAC-1E28FE492C9F}"/>
          </ac:spMkLst>
        </pc:spChg>
        <pc:spChg chg="mod">
          <ac:chgData name="Paul Bloemers" userId="fe3832ff3b233e04" providerId="LiveId" clId="{3BBDD280-F172-4AEF-ACE2-8C369CF07530}" dt="2020-12-20T11:35:46.063" v="2374"/>
          <ac:spMkLst>
            <pc:docMk/>
            <pc:sldMk cId="1247728095" sldId="259"/>
            <ac:spMk id="116" creationId="{17A3E2CC-CE3E-4B8D-B275-BEAA72FE7E77}"/>
          </ac:spMkLst>
        </pc:spChg>
        <pc:spChg chg="mod">
          <ac:chgData name="Paul Bloemers" userId="fe3832ff3b233e04" providerId="LiveId" clId="{3BBDD280-F172-4AEF-ACE2-8C369CF07530}" dt="2020-12-20T11:35:46.063" v="2374"/>
          <ac:spMkLst>
            <pc:docMk/>
            <pc:sldMk cId="1247728095" sldId="259"/>
            <ac:spMk id="117" creationId="{E6A8E294-C86D-47EB-AF16-B72B9179ED6B}"/>
          </ac:spMkLst>
        </pc:spChg>
        <pc:spChg chg="add mod">
          <ac:chgData name="Paul Bloemers" userId="fe3832ff3b233e04" providerId="LiveId" clId="{3BBDD280-F172-4AEF-ACE2-8C369CF07530}" dt="2020-12-20T11:41:12.382" v="2783" actId="20577"/>
          <ac:spMkLst>
            <pc:docMk/>
            <pc:sldMk cId="1247728095" sldId="259"/>
            <ac:spMk id="118" creationId="{A75F7FC4-D6FA-4ACF-8BA2-CAF81B784202}"/>
          </ac:spMkLst>
        </pc:spChg>
        <pc:grpChg chg="mod">
          <ac:chgData name="Paul Bloemers" userId="fe3832ff3b233e04" providerId="LiveId" clId="{3BBDD280-F172-4AEF-ACE2-8C369CF07530}" dt="2020-12-20T11:03:40.360" v="1386" actId="554"/>
          <ac:grpSpMkLst>
            <pc:docMk/>
            <pc:sldMk cId="1247728095" sldId="259"/>
            <ac:grpSpMk id="14" creationId="{E916655C-4CF6-4A3C-B88E-07EE63DB5334}"/>
          </ac:grpSpMkLst>
        </pc:grpChg>
        <pc:grpChg chg="mod">
          <ac:chgData name="Paul Bloemers" userId="fe3832ff3b233e04" providerId="LiveId" clId="{3BBDD280-F172-4AEF-ACE2-8C369CF07530}" dt="2020-12-20T11:03:40.360" v="1386" actId="554"/>
          <ac:grpSpMkLst>
            <pc:docMk/>
            <pc:sldMk cId="1247728095" sldId="259"/>
            <ac:grpSpMk id="25" creationId="{3911DD1C-9BEC-4EF5-B0E8-ED2CE2E1ED85}"/>
          </ac:grpSpMkLst>
        </pc:grpChg>
        <pc:grpChg chg="mod">
          <ac:chgData name="Paul Bloemers" userId="fe3832ff3b233e04" providerId="LiveId" clId="{3BBDD280-F172-4AEF-ACE2-8C369CF07530}" dt="2020-12-20T11:04:55.435" v="1420" actId="1036"/>
          <ac:grpSpMkLst>
            <pc:docMk/>
            <pc:sldMk cId="1247728095" sldId="259"/>
            <ac:grpSpMk id="40" creationId="{46C6EF2E-ABA5-45E8-8E94-6ACC91325DA6}"/>
          </ac:grpSpMkLst>
        </pc:grpChg>
        <pc:grpChg chg="add mod">
          <ac:chgData name="Paul Bloemers" userId="fe3832ff3b233e04" providerId="LiveId" clId="{3BBDD280-F172-4AEF-ACE2-8C369CF07530}" dt="2020-12-20T11:04:55.435" v="1420" actId="1036"/>
          <ac:grpSpMkLst>
            <pc:docMk/>
            <pc:sldMk cId="1247728095" sldId="259"/>
            <ac:grpSpMk id="48" creationId="{A78390E0-AF68-42E2-A95B-C2CD6D099F8F}"/>
          </ac:grpSpMkLst>
        </pc:grpChg>
        <pc:grpChg chg="add mod">
          <ac:chgData name="Paul Bloemers" userId="fe3832ff3b233e04" providerId="LiveId" clId="{3BBDD280-F172-4AEF-ACE2-8C369CF07530}" dt="2020-12-20T11:07:36.970" v="1450" actId="1076"/>
          <ac:grpSpMkLst>
            <pc:docMk/>
            <pc:sldMk cId="1247728095" sldId="259"/>
            <ac:grpSpMk id="52" creationId="{6F585440-9F81-43E9-BB58-E2B649EC3479}"/>
          </ac:grpSpMkLst>
        </pc:grpChg>
        <pc:grpChg chg="add mod">
          <ac:chgData name="Paul Bloemers" userId="fe3832ff3b233e04" providerId="LiveId" clId="{3BBDD280-F172-4AEF-ACE2-8C369CF07530}" dt="2020-12-20T11:11:50.449" v="1589" actId="1076"/>
          <ac:grpSpMkLst>
            <pc:docMk/>
            <pc:sldMk cId="1247728095" sldId="259"/>
            <ac:grpSpMk id="61" creationId="{7506251F-95F7-4247-BAA6-7DEF75F4BE06}"/>
          </ac:grpSpMkLst>
        </pc:grpChg>
        <pc:grpChg chg="add mod">
          <ac:chgData name="Paul Bloemers" userId="fe3832ff3b233e04" providerId="LiveId" clId="{3BBDD280-F172-4AEF-ACE2-8C369CF07530}" dt="2020-12-20T11:23:19.986" v="2134" actId="1076"/>
          <ac:grpSpMkLst>
            <pc:docMk/>
            <pc:sldMk cId="1247728095" sldId="259"/>
            <ac:grpSpMk id="67" creationId="{D0104F48-E7FF-457C-BBA4-B347F5226F20}"/>
          </ac:grpSpMkLst>
        </pc:grpChg>
        <pc:grpChg chg="add del mod">
          <ac:chgData name="Paul Bloemers" userId="fe3832ff3b233e04" providerId="LiveId" clId="{3BBDD280-F172-4AEF-ACE2-8C369CF07530}" dt="2020-12-20T11:27:28.136" v="2172" actId="21"/>
          <ac:grpSpMkLst>
            <pc:docMk/>
            <pc:sldMk cId="1247728095" sldId="259"/>
            <ac:grpSpMk id="88" creationId="{578BE518-9FAC-4C17-A21B-1F3B1B5BCD90}"/>
          </ac:grpSpMkLst>
        </pc:grpChg>
        <pc:grpChg chg="add del mod">
          <ac:chgData name="Paul Bloemers" userId="fe3832ff3b233e04" providerId="LiveId" clId="{3BBDD280-F172-4AEF-ACE2-8C369CF07530}" dt="2020-12-20T11:27:28.136" v="2172" actId="21"/>
          <ac:grpSpMkLst>
            <pc:docMk/>
            <pc:sldMk cId="1247728095" sldId="259"/>
            <ac:grpSpMk id="91" creationId="{562E0C6C-27EA-4574-86E7-8585B4D42F50}"/>
          </ac:grpSpMkLst>
        </pc:grpChg>
        <pc:grpChg chg="add mod">
          <ac:chgData name="Paul Bloemers" userId="fe3832ff3b233e04" providerId="LiveId" clId="{3BBDD280-F172-4AEF-ACE2-8C369CF07530}" dt="2020-12-20T11:28:26.422" v="2185" actId="1036"/>
          <ac:grpSpMkLst>
            <pc:docMk/>
            <pc:sldMk cId="1247728095" sldId="259"/>
            <ac:grpSpMk id="98" creationId="{4F79F2D6-F51D-4529-A636-1BBCD9917E7D}"/>
          </ac:grpSpMkLst>
        </pc:grpChg>
        <pc:grpChg chg="add mod">
          <ac:chgData name="Paul Bloemers" userId="fe3832ff3b233e04" providerId="LiveId" clId="{3BBDD280-F172-4AEF-ACE2-8C369CF07530}" dt="2020-12-20T11:35:50.113" v="2375" actId="1076"/>
          <ac:grpSpMkLst>
            <pc:docMk/>
            <pc:sldMk cId="1247728095" sldId="259"/>
            <ac:grpSpMk id="109" creationId="{D5BADCD9-AB6B-47D6-A7DB-E0BEC8DEE748}"/>
          </ac:grpSpMkLst>
        </pc:grpChg>
        <pc:picChg chg="add mod">
          <ac:chgData name="Paul Bloemers" userId="fe3832ff3b233e04" providerId="LiveId" clId="{3BBDD280-F172-4AEF-ACE2-8C369CF07530}" dt="2020-12-20T11:12:39.825" v="1604" actId="1076"/>
          <ac:picMkLst>
            <pc:docMk/>
            <pc:sldMk cId="1247728095" sldId="259"/>
            <ac:picMk id="65" creationId="{41A4BF7B-BB2E-44BD-A9BB-CB05577C4AA6}"/>
          </ac:picMkLst>
        </pc:picChg>
        <pc:picChg chg="add mod">
          <ac:chgData name="Paul Bloemers" userId="fe3832ff3b233e04" providerId="LiveId" clId="{3BBDD280-F172-4AEF-ACE2-8C369CF07530}" dt="2020-12-20T11:19:11.681" v="1926" actId="1076"/>
          <ac:picMkLst>
            <pc:docMk/>
            <pc:sldMk cId="1247728095" sldId="259"/>
            <ac:picMk id="66" creationId="{EB75391F-6804-46DC-B56D-A225CDB3143C}"/>
          </ac:picMkLst>
        </pc:picChg>
        <pc:picChg chg="add mod">
          <ac:chgData name="Paul Bloemers" userId="fe3832ff3b233e04" providerId="LiveId" clId="{3BBDD280-F172-4AEF-ACE2-8C369CF07530}" dt="2020-12-20T11:27:38.521" v="2175" actId="1076"/>
          <ac:picMkLst>
            <pc:docMk/>
            <pc:sldMk cId="1247728095" sldId="259"/>
            <ac:picMk id="96" creationId="{924B5A49-4F74-4890-AC82-1B384DE0EFAE}"/>
          </ac:picMkLst>
        </pc:picChg>
        <pc:picChg chg="add mod">
          <ac:chgData name="Paul Bloemers" userId="fe3832ff3b233e04" providerId="LiveId" clId="{3BBDD280-F172-4AEF-ACE2-8C369CF07530}" dt="2020-12-20T11:28:26.422" v="2185" actId="1036"/>
          <ac:picMkLst>
            <pc:docMk/>
            <pc:sldMk cId="1247728095" sldId="259"/>
            <ac:picMk id="107" creationId="{B662068F-0A41-48AC-8FD4-C862D70842C4}"/>
          </ac:picMkLst>
        </pc:picChg>
        <pc:picChg chg="add del mod">
          <ac:chgData name="Paul Bloemers" userId="fe3832ff3b233e04" providerId="LiveId" clId="{3BBDD280-F172-4AEF-ACE2-8C369CF07530}" dt="2020-12-20T11:41:43.389" v="2786" actId="478"/>
          <ac:picMkLst>
            <pc:docMk/>
            <pc:sldMk cId="1247728095" sldId="259"/>
            <ac:picMk id="120" creationId="{B6AAD3A3-12D5-4ECC-8C94-793B22ADA216}"/>
          </ac:picMkLst>
        </pc:picChg>
        <pc:picChg chg="add mod">
          <ac:chgData name="Paul Bloemers" userId="fe3832ff3b233e04" providerId="LiveId" clId="{3BBDD280-F172-4AEF-ACE2-8C369CF07530}" dt="2020-12-20T11:44:14.801" v="2803" actId="12788"/>
          <ac:picMkLst>
            <pc:docMk/>
            <pc:sldMk cId="1247728095" sldId="259"/>
            <ac:picMk id="122" creationId="{31F3C688-CD64-4FA8-A4AB-2560B6CA719A}"/>
          </ac:picMkLst>
        </pc:picChg>
        <pc:picChg chg="add mod">
          <ac:chgData name="Paul Bloemers" userId="fe3832ff3b233e04" providerId="LiveId" clId="{3BBDD280-F172-4AEF-ACE2-8C369CF07530}" dt="2020-12-20T11:44:14.801" v="2803" actId="12788"/>
          <ac:picMkLst>
            <pc:docMk/>
            <pc:sldMk cId="1247728095" sldId="259"/>
            <ac:picMk id="124" creationId="{2CBF491A-926C-427A-B26F-280717196289}"/>
          </ac:picMkLst>
        </pc:picChg>
        <pc:picChg chg="add mod">
          <ac:chgData name="Paul Bloemers" userId="fe3832ff3b233e04" providerId="LiveId" clId="{3BBDD280-F172-4AEF-ACE2-8C369CF07530}" dt="2020-12-20T11:44:14.801" v="2803" actId="12788"/>
          <ac:picMkLst>
            <pc:docMk/>
            <pc:sldMk cId="1247728095" sldId="259"/>
            <ac:picMk id="126" creationId="{5D966E88-7863-4361-9B09-3E95924A8CF7}"/>
          </ac:picMkLst>
        </pc:picChg>
        <pc:picChg chg="add mod">
          <ac:chgData name="Paul Bloemers" userId="fe3832ff3b233e04" providerId="LiveId" clId="{3BBDD280-F172-4AEF-ACE2-8C369CF07530}" dt="2020-12-20T11:44:22.171" v="2804" actId="207"/>
          <ac:picMkLst>
            <pc:docMk/>
            <pc:sldMk cId="1247728095" sldId="259"/>
            <ac:picMk id="128" creationId="{46B08383-BCF9-4025-999D-0082B5C3A5B4}"/>
          </ac:picMkLst>
        </pc:picChg>
        <pc:cxnChg chg="add del mod">
          <ac:chgData name="Paul Bloemers" userId="fe3832ff3b233e04" providerId="LiveId" clId="{3BBDD280-F172-4AEF-ACE2-8C369CF07530}" dt="2020-12-20T11:27:28.136" v="2172" actId="21"/>
          <ac:cxnSpMkLst>
            <pc:docMk/>
            <pc:sldMk cId="1247728095" sldId="259"/>
            <ac:cxnSpMk id="80" creationId="{2286A4C0-EA1B-4B3C-97A4-1E9510A095E1}"/>
          </ac:cxnSpMkLst>
        </pc:cxnChg>
        <pc:cxnChg chg="add del mod">
          <ac:chgData name="Paul Bloemers" userId="fe3832ff3b233e04" providerId="LiveId" clId="{3BBDD280-F172-4AEF-ACE2-8C369CF07530}" dt="2020-12-20T11:27:28.136" v="2172" actId="21"/>
          <ac:cxnSpMkLst>
            <pc:docMk/>
            <pc:sldMk cId="1247728095" sldId="259"/>
            <ac:cxnSpMk id="81" creationId="{BDA5B5CD-A301-4BCC-A966-341BE4A5F240}"/>
          </ac:cxnSpMkLst>
        </pc:cxnChg>
        <pc:cxnChg chg="add del mod">
          <ac:chgData name="Paul Bloemers" userId="fe3832ff3b233e04" providerId="LiveId" clId="{3BBDD280-F172-4AEF-ACE2-8C369CF07530}" dt="2020-12-20T11:27:28.136" v="2172" actId="21"/>
          <ac:cxnSpMkLst>
            <pc:docMk/>
            <pc:sldMk cId="1247728095" sldId="259"/>
            <ac:cxnSpMk id="82" creationId="{8D1B3E72-1EBF-4A76-9C43-BF34B7B20B7B}"/>
          </ac:cxnSpMkLst>
        </pc:cxnChg>
        <pc:cxnChg chg="add del mod">
          <ac:chgData name="Paul Bloemers" userId="fe3832ff3b233e04" providerId="LiveId" clId="{3BBDD280-F172-4AEF-ACE2-8C369CF07530}" dt="2020-12-20T11:27:28.136" v="2172" actId="21"/>
          <ac:cxnSpMkLst>
            <pc:docMk/>
            <pc:sldMk cId="1247728095" sldId="259"/>
            <ac:cxnSpMk id="83" creationId="{3B53F80D-8705-41D2-A5BE-BC60B4B161BD}"/>
          </ac:cxnSpMkLst>
        </pc:cxnChg>
        <pc:cxnChg chg="add del mod">
          <ac:chgData name="Paul Bloemers" userId="fe3832ff3b233e04" providerId="LiveId" clId="{3BBDD280-F172-4AEF-ACE2-8C369CF07530}" dt="2020-12-20T11:27:28.136" v="2172" actId="21"/>
          <ac:cxnSpMkLst>
            <pc:docMk/>
            <pc:sldMk cId="1247728095" sldId="259"/>
            <ac:cxnSpMk id="84" creationId="{78B52995-BCA4-4FDD-8019-04120E91D949}"/>
          </ac:cxnSpMkLst>
        </pc:cxnChg>
        <pc:cxnChg chg="add del mod">
          <ac:chgData name="Paul Bloemers" userId="fe3832ff3b233e04" providerId="LiveId" clId="{3BBDD280-F172-4AEF-ACE2-8C369CF07530}" dt="2020-12-20T11:27:28.136" v="2172" actId="21"/>
          <ac:cxnSpMkLst>
            <pc:docMk/>
            <pc:sldMk cId="1247728095" sldId="259"/>
            <ac:cxnSpMk id="85" creationId="{677832E0-953A-4008-8D66-EDA397ACDC3E}"/>
          </ac:cxnSpMkLst>
        </pc:cxnChg>
        <pc:cxnChg chg="add del mod">
          <ac:chgData name="Paul Bloemers" userId="fe3832ff3b233e04" providerId="LiveId" clId="{3BBDD280-F172-4AEF-ACE2-8C369CF07530}" dt="2020-12-20T11:27:28.136" v="2172" actId="21"/>
          <ac:cxnSpMkLst>
            <pc:docMk/>
            <pc:sldMk cId="1247728095" sldId="259"/>
            <ac:cxnSpMk id="86" creationId="{18FF42DE-599D-4481-9EC2-AE63377BCDA9}"/>
          </ac:cxnSpMkLst>
        </pc:cxnChg>
        <pc:cxnChg chg="add del mod">
          <ac:chgData name="Paul Bloemers" userId="fe3832ff3b233e04" providerId="LiveId" clId="{3BBDD280-F172-4AEF-ACE2-8C369CF07530}" dt="2020-12-20T11:27:28.136" v="2172" actId="21"/>
          <ac:cxnSpMkLst>
            <pc:docMk/>
            <pc:sldMk cId="1247728095" sldId="259"/>
            <ac:cxnSpMk id="87" creationId="{872EC650-EB77-4535-B3D3-5609CA61E65D}"/>
          </ac:cxnSpMkLst>
        </pc:cxnChg>
        <pc:cxnChg chg="mod">
          <ac:chgData name="Paul Bloemers" userId="fe3832ff3b233e04" providerId="LiveId" clId="{3BBDD280-F172-4AEF-ACE2-8C369CF07530}" dt="2020-12-20T11:26:25.238" v="2159" actId="1036"/>
          <ac:cxnSpMkLst>
            <pc:docMk/>
            <pc:sldMk cId="1247728095" sldId="259"/>
            <ac:cxnSpMk id="89" creationId="{45CC03CD-DD97-404A-B2E3-D0E39AE6703F}"/>
          </ac:cxnSpMkLst>
        </pc:cxnChg>
        <pc:cxnChg chg="mod">
          <ac:chgData name="Paul Bloemers" userId="fe3832ff3b233e04" providerId="LiveId" clId="{3BBDD280-F172-4AEF-ACE2-8C369CF07530}" dt="2020-12-20T11:26:48.622" v="2167" actId="1035"/>
          <ac:cxnSpMkLst>
            <pc:docMk/>
            <pc:sldMk cId="1247728095" sldId="259"/>
            <ac:cxnSpMk id="90" creationId="{C81BCEAD-318B-4DF6-A0B6-1FC6E17E0A23}"/>
          </ac:cxnSpMkLst>
        </pc:cxnChg>
        <pc:cxnChg chg="mod">
          <ac:chgData name="Paul Bloemers" userId="fe3832ff3b233e04" providerId="LiveId" clId="{3BBDD280-F172-4AEF-ACE2-8C369CF07530}" dt="2020-12-20T11:24:27.118" v="2142" actId="1582"/>
          <ac:cxnSpMkLst>
            <pc:docMk/>
            <pc:sldMk cId="1247728095" sldId="259"/>
            <ac:cxnSpMk id="92" creationId="{1AD03B08-9107-4FA5-8EDE-79D2A4FDAB26}"/>
          </ac:cxnSpMkLst>
        </pc:cxnChg>
        <pc:cxnChg chg="mod">
          <ac:chgData name="Paul Bloemers" userId="fe3832ff3b233e04" providerId="LiveId" clId="{3BBDD280-F172-4AEF-ACE2-8C369CF07530}" dt="2020-12-20T11:26:40.325" v="2166" actId="1038"/>
          <ac:cxnSpMkLst>
            <pc:docMk/>
            <pc:sldMk cId="1247728095" sldId="259"/>
            <ac:cxnSpMk id="93" creationId="{B35B4C18-36F2-43BC-A21C-14DC50342C0A}"/>
          </ac:cxnSpMkLst>
        </pc:cxnChg>
      </pc:sldChg>
      <pc:sldChg chg="modSp mod">
        <pc:chgData name="Paul Bloemers" userId="fe3832ff3b233e04" providerId="LiveId" clId="{3BBDD280-F172-4AEF-ACE2-8C369CF07530}" dt="2020-12-20T11:14:38.030" v="1609" actId="5793"/>
        <pc:sldMkLst>
          <pc:docMk/>
          <pc:sldMk cId="2056721261" sldId="260"/>
        </pc:sldMkLst>
        <pc:spChg chg="mod">
          <ac:chgData name="Paul Bloemers" userId="fe3832ff3b233e04" providerId="LiveId" clId="{3BBDD280-F172-4AEF-ACE2-8C369CF07530}" dt="2020-12-20T11:14:38.030" v="1609" actId="5793"/>
          <ac:spMkLst>
            <pc:docMk/>
            <pc:sldMk cId="2056721261" sldId="260"/>
            <ac:spMk id="8" creationId="{3BB925E1-5655-4515-8B70-CF4459CF21D2}"/>
          </ac:spMkLst>
        </pc:spChg>
      </pc:sldChg>
      <pc:sldChg chg="modSp mod">
        <pc:chgData name="Paul Bloemers" userId="fe3832ff3b233e04" providerId="LiveId" clId="{3BBDD280-F172-4AEF-ACE2-8C369CF07530}" dt="2020-12-20T11:48:54.755" v="2985" actId="1035"/>
        <pc:sldMkLst>
          <pc:docMk/>
          <pc:sldMk cId="2327133814" sldId="261"/>
        </pc:sldMkLst>
        <pc:spChg chg="mod">
          <ac:chgData name="Paul Bloemers" userId="fe3832ff3b233e04" providerId="LiveId" clId="{3BBDD280-F172-4AEF-ACE2-8C369CF07530}" dt="2020-12-20T11:14:40.996" v="1613" actId="5793"/>
          <ac:spMkLst>
            <pc:docMk/>
            <pc:sldMk cId="2327133814" sldId="261"/>
            <ac:spMk id="8" creationId="{D0A8B07C-046A-4793-AB3E-CFA6875B0830}"/>
          </ac:spMkLst>
        </pc:spChg>
        <pc:spChg chg="mod">
          <ac:chgData name="Paul Bloemers" userId="fe3832ff3b233e04" providerId="LiveId" clId="{3BBDD280-F172-4AEF-ACE2-8C369CF07530}" dt="2020-12-20T11:48:47.898" v="2970" actId="20577"/>
          <ac:spMkLst>
            <pc:docMk/>
            <pc:sldMk cId="2327133814" sldId="261"/>
            <ac:spMk id="23" creationId="{FE993C7C-2498-4B40-A4B0-1BD1177D5DCA}"/>
          </ac:spMkLst>
        </pc:spChg>
        <pc:grpChg chg="mod">
          <ac:chgData name="Paul Bloemers" userId="fe3832ff3b233e04" providerId="LiveId" clId="{3BBDD280-F172-4AEF-ACE2-8C369CF07530}" dt="2020-12-20T11:48:54.755" v="2985" actId="1035"/>
          <ac:grpSpMkLst>
            <pc:docMk/>
            <pc:sldMk cId="2327133814" sldId="261"/>
            <ac:grpSpMk id="14" creationId="{15C31212-F398-4DDB-AEE1-77792EC8702E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B19C3-C7ED-42CD-9983-E8EC9DC7DC80}" type="datetimeFigureOut">
              <a:rPr lang="nl-NL" smtClean="0"/>
              <a:t>21-12-2020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A8C7A-88E6-43E7-BDF9-211806B1F2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50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77728C-6743-42E7-8C79-671769895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558992"/>
            <a:ext cx="1163804" cy="145245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4E7AA85-A108-4392-9394-78CAF4A75D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558992"/>
            <a:ext cx="1163804" cy="145245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8E5A23B-9866-45FE-9A26-3DABBFA4C8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3003826"/>
            <a:ext cx="1163804" cy="145245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9F0DFEB-E386-4C82-9625-60939C7AC5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3003826"/>
            <a:ext cx="1163804" cy="145245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87D16B7-0BD8-4E25-8B65-0ADE80C99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5448660"/>
            <a:ext cx="1163804" cy="145245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3B90DAD-7B4F-4B49-B595-732673477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5448660"/>
            <a:ext cx="1163804" cy="145245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F7CCECD-1FF8-47A1-BA53-5F0BD35CF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7893494"/>
            <a:ext cx="1163804" cy="145245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7D39431-EED2-4EB0-BC9A-D1C7D5201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7893494"/>
            <a:ext cx="1163804" cy="1452458"/>
          </a:xfrm>
          <a:prstGeom prst="rect">
            <a:avLst/>
          </a:prstGeom>
        </p:spPr>
      </p:pic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EBEDAA5B-F22F-424D-B80D-A69D2F8C106B}"/>
              </a:ext>
            </a:extLst>
          </p:cNvPr>
          <p:cNvCxnSpPr/>
          <p:nvPr userDrawn="1"/>
        </p:nvCxnSpPr>
        <p:spPr>
          <a:xfrm>
            <a:off x="0" y="62804"/>
            <a:ext cx="6858000" cy="0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5FC1062B-5446-45AD-8862-9B3656FB6DAD}"/>
              </a:ext>
            </a:extLst>
          </p:cNvPr>
          <p:cNvCxnSpPr/>
          <p:nvPr userDrawn="1"/>
        </p:nvCxnSpPr>
        <p:spPr>
          <a:xfrm>
            <a:off x="0" y="4952474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F4B59A1-4348-4433-AEC3-C565BB967D87}"/>
              </a:ext>
            </a:extLst>
          </p:cNvPr>
          <p:cNvCxnSpPr/>
          <p:nvPr userDrawn="1"/>
        </p:nvCxnSpPr>
        <p:spPr>
          <a:xfrm>
            <a:off x="0" y="7397309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8B9A4B3-1187-44D4-920E-D6D52AA8BA1C}"/>
              </a:ext>
            </a:extLst>
          </p:cNvPr>
          <p:cNvCxnSpPr>
            <a:cxnSpLocks/>
          </p:cNvCxnSpPr>
          <p:nvPr userDrawn="1"/>
        </p:nvCxnSpPr>
        <p:spPr>
          <a:xfrm>
            <a:off x="0" y="9842142"/>
            <a:ext cx="6858000" cy="0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D0A93C86-D9EB-45CC-ADDB-BF86C44BF8BA}"/>
              </a:ext>
            </a:extLst>
          </p:cNvPr>
          <p:cNvCxnSpPr>
            <a:cxnSpLocks/>
          </p:cNvCxnSpPr>
          <p:nvPr userDrawn="1"/>
        </p:nvCxnSpPr>
        <p:spPr>
          <a:xfrm>
            <a:off x="0" y="2507639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CD9F53BD-C130-4389-B3A5-46423417FBD2}"/>
              </a:ext>
            </a:extLst>
          </p:cNvPr>
          <p:cNvCxnSpPr>
            <a:cxnSpLocks/>
          </p:cNvCxnSpPr>
          <p:nvPr userDrawn="1"/>
        </p:nvCxnSpPr>
        <p:spPr>
          <a:xfrm>
            <a:off x="63152" y="-11906"/>
            <a:ext cx="0" cy="9867802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158111C4-BC22-489D-A339-DC266A2FFC88}"/>
              </a:ext>
            </a:extLst>
          </p:cNvPr>
          <p:cNvCxnSpPr>
            <a:cxnSpLocks/>
          </p:cNvCxnSpPr>
          <p:nvPr userDrawn="1"/>
        </p:nvCxnSpPr>
        <p:spPr>
          <a:xfrm>
            <a:off x="6807374" y="-11906"/>
            <a:ext cx="0" cy="9917906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7CB76402-5DFC-4191-A623-79C6357BDF62}"/>
              </a:ext>
            </a:extLst>
          </p:cNvPr>
          <p:cNvCxnSpPr>
            <a:cxnSpLocks/>
          </p:cNvCxnSpPr>
          <p:nvPr userDrawn="1"/>
        </p:nvCxnSpPr>
        <p:spPr>
          <a:xfrm>
            <a:off x="3429000" y="-11906"/>
            <a:ext cx="0" cy="9917906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FFF983D8-FBD0-4007-B4FF-B2CD7009A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5" y="1054388"/>
            <a:ext cx="3247090" cy="461665"/>
          </a:xfrm>
        </p:spPr>
        <p:txBody>
          <a:bodyPr anchor="b"/>
          <a:lstStyle>
            <a:lvl1pPr algn="ctr"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dirty="0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43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9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08C810-42FE-41A7-AAEC-F12E3FBB2F31}"/>
              </a:ext>
            </a:extLst>
          </p:cNvPr>
          <p:cNvCxnSpPr/>
          <p:nvPr userDrawn="1"/>
        </p:nvCxnSpPr>
        <p:spPr>
          <a:xfrm>
            <a:off x="0" y="62804"/>
            <a:ext cx="6858000" cy="0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D3561D9-F52E-4A20-AC47-F1AB3BBE7789}"/>
              </a:ext>
            </a:extLst>
          </p:cNvPr>
          <p:cNvCxnSpPr/>
          <p:nvPr userDrawn="1"/>
        </p:nvCxnSpPr>
        <p:spPr>
          <a:xfrm>
            <a:off x="0" y="4952474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5294C93-297F-48B3-B485-58F9577D0227}"/>
              </a:ext>
            </a:extLst>
          </p:cNvPr>
          <p:cNvCxnSpPr/>
          <p:nvPr userDrawn="1"/>
        </p:nvCxnSpPr>
        <p:spPr>
          <a:xfrm>
            <a:off x="0" y="7397309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995D020-819B-4D87-856A-B4F2931939B2}"/>
              </a:ext>
            </a:extLst>
          </p:cNvPr>
          <p:cNvCxnSpPr>
            <a:cxnSpLocks/>
          </p:cNvCxnSpPr>
          <p:nvPr userDrawn="1"/>
        </p:nvCxnSpPr>
        <p:spPr>
          <a:xfrm>
            <a:off x="0" y="9842142"/>
            <a:ext cx="6858000" cy="0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44B08E2-29FD-44A7-AE2D-027CD021AAEA}"/>
              </a:ext>
            </a:extLst>
          </p:cNvPr>
          <p:cNvCxnSpPr>
            <a:cxnSpLocks/>
          </p:cNvCxnSpPr>
          <p:nvPr userDrawn="1"/>
        </p:nvCxnSpPr>
        <p:spPr>
          <a:xfrm>
            <a:off x="0" y="2507639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F90084C-274A-43EF-A6B3-167D1776F521}"/>
              </a:ext>
            </a:extLst>
          </p:cNvPr>
          <p:cNvCxnSpPr>
            <a:cxnSpLocks/>
          </p:cNvCxnSpPr>
          <p:nvPr userDrawn="1"/>
        </p:nvCxnSpPr>
        <p:spPr>
          <a:xfrm>
            <a:off x="63152" y="-11906"/>
            <a:ext cx="0" cy="9867802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7A0C882-DC19-47F9-9660-1B3477EEC90E}"/>
              </a:ext>
            </a:extLst>
          </p:cNvPr>
          <p:cNvCxnSpPr>
            <a:cxnSpLocks/>
          </p:cNvCxnSpPr>
          <p:nvPr userDrawn="1"/>
        </p:nvCxnSpPr>
        <p:spPr>
          <a:xfrm>
            <a:off x="6807374" y="-11906"/>
            <a:ext cx="0" cy="9917906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03ED2BC-5A31-41A7-B83E-D0548C451514}"/>
              </a:ext>
            </a:extLst>
          </p:cNvPr>
          <p:cNvCxnSpPr>
            <a:cxnSpLocks/>
          </p:cNvCxnSpPr>
          <p:nvPr userDrawn="1"/>
        </p:nvCxnSpPr>
        <p:spPr>
          <a:xfrm>
            <a:off x="3429000" y="-11906"/>
            <a:ext cx="0" cy="9917906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0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55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21-12-2020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67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21-12-2020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59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21-12-2020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30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21-12-2020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21-12-2020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38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21-12-2020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20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5E0BA-CCBF-485E-A31A-BACB50B36D2C}" type="datetimeFigureOut">
              <a:rPr lang="nl-NL" smtClean="0"/>
              <a:t>21-12-2020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26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>
            <a:extLst>
              <a:ext uri="{FF2B5EF4-FFF2-40B4-BE49-F238E27FC236}">
                <a16:creationId xmlns:a16="http://schemas.microsoft.com/office/drawing/2014/main" id="{02B2C3ED-0B29-46C1-BF08-2EF74100FD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558992"/>
            <a:ext cx="1163804" cy="1452458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06E4FFEC-7B06-48B8-9DDA-795748E76D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558992"/>
            <a:ext cx="1163804" cy="145245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7045EE06-0F11-4334-AC7F-750B305843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3003826"/>
            <a:ext cx="1163804" cy="1452458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D95EBB42-A74C-4A69-8D77-D6DEE41446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3003826"/>
            <a:ext cx="1163804" cy="1452458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2EBE3035-D310-433C-BD8E-6458F03F0A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5448660"/>
            <a:ext cx="1163804" cy="145245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8BA84761-B36D-411C-AAC5-04B4F30D40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5448660"/>
            <a:ext cx="1163804" cy="1452458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82B4E210-C425-4B4B-88F9-B9FE6754EB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7893494"/>
            <a:ext cx="1163804" cy="145245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E0F1EF7B-55F7-40EB-B3F6-2EEAD10A25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7893494"/>
            <a:ext cx="1163804" cy="1452458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E50E29-2FEA-4A2F-83A5-FCFC80C83DC7}"/>
              </a:ext>
            </a:extLst>
          </p:cNvPr>
          <p:cNvCxnSpPr/>
          <p:nvPr/>
        </p:nvCxnSpPr>
        <p:spPr>
          <a:xfrm>
            <a:off x="0" y="62804"/>
            <a:ext cx="6858000" cy="0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D7B2675-6EE6-4165-9AE5-400A7308DC60}"/>
              </a:ext>
            </a:extLst>
          </p:cNvPr>
          <p:cNvCxnSpPr/>
          <p:nvPr/>
        </p:nvCxnSpPr>
        <p:spPr>
          <a:xfrm>
            <a:off x="0" y="4952474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A05B526-7A79-463F-A730-405565765CB3}"/>
              </a:ext>
            </a:extLst>
          </p:cNvPr>
          <p:cNvCxnSpPr/>
          <p:nvPr/>
        </p:nvCxnSpPr>
        <p:spPr>
          <a:xfrm>
            <a:off x="0" y="7397309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A2E08F20-6714-4504-9E60-88E7410BC668}"/>
              </a:ext>
            </a:extLst>
          </p:cNvPr>
          <p:cNvCxnSpPr>
            <a:cxnSpLocks/>
          </p:cNvCxnSpPr>
          <p:nvPr/>
        </p:nvCxnSpPr>
        <p:spPr>
          <a:xfrm>
            <a:off x="0" y="9842142"/>
            <a:ext cx="6858000" cy="0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53511004-31C4-423E-94BE-BEF272E9BCBA}"/>
              </a:ext>
            </a:extLst>
          </p:cNvPr>
          <p:cNvCxnSpPr>
            <a:cxnSpLocks/>
          </p:cNvCxnSpPr>
          <p:nvPr/>
        </p:nvCxnSpPr>
        <p:spPr>
          <a:xfrm>
            <a:off x="0" y="2507639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7EBDF877-8941-415E-BCF0-88FF8FE8D276}"/>
              </a:ext>
            </a:extLst>
          </p:cNvPr>
          <p:cNvCxnSpPr>
            <a:cxnSpLocks/>
          </p:cNvCxnSpPr>
          <p:nvPr/>
        </p:nvCxnSpPr>
        <p:spPr>
          <a:xfrm>
            <a:off x="63152" y="-11906"/>
            <a:ext cx="0" cy="9867802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24F3A86A-3EA6-476B-8252-7D7B9C5AF5D7}"/>
              </a:ext>
            </a:extLst>
          </p:cNvPr>
          <p:cNvCxnSpPr>
            <a:cxnSpLocks/>
          </p:cNvCxnSpPr>
          <p:nvPr/>
        </p:nvCxnSpPr>
        <p:spPr>
          <a:xfrm>
            <a:off x="6807374" y="-11906"/>
            <a:ext cx="0" cy="9917906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E1210E70-CD0C-4010-B295-3B4E049B7E80}"/>
              </a:ext>
            </a:extLst>
          </p:cNvPr>
          <p:cNvCxnSpPr>
            <a:cxnSpLocks/>
          </p:cNvCxnSpPr>
          <p:nvPr/>
        </p:nvCxnSpPr>
        <p:spPr>
          <a:xfrm>
            <a:off x="3429000" y="-11906"/>
            <a:ext cx="0" cy="9917906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>
            <a:extLst>
              <a:ext uri="{FF2B5EF4-FFF2-40B4-BE49-F238E27FC236}">
                <a16:creationId xmlns:a16="http://schemas.microsoft.com/office/drawing/2014/main" id="{03400619-E573-441E-8987-A922C83511BF}"/>
              </a:ext>
            </a:extLst>
          </p:cNvPr>
          <p:cNvSpPr txBox="1"/>
          <p:nvPr/>
        </p:nvSpPr>
        <p:spPr>
          <a:xfrm>
            <a:off x="-5602" y="1054389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Inflatie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19C9F2E5-9F8F-4E58-A1F6-F122BCF661CE}"/>
              </a:ext>
            </a:extLst>
          </p:cNvPr>
          <p:cNvSpPr txBox="1"/>
          <p:nvPr/>
        </p:nvSpPr>
        <p:spPr>
          <a:xfrm>
            <a:off x="4251122" y="1054389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Investeren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799E6C22-5F4A-41D7-BCFC-3078BAA48243}"/>
              </a:ext>
            </a:extLst>
          </p:cNvPr>
          <p:cNvSpPr txBox="1"/>
          <p:nvPr/>
        </p:nvSpPr>
        <p:spPr>
          <a:xfrm>
            <a:off x="0" y="349922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>
                <a:latin typeface="Museo Sans 900" panose="02000000000000000000" pitchFamily="50" charset="0"/>
              </a:rPr>
              <a:t>Intertemporele</a:t>
            </a:r>
            <a:r>
              <a:rPr lang="nl-NL" sz="2400" dirty="0">
                <a:latin typeface="Museo Sans 900" panose="02000000000000000000" pitchFamily="50" charset="0"/>
              </a:rPr>
              <a:t> ruil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D01F0FE3-8079-441D-ACAC-E7ADE01556C6}"/>
              </a:ext>
            </a:extLst>
          </p:cNvPr>
          <p:cNvSpPr txBox="1"/>
          <p:nvPr/>
        </p:nvSpPr>
        <p:spPr>
          <a:xfrm>
            <a:off x="4263274" y="3360724"/>
            <a:ext cx="17553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CPI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700" panose="02000000000000000000" pitchFamily="50" charset="0"/>
              </a:rPr>
              <a:t>(+ berekening)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6CFE058D-2264-435B-A8C8-EA5758712C01}"/>
              </a:ext>
            </a:extLst>
          </p:cNvPr>
          <p:cNvSpPr txBox="1"/>
          <p:nvPr/>
        </p:nvSpPr>
        <p:spPr>
          <a:xfrm>
            <a:off x="-5603" y="5944059"/>
            <a:ext cx="345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100" dirty="0">
                <a:latin typeface="Museo Sans 900" panose="02000000000000000000" pitchFamily="50" charset="0"/>
              </a:rPr>
              <a:t>Kapitaaldekkingsstelsel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E6713A16-65E2-493B-8EED-5398FEE0907F}"/>
              </a:ext>
            </a:extLst>
          </p:cNvPr>
          <p:cNvSpPr txBox="1"/>
          <p:nvPr/>
        </p:nvSpPr>
        <p:spPr>
          <a:xfrm>
            <a:off x="3448948" y="5950935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Omslagstelsel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87C35670-16C4-4E0C-A1E2-D16D7E4F0ADB}"/>
              </a:ext>
            </a:extLst>
          </p:cNvPr>
          <p:cNvSpPr txBox="1"/>
          <p:nvPr/>
        </p:nvSpPr>
        <p:spPr>
          <a:xfrm>
            <a:off x="-5129" y="8388894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Reële rente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024ED78C-B95B-468A-91F8-E68AE4F4E603}"/>
              </a:ext>
            </a:extLst>
          </p:cNvPr>
          <p:cNvSpPr txBox="1"/>
          <p:nvPr/>
        </p:nvSpPr>
        <p:spPr>
          <a:xfrm>
            <a:off x="3448948" y="8382019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Tijdsvoorkeur</a:t>
            </a:r>
          </a:p>
        </p:txBody>
      </p:sp>
    </p:spTree>
    <p:extLst>
      <p:ext uri="{BB962C8B-B14F-4D97-AF65-F5344CB8AC3E}">
        <p14:creationId xmlns:p14="http://schemas.microsoft.com/office/powerpoint/2010/main" val="317470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vak 18">
            <a:extLst>
              <a:ext uri="{FF2B5EF4-FFF2-40B4-BE49-F238E27FC236}">
                <a16:creationId xmlns:a16="http://schemas.microsoft.com/office/drawing/2014/main" id="{EC896CC1-C2AE-4382-BED2-1E8FC38E9C80}"/>
              </a:ext>
            </a:extLst>
          </p:cNvPr>
          <p:cNvSpPr txBox="1"/>
          <p:nvPr/>
        </p:nvSpPr>
        <p:spPr>
          <a:xfrm>
            <a:off x="3429001" y="1121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Inflatie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A9C8179-428B-4BDC-9866-75D902D72ADC}"/>
              </a:ext>
            </a:extLst>
          </p:cNvPr>
          <p:cNvSpPr txBox="1"/>
          <p:nvPr/>
        </p:nvSpPr>
        <p:spPr>
          <a:xfrm>
            <a:off x="3434603" y="261037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Intertemporele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 ruil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600E428-670D-4F49-A58E-DA13795471C9}"/>
              </a:ext>
            </a:extLst>
          </p:cNvPr>
          <p:cNvSpPr txBox="1"/>
          <p:nvPr/>
        </p:nvSpPr>
        <p:spPr>
          <a:xfrm>
            <a:off x="3401526" y="5056060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Kapitaaldekkingsstelsel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654A6B8-285C-48BC-BF30-9B088CA28FDC}"/>
              </a:ext>
            </a:extLst>
          </p:cNvPr>
          <p:cNvSpPr txBox="1"/>
          <p:nvPr/>
        </p:nvSpPr>
        <p:spPr>
          <a:xfrm>
            <a:off x="3402000" y="75042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Reële rente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B3FDE25-78B8-453A-A888-A673CF64975A}"/>
              </a:ext>
            </a:extLst>
          </p:cNvPr>
          <p:cNvSpPr txBox="1"/>
          <p:nvPr/>
        </p:nvSpPr>
        <p:spPr>
          <a:xfrm>
            <a:off x="1186203" y="118615"/>
            <a:ext cx="111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Investeren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9EEC607-183C-4D58-A59B-EE8EF677745B}"/>
              </a:ext>
            </a:extLst>
          </p:cNvPr>
          <p:cNvSpPr txBox="1"/>
          <p:nvPr/>
        </p:nvSpPr>
        <p:spPr>
          <a:xfrm>
            <a:off x="377330" y="2616874"/>
            <a:ext cx="2730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Consumentenprijsindexcijfer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1AE2352-9B1F-4B2E-AC3D-403FC2BE7C5A}"/>
              </a:ext>
            </a:extLst>
          </p:cNvPr>
          <p:cNvSpPr txBox="1"/>
          <p:nvPr/>
        </p:nvSpPr>
        <p:spPr>
          <a:xfrm>
            <a:off x="23130" y="5062560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Omslagstelsel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EF9421A-B7DA-4A12-AECB-8A77B27BD9EF}"/>
              </a:ext>
            </a:extLst>
          </p:cNvPr>
          <p:cNvSpPr txBox="1"/>
          <p:nvPr/>
        </p:nvSpPr>
        <p:spPr>
          <a:xfrm>
            <a:off x="50604" y="7510322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Tijdsvoorkeur</a:t>
            </a: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ABA85A0-1ED0-4554-A414-2F7D2F43D812}"/>
              </a:ext>
            </a:extLst>
          </p:cNvPr>
          <p:cNvCxnSpPr/>
          <p:nvPr/>
        </p:nvCxnSpPr>
        <p:spPr>
          <a:xfrm>
            <a:off x="0" y="62804"/>
            <a:ext cx="6858000" cy="0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A03A6FFE-4CC6-4C7C-9038-9D2F7815389E}"/>
              </a:ext>
            </a:extLst>
          </p:cNvPr>
          <p:cNvCxnSpPr/>
          <p:nvPr/>
        </p:nvCxnSpPr>
        <p:spPr>
          <a:xfrm>
            <a:off x="0" y="4952474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79D4ECB1-7647-457B-82A1-B231BB2A699C}"/>
              </a:ext>
            </a:extLst>
          </p:cNvPr>
          <p:cNvCxnSpPr/>
          <p:nvPr/>
        </p:nvCxnSpPr>
        <p:spPr>
          <a:xfrm>
            <a:off x="0" y="7397309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1B873E4A-8B48-4F82-A634-6D8236F849B2}"/>
              </a:ext>
            </a:extLst>
          </p:cNvPr>
          <p:cNvCxnSpPr>
            <a:cxnSpLocks/>
          </p:cNvCxnSpPr>
          <p:nvPr/>
        </p:nvCxnSpPr>
        <p:spPr>
          <a:xfrm>
            <a:off x="0" y="9842142"/>
            <a:ext cx="6858000" cy="0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1CDAD36B-B245-4511-8157-716DD3D7815F}"/>
              </a:ext>
            </a:extLst>
          </p:cNvPr>
          <p:cNvCxnSpPr>
            <a:cxnSpLocks/>
          </p:cNvCxnSpPr>
          <p:nvPr/>
        </p:nvCxnSpPr>
        <p:spPr>
          <a:xfrm>
            <a:off x="0" y="2507639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37596E40-4F8E-4531-BA2E-7FB07CBF7EFA}"/>
              </a:ext>
            </a:extLst>
          </p:cNvPr>
          <p:cNvCxnSpPr>
            <a:cxnSpLocks/>
          </p:cNvCxnSpPr>
          <p:nvPr/>
        </p:nvCxnSpPr>
        <p:spPr>
          <a:xfrm>
            <a:off x="63152" y="-11906"/>
            <a:ext cx="0" cy="9867802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5006F668-2348-4EFF-9498-44E77347FEFF}"/>
              </a:ext>
            </a:extLst>
          </p:cNvPr>
          <p:cNvCxnSpPr>
            <a:cxnSpLocks/>
          </p:cNvCxnSpPr>
          <p:nvPr/>
        </p:nvCxnSpPr>
        <p:spPr>
          <a:xfrm>
            <a:off x="6807374" y="-11906"/>
            <a:ext cx="0" cy="9917906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F81471EB-865C-4CB2-A64C-AFB0E890EDF5}"/>
              </a:ext>
            </a:extLst>
          </p:cNvPr>
          <p:cNvCxnSpPr>
            <a:cxnSpLocks/>
          </p:cNvCxnSpPr>
          <p:nvPr/>
        </p:nvCxnSpPr>
        <p:spPr>
          <a:xfrm>
            <a:off x="3429000" y="-11906"/>
            <a:ext cx="0" cy="9917906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oogle Shape;4508;p45">
            <a:extLst>
              <a:ext uri="{FF2B5EF4-FFF2-40B4-BE49-F238E27FC236}">
                <a16:creationId xmlns:a16="http://schemas.microsoft.com/office/drawing/2014/main" id="{CF249F87-2F78-4E57-A0FC-57CD43A84B01}"/>
              </a:ext>
            </a:extLst>
          </p:cNvPr>
          <p:cNvGrpSpPr/>
          <p:nvPr/>
        </p:nvGrpSpPr>
        <p:grpSpPr>
          <a:xfrm>
            <a:off x="3563418" y="4645645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39" name="Google Shape;4509;p45">
              <a:extLst>
                <a:ext uri="{FF2B5EF4-FFF2-40B4-BE49-F238E27FC236}">
                  <a16:creationId xmlns:a16="http://schemas.microsoft.com/office/drawing/2014/main" id="{89CBA17E-62C3-4E64-BF93-8E0CC5FC988F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10;p45">
              <a:extLst>
                <a:ext uri="{FF2B5EF4-FFF2-40B4-BE49-F238E27FC236}">
                  <a16:creationId xmlns:a16="http://schemas.microsoft.com/office/drawing/2014/main" id="{6E0A481A-C70E-483A-A4A8-28EEFB392709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562;p45">
            <a:extLst>
              <a:ext uri="{FF2B5EF4-FFF2-40B4-BE49-F238E27FC236}">
                <a16:creationId xmlns:a16="http://schemas.microsoft.com/office/drawing/2014/main" id="{B1A988BB-AC00-4FFD-80A9-F0BCAEEB510E}"/>
              </a:ext>
            </a:extLst>
          </p:cNvPr>
          <p:cNvSpPr/>
          <p:nvPr/>
        </p:nvSpPr>
        <p:spPr>
          <a:xfrm>
            <a:off x="3564531" y="2999032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34BA021-100E-402F-B446-CB2438808846}"/>
              </a:ext>
            </a:extLst>
          </p:cNvPr>
          <p:cNvSpPr txBox="1"/>
          <p:nvPr/>
        </p:nvSpPr>
        <p:spPr>
          <a:xfrm>
            <a:off x="3795211" y="2946835"/>
            <a:ext cx="29996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verplaatsen van inkomen / consumptie over de tijd: sparen  of lenen</a:t>
            </a:r>
          </a:p>
          <a:p>
            <a:pPr>
              <a:spcAft>
                <a:spcPts val="1200"/>
              </a:spcAft>
            </a:pPr>
            <a:r>
              <a:rPr lang="nl-NL" sz="1050" dirty="0" err="1">
                <a:latin typeface="Museo Sans 500" panose="02000000000000000000" pitchFamily="50" charset="0"/>
              </a:rPr>
              <a:t>Intertemporele</a:t>
            </a:r>
            <a:r>
              <a:rPr lang="nl-NL" sz="1050" dirty="0">
                <a:latin typeface="Museo Sans 500" panose="02000000000000000000" pitchFamily="50" charset="0"/>
              </a:rPr>
              <a:t>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budgetlijn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8C0C53F2-E0F7-40DD-8662-3BFB133301F2}"/>
              </a:ext>
            </a:extLst>
          </p:cNvPr>
          <p:cNvSpPr txBox="1"/>
          <p:nvPr/>
        </p:nvSpPr>
        <p:spPr>
          <a:xfrm>
            <a:off x="3795211" y="4581800"/>
            <a:ext cx="2999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tijdsvoorkeur</a:t>
            </a:r>
          </a:p>
        </p:txBody>
      </p:sp>
      <p:sp>
        <p:nvSpPr>
          <p:cNvPr id="54" name="Google Shape;4562;p45">
            <a:extLst>
              <a:ext uri="{FF2B5EF4-FFF2-40B4-BE49-F238E27FC236}">
                <a16:creationId xmlns:a16="http://schemas.microsoft.com/office/drawing/2014/main" id="{3E0AA0C1-035F-4DFD-BDCD-6B8EE392CA77}"/>
              </a:ext>
            </a:extLst>
          </p:cNvPr>
          <p:cNvSpPr/>
          <p:nvPr/>
        </p:nvSpPr>
        <p:spPr>
          <a:xfrm>
            <a:off x="198683" y="294892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FBADF811-B053-4544-BBAC-6A0D3672D762}"/>
                  </a:ext>
                </a:extLst>
              </p:cNvPr>
              <p:cNvSpPr txBox="1"/>
              <p:nvPr/>
            </p:nvSpPr>
            <p:spPr>
              <a:xfrm>
                <a:off x="418223" y="2921783"/>
                <a:ext cx="2999636" cy="1064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gewogen gemiddelde van ‘alle’ prijsveranderingen.</a:t>
                </a:r>
              </a:p>
              <a:p>
                <a:pPr>
                  <a:spcAft>
                    <a:spcPts val="12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Berekening van de inflatie.</a:t>
                </a:r>
              </a:p>
              <a:p>
                <a:r>
                  <a:rPr lang="nl-NL" sz="1050" dirty="0">
                    <a:latin typeface="Museo Sans 500" panose="02000000000000000000" pitchFamily="50" charset="0"/>
                  </a:rPr>
                  <a:t>CPI =</a:t>
                </a:r>
                <a14:m>
                  <m:oMath xmlns:m="http://schemas.openxmlformats.org/officeDocument/2006/math">
                    <m:r>
                      <a:rPr lang="nl-NL" sz="9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nl-NL" sz="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nl-NL" sz="9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nor/>
                              </m:rPr>
                              <a:rPr lang="nl-NL" sz="900" b="0" i="0" smtClean="0">
                                <a:latin typeface="Museo Sans 300" panose="02000000000000000000" pitchFamily="50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nl-NL" sz="900" b="0" i="0" smtClean="0">
                                <a:latin typeface="Museo Sans 300" panose="02000000000000000000" pitchFamily="50" charset="0"/>
                              </a:rPr>
                              <m:t>wegingsfactor</m:t>
                            </m:r>
                            <m:r>
                              <m:rPr>
                                <m:nor/>
                              </m:rPr>
                              <a:rPr lang="nl-NL" sz="900" b="0" i="0" smtClean="0">
                                <a:latin typeface="Museo Sans 300" panose="02000000000000000000" pitchFamily="50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nl-NL" sz="900" b="0" i="0" smtClean="0">
                                <a:latin typeface="Museo Sans 300" panose="02000000000000000000" pitchFamily="50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nl-NL" sz="900" b="0" i="0" smtClean="0">
                                <a:latin typeface="Museo Sans 300" panose="02000000000000000000" pitchFamily="50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nl-NL" sz="900" b="0" i="0" smtClean="0">
                                <a:latin typeface="Museo Sans 300" panose="02000000000000000000" pitchFamily="50" charset="0"/>
                                <a:ea typeface="Cambria Math" panose="02040503050406030204" pitchFamily="18" charset="0"/>
                              </a:rPr>
                              <m:t>enkelvoudig</m:t>
                            </m:r>
                            <m:r>
                              <m:rPr>
                                <m:nor/>
                              </m:rPr>
                              <a:rPr lang="nl-NL" sz="900" b="0" i="0" smtClean="0">
                                <a:latin typeface="Museo Sans 300" panose="02000000000000000000" pitchFamily="50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nl-NL" sz="900" b="0" i="0" smtClean="0">
                                <a:latin typeface="Museo Sans 300" panose="02000000000000000000" pitchFamily="50" charset="0"/>
                                <a:ea typeface="Cambria Math" panose="02040503050406030204" pitchFamily="18" charset="0"/>
                              </a:rPr>
                              <m:t>prijsindexcijfer</m:t>
                            </m:r>
                            <m:r>
                              <m:rPr>
                                <m:nor/>
                              </m:rPr>
                              <a:rPr lang="nl-NL" sz="900" b="0" i="0" smtClean="0">
                                <a:latin typeface="Museo Sans 300" panose="02000000000000000000" pitchFamily="50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nl-NL" sz="9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nor/>
                              </m:rPr>
                              <a:rPr lang="nl-NL" sz="900" b="0" i="0" smtClean="0">
                                <a:latin typeface="Museo Sans 300" panose="02000000000000000000" pitchFamily="50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nl-NL" sz="900" b="0" i="0" smtClean="0">
                                <a:latin typeface="Museo Sans 300" panose="02000000000000000000" pitchFamily="50" charset="0"/>
                              </a:rPr>
                              <m:t>wegingsfactoren</m:t>
                            </m:r>
                            <m:r>
                              <m:rPr>
                                <m:nor/>
                              </m:rPr>
                              <a:rPr lang="nl-NL" sz="900" b="0" i="0" smtClean="0">
                                <a:latin typeface="Museo Sans 300" panose="02000000000000000000" pitchFamily="50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nl-NL" sz="900" dirty="0">
                  <a:latin typeface="Museo Sans 300" panose="02000000000000000000" pitchFamily="50" charset="0"/>
                </a:endParaRPr>
              </a:p>
            </p:txBody>
          </p:sp>
        </mc:Choice>
        <mc:Fallback xmlns=""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FBADF811-B053-4544-BBAC-6A0D3672D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23" y="2921783"/>
                <a:ext cx="2999636" cy="1064330"/>
              </a:xfrm>
              <a:prstGeom prst="rect">
                <a:avLst/>
              </a:prstGeom>
              <a:blipFill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oogle Shape;4668;p45">
            <a:extLst>
              <a:ext uri="{FF2B5EF4-FFF2-40B4-BE49-F238E27FC236}">
                <a16:creationId xmlns:a16="http://schemas.microsoft.com/office/drawing/2014/main" id="{A091A493-A763-47E2-A7C3-0F82EDB7659A}"/>
              </a:ext>
            </a:extLst>
          </p:cNvPr>
          <p:cNvGrpSpPr/>
          <p:nvPr/>
        </p:nvGrpSpPr>
        <p:grpSpPr>
          <a:xfrm>
            <a:off x="198683" y="3651973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43" name="Google Shape;4669;p45">
              <a:extLst>
                <a:ext uri="{FF2B5EF4-FFF2-40B4-BE49-F238E27FC236}">
                  <a16:creationId xmlns:a16="http://schemas.microsoft.com/office/drawing/2014/main" id="{7C81D813-9DD7-4842-8F3E-0EA47523D8DA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670;p45">
              <a:extLst>
                <a:ext uri="{FF2B5EF4-FFF2-40B4-BE49-F238E27FC236}">
                  <a16:creationId xmlns:a16="http://schemas.microsoft.com/office/drawing/2014/main" id="{B405C68D-5F50-4376-903F-38FF7A387F4F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671;p45">
              <a:extLst>
                <a:ext uri="{FF2B5EF4-FFF2-40B4-BE49-F238E27FC236}">
                  <a16:creationId xmlns:a16="http://schemas.microsoft.com/office/drawing/2014/main" id="{6AFB1653-4D94-48F2-8C64-6B07D2AC7B57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72;p45">
              <a:extLst>
                <a:ext uri="{FF2B5EF4-FFF2-40B4-BE49-F238E27FC236}">
                  <a16:creationId xmlns:a16="http://schemas.microsoft.com/office/drawing/2014/main" id="{15378E61-B275-4525-AEC4-9F6E46814E77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673;p45">
              <a:extLst>
                <a:ext uri="{FF2B5EF4-FFF2-40B4-BE49-F238E27FC236}">
                  <a16:creationId xmlns:a16="http://schemas.microsoft.com/office/drawing/2014/main" id="{8D8B1842-4F4D-42D0-8029-60F7B4FBAAD5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674;p45">
              <a:extLst>
                <a:ext uri="{FF2B5EF4-FFF2-40B4-BE49-F238E27FC236}">
                  <a16:creationId xmlns:a16="http://schemas.microsoft.com/office/drawing/2014/main" id="{CA5CA4F4-2782-448A-9883-D54722A4702E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675;p45">
              <a:extLst>
                <a:ext uri="{FF2B5EF4-FFF2-40B4-BE49-F238E27FC236}">
                  <a16:creationId xmlns:a16="http://schemas.microsoft.com/office/drawing/2014/main" id="{8840A636-5A0F-469B-AF65-79EA4DB2D9E0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676;p45">
              <a:extLst>
                <a:ext uri="{FF2B5EF4-FFF2-40B4-BE49-F238E27FC236}">
                  <a16:creationId xmlns:a16="http://schemas.microsoft.com/office/drawing/2014/main" id="{B90B53D6-2804-4703-B7B3-F0CD17CD2505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4668;p45">
            <a:extLst>
              <a:ext uri="{FF2B5EF4-FFF2-40B4-BE49-F238E27FC236}">
                <a16:creationId xmlns:a16="http://schemas.microsoft.com/office/drawing/2014/main" id="{7B895A40-FCDA-45B2-85B4-BF72564AA2B8}"/>
              </a:ext>
            </a:extLst>
          </p:cNvPr>
          <p:cNvGrpSpPr/>
          <p:nvPr/>
        </p:nvGrpSpPr>
        <p:grpSpPr>
          <a:xfrm>
            <a:off x="198683" y="153699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60" name="Google Shape;4669;p45">
              <a:extLst>
                <a:ext uri="{FF2B5EF4-FFF2-40B4-BE49-F238E27FC236}">
                  <a16:creationId xmlns:a16="http://schemas.microsoft.com/office/drawing/2014/main" id="{FB84EA86-0115-4C8B-834A-9E2725AE3243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670;p45">
              <a:extLst>
                <a:ext uri="{FF2B5EF4-FFF2-40B4-BE49-F238E27FC236}">
                  <a16:creationId xmlns:a16="http://schemas.microsoft.com/office/drawing/2014/main" id="{9A14FD4E-7B7E-4F56-BD0F-FE6972E96EEA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671;p45">
              <a:extLst>
                <a:ext uri="{FF2B5EF4-FFF2-40B4-BE49-F238E27FC236}">
                  <a16:creationId xmlns:a16="http://schemas.microsoft.com/office/drawing/2014/main" id="{287C3E71-1248-4AB2-81CA-C25D2CE02F30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672;p45">
              <a:extLst>
                <a:ext uri="{FF2B5EF4-FFF2-40B4-BE49-F238E27FC236}">
                  <a16:creationId xmlns:a16="http://schemas.microsoft.com/office/drawing/2014/main" id="{B47DBC0F-DDAB-4A08-A0A3-460EC2331E40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4673;p45">
              <a:extLst>
                <a:ext uri="{FF2B5EF4-FFF2-40B4-BE49-F238E27FC236}">
                  <a16:creationId xmlns:a16="http://schemas.microsoft.com/office/drawing/2014/main" id="{FAB38F35-50A1-45C4-A799-BAC55D4A8FD6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4674;p45">
              <a:extLst>
                <a:ext uri="{FF2B5EF4-FFF2-40B4-BE49-F238E27FC236}">
                  <a16:creationId xmlns:a16="http://schemas.microsoft.com/office/drawing/2014/main" id="{D2FC1F75-A33F-4FC6-B6E2-419F5B11DA11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4675;p45">
              <a:extLst>
                <a:ext uri="{FF2B5EF4-FFF2-40B4-BE49-F238E27FC236}">
                  <a16:creationId xmlns:a16="http://schemas.microsoft.com/office/drawing/2014/main" id="{A67FA06E-3352-418B-AF2E-DFE62D75BA1A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4676;p45">
              <a:extLst>
                <a:ext uri="{FF2B5EF4-FFF2-40B4-BE49-F238E27FC236}">
                  <a16:creationId xmlns:a16="http://schemas.microsoft.com/office/drawing/2014/main" id="{8F46C400-E6C5-4087-A627-286EDB85AD2D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" name="Tekstvak 67">
            <a:extLst>
              <a:ext uri="{FF2B5EF4-FFF2-40B4-BE49-F238E27FC236}">
                <a16:creationId xmlns:a16="http://schemas.microsoft.com/office/drawing/2014/main" id="{DA8D12AB-872E-4BD9-A43F-F086045DD6C0}"/>
              </a:ext>
            </a:extLst>
          </p:cNvPr>
          <p:cNvSpPr txBox="1"/>
          <p:nvPr/>
        </p:nvSpPr>
        <p:spPr>
          <a:xfrm>
            <a:off x="441083" y="394978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aanschaffen van kapitaalgoederen (productiemiddelen) door bedrijven of de overheid.</a:t>
            </a:r>
          </a:p>
        </p:txBody>
      </p:sp>
      <p:sp>
        <p:nvSpPr>
          <p:cNvPr id="69" name="Google Shape;4562;p45">
            <a:extLst>
              <a:ext uri="{FF2B5EF4-FFF2-40B4-BE49-F238E27FC236}">
                <a16:creationId xmlns:a16="http://schemas.microsoft.com/office/drawing/2014/main" id="{406F8577-3E1C-48A8-9FD1-8FB4A6B5420D}"/>
              </a:ext>
            </a:extLst>
          </p:cNvPr>
          <p:cNvSpPr/>
          <p:nvPr/>
        </p:nvSpPr>
        <p:spPr>
          <a:xfrm>
            <a:off x="198683" y="43674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0" name="Google Shape;4668;p45">
            <a:extLst>
              <a:ext uri="{FF2B5EF4-FFF2-40B4-BE49-F238E27FC236}">
                <a16:creationId xmlns:a16="http://schemas.microsoft.com/office/drawing/2014/main" id="{8F1AF8A8-10F0-4F88-A5CD-C8692389818B}"/>
              </a:ext>
            </a:extLst>
          </p:cNvPr>
          <p:cNvGrpSpPr/>
          <p:nvPr/>
        </p:nvGrpSpPr>
        <p:grpSpPr>
          <a:xfrm>
            <a:off x="3557857" y="1614047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71" name="Google Shape;4669;p45">
              <a:extLst>
                <a:ext uri="{FF2B5EF4-FFF2-40B4-BE49-F238E27FC236}">
                  <a16:creationId xmlns:a16="http://schemas.microsoft.com/office/drawing/2014/main" id="{132DDD6A-4194-4499-8835-451BA104EF57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670;p45">
              <a:extLst>
                <a:ext uri="{FF2B5EF4-FFF2-40B4-BE49-F238E27FC236}">
                  <a16:creationId xmlns:a16="http://schemas.microsoft.com/office/drawing/2014/main" id="{A89C610D-E38C-4E17-A623-0D65D0A92374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671;p45">
              <a:extLst>
                <a:ext uri="{FF2B5EF4-FFF2-40B4-BE49-F238E27FC236}">
                  <a16:creationId xmlns:a16="http://schemas.microsoft.com/office/drawing/2014/main" id="{D305B02F-4C84-40E5-903D-3037E7488EFA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672;p45">
              <a:extLst>
                <a:ext uri="{FF2B5EF4-FFF2-40B4-BE49-F238E27FC236}">
                  <a16:creationId xmlns:a16="http://schemas.microsoft.com/office/drawing/2014/main" id="{49664E15-79EB-4D4C-A4D0-EE0707AFA3C2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673;p45">
              <a:extLst>
                <a:ext uri="{FF2B5EF4-FFF2-40B4-BE49-F238E27FC236}">
                  <a16:creationId xmlns:a16="http://schemas.microsoft.com/office/drawing/2014/main" id="{04665F50-A612-49E5-B66E-CF6110E7C551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4674;p45">
              <a:extLst>
                <a:ext uri="{FF2B5EF4-FFF2-40B4-BE49-F238E27FC236}">
                  <a16:creationId xmlns:a16="http://schemas.microsoft.com/office/drawing/2014/main" id="{BD4FE7B1-02F0-4810-AA8D-C741908AC87A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4675;p45">
              <a:extLst>
                <a:ext uri="{FF2B5EF4-FFF2-40B4-BE49-F238E27FC236}">
                  <a16:creationId xmlns:a16="http://schemas.microsoft.com/office/drawing/2014/main" id="{ED216887-1C1C-4834-B34C-07E88A93302A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676;p45">
              <a:extLst>
                <a:ext uri="{FF2B5EF4-FFF2-40B4-BE49-F238E27FC236}">
                  <a16:creationId xmlns:a16="http://schemas.microsoft.com/office/drawing/2014/main" id="{FF525368-3A29-4736-8545-6707F3D71E02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9" name="Tekstvak 78">
            <a:extLst>
              <a:ext uri="{FF2B5EF4-FFF2-40B4-BE49-F238E27FC236}">
                <a16:creationId xmlns:a16="http://schemas.microsoft.com/office/drawing/2014/main" id="{BDEBBED3-46CD-485B-B3C4-7FA58C0F8291}"/>
              </a:ext>
            </a:extLst>
          </p:cNvPr>
          <p:cNvSpPr txBox="1"/>
          <p:nvPr/>
        </p:nvSpPr>
        <p:spPr>
          <a:xfrm>
            <a:off x="3795211" y="409403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een stijging van het algemeen prijspeil. </a:t>
            </a:r>
          </a:p>
        </p:txBody>
      </p:sp>
      <p:sp>
        <p:nvSpPr>
          <p:cNvPr id="80" name="Google Shape;4562;p45">
            <a:extLst>
              <a:ext uri="{FF2B5EF4-FFF2-40B4-BE49-F238E27FC236}">
                <a16:creationId xmlns:a16="http://schemas.microsoft.com/office/drawing/2014/main" id="{8938D5F3-644D-4F3C-9577-130E998E8D32}"/>
              </a:ext>
            </a:extLst>
          </p:cNvPr>
          <p:cNvSpPr/>
          <p:nvPr/>
        </p:nvSpPr>
        <p:spPr>
          <a:xfrm>
            <a:off x="3566529" y="438647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4562;p45">
            <a:extLst>
              <a:ext uri="{FF2B5EF4-FFF2-40B4-BE49-F238E27FC236}">
                <a16:creationId xmlns:a16="http://schemas.microsoft.com/office/drawing/2014/main" id="{D3F49B72-A24D-4E13-A346-08FB72536D6B}"/>
              </a:ext>
            </a:extLst>
          </p:cNvPr>
          <p:cNvSpPr/>
          <p:nvPr/>
        </p:nvSpPr>
        <p:spPr>
          <a:xfrm>
            <a:off x="198683" y="536715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0032F0B9-6D1A-46A6-84E9-CD0EECDC3EA6}"/>
              </a:ext>
            </a:extLst>
          </p:cNvPr>
          <p:cNvSpPr txBox="1"/>
          <p:nvPr/>
        </p:nvSpPr>
        <p:spPr>
          <a:xfrm>
            <a:off x="441083" y="5340013"/>
            <a:ext cx="29996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stelsel waarbij de uitkeringen betaald worden door de benodigde premies (voor de uitkeringen) in een bepaald jaar te laten betalen door de werkenden van dat moment.</a:t>
            </a:r>
          </a:p>
          <a:p>
            <a:r>
              <a:rPr lang="nl-NL" sz="1050" dirty="0">
                <a:latin typeface="Museo Sans 500" panose="02000000000000000000" pitchFamily="50" charset="0"/>
              </a:rPr>
              <a:t>Gevoelig voor veranderingen in de i/a-ratio.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Bijvoorbeeld bij AOW en vergrijzing.</a:t>
            </a:r>
          </a:p>
        </p:txBody>
      </p:sp>
      <p:grpSp>
        <p:nvGrpSpPr>
          <p:cNvPr id="84" name="Google Shape;4668;p45">
            <a:extLst>
              <a:ext uri="{FF2B5EF4-FFF2-40B4-BE49-F238E27FC236}">
                <a16:creationId xmlns:a16="http://schemas.microsoft.com/office/drawing/2014/main" id="{9AD025AE-0F42-44E2-ABA7-DF7EE5AA49A7}"/>
              </a:ext>
            </a:extLst>
          </p:cNvPr>
          <p:cNvGrpSpPr/>
          <p:nvPr/>
        </p:nvGrpSpPr>
        <p:grpSpPr>
          <a:xfrm>
            <a:off x="198683" y="6082729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85" name="Google Shape;4669;p45">
              <a:extLst>
                <a:ext uri="{FF2B5EF4-FFF2-40B4-BE49-F238E27FC236}">
                  <a16:creationId xmlns:a16="http://schemas.microsoft.com/office/drawing/2014/main" id="{7109EB00-E09F-4F11-AA8B-ED62A7BB81BB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4670;p45">
              <a:extLst>
                <a:ext uri="{FF2B5EF4-FFF2-40B4-BE49-F238E27FC236}">
                  <a16:creationId xmlns:a16="http://schemas.microsoft.com/office/drawing/2014/main" id="{4754A6A8-B968-4189-B52F-8F62C08C6515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4671;p45">
              <a:extLst>
                <a:ext uri="{FF2B5EF4-FFF2-40B4-BE49-F238E27FC236}">
                  <a16:creationId xmlns:a16="http://schemas.microsoft.com/office/drawing/2014/main" id="{3579278A-BA8A-49DE-9B9D-DA52B575BE25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4672;p45">
              <a:extLst>
                <a:ext uri="{FF2B5EF4-FFF2-40B4-BE49-F238E27FC236}">
                  <a16:creationId xmlns:a16="http://schemas.microsoft.com/office/drawing/2014/main" id="{2481BB0D-ADC3-41FA-BD81-3EEF2CEF57D5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4673;p45">
              <a:extLst>
                <a:ext uri="{FF2B5EF4-FFF2-40B4-BE49-F238E27FC236}">
                  <a16:creationId xmlns:a16="http://schemas.microsoft.com/office/drawing/2014/main" id="{5E174DB8-EE42-4BC9-94A9-B7C593CACDC5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4674;p45">
              <a:extLst>
                <a:ext uri="{FF2B5EF4-FFF2-40B4-BE49-F238E27FC236}">
                  <a16:creationId xmlns:a16="http://schemas.microsoft.com/office/drawing/2014/main" id="{6FBDD9F5-1A63-415D-A67E-D80243BD4753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675;p45">
              <a:extLst>
                <a:ext uri="{FF2B5EF4-FFF2-40B4-BE49-F238E27FC236}">
                  <a16:creationId xmlns:a16="http://schemas.microsoft.com/office/drawing/2014/main" id="{58177055-C17F-41AC-9A76-294C0159ACA6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676;p45">
              <a:extLst>
                <a:ext uri="{FF2B5EF4-FFF2-40B4-BE49-F238E27FC236}">
                  <a16:creationId xmlns:a16="http://schemas.microsoft.com/office/drawing/2014/main" id="{FAAA8837-CEF5-444D-AE34-FA8B87D86AB4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4562;p45">
            <a:extLst>
              <a:ext uri="{FF2B5EF4-FFF2-40B4-BE49-F238E27FC236}">
                <a16:creationId xmlns:a16="http://schemas.microsoft.com/office/drawing/2014/main" id="{944B4FF2-6D02-4C93-9AFF-5DADC93435E7}"/>
              </a:ext>
            </a:extLst>
          </p:cNvPr>
          <p:cNvSpPr/>
          <p:nvPr/>
        </p:nvSpPr>
        <p:spPr>
          <a:xfrm>
            <a:off x="3556866" y="536874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" name="Tekstvak 95">
            <a:extLst>
              <a:ext uri="{FF2B5EF4-FFF2-40B4-BE49-F238E27FC236}">
                <a16:creationId xmlns:a16="http://schemas.microsoft.com/office/drawing/2014/main" id="{C9B3880D-F01E-4EA8-A9A6-334812573FDB}"/>
              </a:ext>
            </a:extLst>
          </p:cNvPr>
          <p:cNvSpPr txBox="1"/>
          <p:nvPr/>
        </p:nvSpPr>
        <p:spPr>
          <a:xfrm>
            <a:off x="3807738" y="5341599"/>
            <a:ext cx="299963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stelsel waarbij de uitkering betaald wordt uit belegde premies die door de werkenden zélf werden gespaard.</a:t>
            </a:r>
          </a:p>
          <a:p>
            <a:r>
              <a:rPr lang="nl-NL" sz="1050" dirty="0">
                <a:latin typeface="Museo Sans 500" panose="02000000000000000000" pitchFamily="50" charset="0"/>
              </a:rPr>
              <a:t>Gevoelig voor beleggingsopbrengsten (en de hoogte van de rente).</a:t>
            </a:r>
          </a:p>
        </p:txBody>
      </p:sp>
      <p:grpSp>
        <p:nvGrpSpPr>
          <p:cNvPr id="97" name="Google Shape;4668;p45">
            <a:extLst>
              <a:ext uri="{FF2B5EF4-FFF2-40B4-BE49-F238E27FC236}">
                <a16:creationId xmlns:a16="http://schemas.microsoft.com/office/drawing/2014/main" id="{F2E0FFF6-1979-4A14-ADA8-C804601CFF80}"/>
              </a:ext>
            </a:extLst>
          </p:cNvPr>
          <p:cNvGrpSpPr/>
          <p:nvPr/>
        </p:nvGrpSpPr>
        <p:grpSpPr>
          <a:xfrm>
            <a:off x="3556884" y="5926905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98" name="Google Shape;4669;p45">
              <a:extLst>
                <a:ext uri="{FF2B5EF4-FFF2-40B4-BE49-F238E27FC236}">
                  <a16:creationId xmlns:a16="http://schemas.microsoft.com/office/drawing/2014/main" id="{72F36E16-679E-4F27-A76B-60FE03B93533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4670;p45">
              <a:extLst>
                <a:ext uri="{FF2B5EF4-FFF2-40B4-BE49-F238E27FC236}">
                  <a16:creationId xmlns:a16="http://schemas.microsoft.com/office/drawing/2014/main" id="{4DEE5754-15AB-49FC-A201-CF8C5AD2734D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4671;p45">
              <a:extLst>
                <a:ext uri="{FF2B5EF4-FFF2-40B4-BE49-F238E27FC236}">
                  <a16:creationId xmlns:a16="http://schemas.microsoft.com/office/drawing/2014/main" id="{1A8B7E86-EEEE-4FC9-A4C5-BCA79D6F4EDE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672;p45">
              <a:extLst>
                <a:ext uri="{FF2B5EF4-FFF2-40B4-BE49-F238E27FC236}">
                  <a16:creationId xmlns:a16="http://schemas.microsoft.com/office/drawing/2014/main" id="{7D74D26B-8D68-47A1-A934-D51384132E8D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673;p45">
              <a:extLst>
                <a:ext uri="{FF2B5EF4-FFF2-40B4-BE49-F238E27FC236}">
                  <a16:creationId xmlns:a16="http://schemas.microsoft.com/office/drawing/2014/main" id="{8BE7871E-AB20-4C44-95FA-85527B566618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674;p45">
              <a:extLst>
                <a:ext uri="{FF2B5EF4-FFF2-40B4-BE49-F238E27FC236}">
                  <a16:creationId xmlns:a16="http://schemas.microsoft.com/office/drawing/2014/main" id="{5C6F59B7-D3A0-4343-B56E-4329C8D35FAA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675;p45">
              <a:extLst>
                <a:ext uri="{FF2B5EF4-FFF2-40B4-BE49-F238E27FC236}">
                  <a16:creationId xmlns:a16="http://schemas.microsoft.com/office/drawing/2014/main" id="{F969ED8C-CEF7-43A3-B62C-200E6294E71A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676;p45">
              <a:extLst>
                <a:ext uri="{FF2B5EF4-FFF2-40B4-BE49-F238E27FC236}">
                  <a16:creationId xmlns:a16="http://schemas.microsoft.com/office/drawing/2014/main" id="{E2EA4FB0-F13B-44A2-87C4-7D4EA93DD528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4508;p45">
            <a:extLst>
              <a:ext uri="{FF2B5EF4-FFF2-40B4-BE49-F238E27FC236}">
                <a16:creationId xmlns:a16="http://schemas.microsoft.com/office/drawing/2014/main" id="{A8656320-8EB4-4B89-BF67-67874456CB16}"/>
              </a:ext>
            </a:extLst>
          </p:cNvPr>
          <p:cNvGrpSpPr/>
          <p:nvPr/>
        </p:nvGrpSpPr>
        <p:grpSpPr>
          <a:xfrm>
            <a:off x="3583609" y="2117163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107" name="Google Shape;4509;p45">
              <a:extLst>
                <a:ext uri="{FF2B5EF4-FFF2-40B4-BE49-F238E27FC236}">
                  <a16:creationId xmlns:a16="http://schemas.microsoft.com/office/drawing/2014/main" id="{0F7A02DD-2DC4-480A-A8C9-4BCBA5C430F2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510;p45">
              <a:extLst>
                <a:ext uri="{FF2B5EF4-FFF2-40B4-BE49-F238E27FC236}">
                  <a16:creationId xmlns:a16="http://schemas.microsoft.com/office/drawing/2014/main" id="{F8CC7F5A-1C85-4524-B28E-A5877B57E6E3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9" name="Tekstvak 108">
            <a:extLst>
              <a:ext uri="{FF2B5EF4-FFF2-40B4-BE49-F238E27FC236}">
                <a16:creationId xmlns:a16="http://schemas.microsoft.com/office/drawing/2014/main" id="{4366D5BF-802C-4BF3-B66C-EF0D3006A749}"/>
              </a:ext>
            </a:extLst>
          </p:cNvPr>
          <p:cNvSpPr txBox="1"/>
          <p:nvPr/>
        </p:nvSpPr>
        <p:spPr>
          <a:xfrm>
            <a:off x="3815402" y="2053318"/>
            <a:ext cx="2999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consumentenprijsindexcijfer (CPI)</a:t>
            </a:r>
          </a:p>
        </p:txBody>
      </p:sp>
      <p:sp>
        <p:nvSpPr>
          <p:cNvPr id="114" name="Google Shape;4562;p45">
            <a:extLst>
              <a:ext uri="{FF2B5EF4-FFF2-40B4-BE49-F238E27FC236}">
                <a16:creationId xmlns:a16="http://schemas.microsoft.com/office/drawing/2014/main" id="{8F5E0F5F-DB3B-47BC-A98B-21AD911C07DD}"/>
              </a:ext>
            </a:extLst>
          </p:cNvPr>
          <p:cNvSpPr/>
          <p:nvPr/>
        </p:nvSpPr>
        <p:spPr>
          <a:xfrm>
            <a:off x="3564530" y="7835453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D067DAE9-C670-4BFD-B1F3-418EB2D5248B}"/>
                  </a:ext>
                </a:extLst>
              </p:cNvPr>
              <p:cNvSpPr txBox="1"/>
              <p:nvPr/>
            </p:nvSpPr>
            <p:spPr>
              <a:xfrm>
                <a:off x="3815402" y="7808308"/>
                <a:ext cx="2999636" cy="1535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geeft de verandering van de koopkracht van een gespaard of geleend bedrag.</a:t>
                </a:r>
              </a:p>
              <a:p>
                <a:pPr>
                  <a:spcAft>
                    <a:spcPts val="1200"/>
                  </a:spcAft>
                </a:pPr>
                <a:r>
                  <a:rPr lang="nl-NL" sz="800" dirty="0">
                    <a:latin typeface="Museo Sans 300" panose="02000000000000000000" pitchFamily="50" charset="0"/>
                  </a:rPr>
                  <a:t>Indexcijfer reële rente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800" b="0" i="0" smtClean="0">
                            <a:latin typeface="Museo Sans 300" panose="02000000000000000000" pitchFamily="50" charset="0"/>
                          </a:rPr>
                          <m:t>indexcijfer</m:t>
                        </m:r>
                        <m:r>
                          <m:rPr>
                            <m:nor/>
                          </m:rPr>
                          <a:rPr lang="nl-NL" sz="800" b="0" i="0" smtClean="0">
                            <a:latin typeface="Museo Sans 300" panose="02000000000000000000" pitchFamily="50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l-NL" sz="800" b="0" i="0" smtClean="0">
                            <a:latin typeface="Museo Sans 300" panose="02000000000000000000" pitchFamily="50" charset="0"/>
                          </a:rPr>
                          <m:t>nominale</m:t>
                        </m:r>
                        <m:r>
                          <m:rPr>
                            <m:nor/>
                          </m:rPr>
                          <a:rPr lang="nl-NL" sz="800" b="0" i="0" smtClean="0">
                            <a:latin typeface="Museo Sans 300" panose="02000000000000000000" pitchFamily="50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l-NL" sz="800" b="0" i="0" smtClean="0">
                            <a:latin typeface="Museo Sans 300" panose="02000000000000000000" pitchFamily="50" charset="0"/>
                          </a:rPr>
                          <m:t>rente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800" b="0" i="0" smtClean="0">
                            <a:latin typeface="Museo Sans 300" panose="02000000000000000000" pitchFamily="50" charset="0"/>
                          </a:rPr>
                          <m:t>indexcijfer</m:t>
                        </m:r>
                        <m:r>
                          <m:rPr>
                            <m:nor/>
                          </m:rPr>
                          <a:rPr lang="nl-NL" sz="800" b="0" i="0" smtClean="0">
                            <a:latin typeface="Museo Sans 300" panose="02000000000000000000" pitchFamily="50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nl-NL" sz="800" b="0" i="0" smtClean="0">
                            <a:latin typeface="Museo Sans 300" panose="02000000000000000000" pitchFamily="50" charset="0"/>
                          </a:rPr>
                          <m:t>prijsverandering</m:t>
                        </m:r>
                      </m:den>
                    </m:f>
                    <m:r>
                      <m:rPr>
                        <m:nor/>
                      </m:rPr>
                      <a:rPr lang="nl-NL" sz="800" i="0" smtClean="0">
                        <a:latin typeface="Museo Sans 300" panose="02000000000000000000" pitchFamily="50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nl-NL" sz="800" b="0" i="0" smtClean="0">
                        <a:latin typeface="Museo Sans 300" panose="02000000000000000000" pitchFamily="50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endParaRPr lang="nl-NL" sz="800" dirty="0">
                  <a:latin typeface="Museo Sans 300" panose="02000000000000000000" pitchFamily="50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Bij een (nominale) rente van 1,4% en een inflatie van 2,5% is de reële rente:</a:t>
                </a:r>
                <a:br>
                  <a:rPr lang="nl-NL" sz="1050" dirty="0">
                    <a:latin typeface="Museo Sans 500" panose="02000000000000000000" pitchFamily="50" charset="0"/>
                  </a:rPr>
                </a:br>
                <a:r>
                  <a:rPr lang="nl-NL" sz="1000" dirty="0">
                    <a:latin typeface="Museo Sans 300" panose="02000000000000000000" pitchFamily="50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900" b="0" i="0" smtClean="0">
                            <a:latin typeface="Museo Sans 300" panose="02000000000000000000" pitchFamily="50" charset="0"/>
                          </a:rPr>
                          <m:t>101,4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900" b="0" i="0" smtClean="0">
                            <a:latin typeface="Museo Sans 300" panose="02000000000000000000" pitchFamily="50" charset="0"/>
                          </a:rPr>
                          <m:t>102,5</m:t>
                        </m:r>
                      </m:den>
                    </m:f>
                    <m:r>
                      <m:rPr>
                        <m:nor/>
                      </m:rPr>
                      <a:rPr lang="nl-NL" sz="900" i="0" smtClean="0">
                        <a:latin typeface="Museo Sans 300" panose="02000000000000000000" pitchFamily="50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nl-NL" sz="900" b="0" i="0" smtClean="0">
                        <a:latin typeface="Museo Sans 300" panose="02000000000000000000" pitchFamily="50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nl-NL" sz="1000" dirty="0">
                    <a:latin typeface="Museo Sans 300" panose="02000000000000000000" pitchFamily="50" charset="0"/>
                  </a:rPr>
                  <a:t> = 98,93 </a:t>
                </a:r>
                <a:r>
                  <a:rPr lang="nl-NL" sz="1000" dirty="0">
                    <a:latin typeface="Museo Sans 300" panose="02000000000000000000" pitchFamily="50" charset="0"/>
                    <a:cs typeface="Arial" panose="020B0604020202020204" pitchFamily="34" charset="0"/>
                  </a:rPr>
                  <a:t>→ -1,07%</a:t>
                </a:r>
                <a:endParaRPr lang="nl-NL" sz="800" dirty="0">
                  <a:latin typeface="Museo Sans 300" panose="02000000000000000000" pitchFamily="50" charset="0"/>
                </a:endParaRPr>
              </a:p>
            </p:txBody>
          </p:sp>
        </mc:Choice>
        <mc:Fallback xmlns=""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D067DAE9-C670-4BFD-B1F3-418EB2D52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402" y="7808308"/>
                <a:ext cx="2999636" cy="15350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Google Shape;4562;p45">
            <a:extLst>
              <a:ext uri="{FF2B5EF4-FFF2-40B4-BE49-F238E27FC236}">
                <a16:creationId xmlns:a16="http://schemas.microsoft.com/office/drawing/2014/main" id="{96B3787C-AFA5-49DA-BB2B-2F2A7AFB32F6}"/>
              </a:ext>
            </a:extLst>
          </p:cNvPr>
          <p:cNvSpPr/>
          <p:nvPr/>
        </p:nvSpPr>
        <p:spPr>
          <a:xfrm>
            <a:off x="204288" y="7835453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Tekstvak 116">
            <a:extLst>
              <a:ext uri="{FF2B5EF4-FFF2-40B4-BE49-F238E27FC236}">
                <a16:creationId xmlns:a16="http://schemas.microsoft.com/office/drawing/2014/main" id="{D0212199-0AC9-4985-B1F2-1169DCECB069}"/>
              </a:ext>
            </a:extLst>
          </p:cNvPr>
          <p:cNvSpPr txBox="1"/>
          <p:nvPr/>
        </p:nvSpPr>
        <p:spPr>
          <a:xfrm>
            <a:off x="455160" y="7808308"/>
            <a:ext cx="2999636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geeft aan dat mensen voorkeur hebben voor bestedingen in het heden.</a:t>
            </a:r>
          </a:p>
          <a:p>
            <a:r>
              <a:rPr lang="nl-NL" sz="1050" dirty="0">
                <a:latin typeface="Museo Sans 500" panose="02000000000000000000" pitchFamily="50" charset="0"/>
              </a:rPr>
              <a:t>De tijdsvoorkeur bepaalt de individuele prijs van tijd.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Iemand met een hoge tijdsvoorkeur is minder geneigd om te sparen en eerder geneigd om te lenen.</a:t>
            </a:r>
          </a:p>
        </p:txBody>
      </p:sp>
      <p:grpSp>
        <p:nvGrpSpPr>
          <p:cNvPr id="118" name="Google Shape;4668;p45">
            <a:extLst>
              <a:ext uri="{FF2B5EF4-FFF2-40B4-BE49-F238E27FC236}">
                <a16:creationId xmlns:a16="http://schemas.microsoft.com/office/drawing/2014/main" id="{A1AFC2D4-70BA-4C8A-B68E-C8BCBC7E4030}"/>
              </a:ext>
            </a:extLst>
          </p:cNvPr>
          <p:cNvGrpSpPr/>
          <p:nvPr/>
        </p:nvGrpSpPr>
        <p:grpSpPr>
          <a:xfrm>
            <a:off x="212798" y="834435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19" name="Google Shape;4669;p45">
              <a:extLst>
                <a:ext uri="{FF2B5EF4-FFF2-40B4-BE49-F238E27FC236}">
                  <a16:creationId xmlns:a16="http://schemas.microsoft.com/office/drawing/2014/main" id="{465D028A-9428-4D9A-AD00-A12BB348FDB6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670;p45">
              <a:extLst>
                <a:ext uri="{FF2B5EF4-FFF2-40B4-BE49-F238E27FC236}">
                  <a16:creationId xmlns:a16="http://schemas.microsoft.com/office/drawing/2014/main" id="{C9B1C058-9122-4D34-9D6A-55C8BC7ACA1D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671;p45">
              <a:extLst>
                <a:ext uri="{FF2B5EF4-FFF2-40B4-BE49-F238E27FC236}">
                  <a16:creationId xmlns:a16="http://schemas.microsoft.com/office/drawing/2014/main" id="{1EE906D0-1D07-4335-8B7E-EFC4B8808E27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672;p45">
              <a:extLst>
                <a:ext uri="{FF2B5EF4-FFF2-40B4-BE49-F238E27FC236}">
                  <a16:creationId xmlns:a16="http://schemas.microsoft.com/office/drawing/2014/main" id="{0FE47B1C-8A1E-462F-931E-4657D998E59F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673;p45">
              <a:extLst>
                <a:ext uri="{FF2B5EF4-FFF2-40B4-BE49-F238E27FC236}">
                  <a16:creationId xmlns:a16="http://schemas.microsoft.com/office/drawing/2014/main" id="{D4CCF08A-E22C-448E-B78F-9E1BF2345856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674;p45">
              <a:extLst>
                <a:ext uri="{FF2B5EF4-FFF2-40B4-BE49-F238E27FC236}">
                  <a16:creationId xmlns:a16="http://schemas.microsoft.com/office/drawing/2014/main" id="{05C2B52B-A689-4F3F-A91C-F3DBFF53D56C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675;p45">
              <a:extLst>
                <a:ext uri="{FF2B5EF4-FFF2-40B4-BE49-F238E27FC236}">
                  <a16:creationId xmlns:a16="http://schemas.microsoft.com/office/drawing/2014/main" id="{B19C82DE-811E-4C90-8546-F8DAFC1955DC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676;p45">
              <a:extLst>
                <a:ext uri="{FF2B5EF4-FFF2-40B4-BE49-F238E27FC236}">
                  <a16:creationId xmlns:a16="http://schemas.microsoft.com/office/drawing/2014/main" id="{BE79CF96-C11C-41FC-990B-D8736081BDD2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4668;p45">
            <a:extLst>
              <a:ext uri="{FF2B5EF4-FFF2-40B4-BE49-F238E27FC236}">
                <a16:creationId xmlns:a16="http://schemas.microsoft.com/office/drawing/2014/main" id="{0AAE74AF-5EB6-411C-82F6-13DDD4BA733F}"/>
              </a:ext>
            </a:extLst>
          </p:cNvPr>
          <p:cNvGrpSpPr/>
          <p:nvPr/>
        </p:nvGrpSpPr>
        <p:grpSpPr>
          <a:xfrm>
            <a:off x="3557857" y="3451749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30" name="Google Shape;4669;p45">
              <a:extLst>
                <a:ext uri="{FF2B5EF4-FFF2-40B4-BE49-F238E27FC236}">
                  <a16:creationId xmlns:a16="http://schemas.microsoft.com/office/drawing/2014/main" id="{19EA489D-F7EF-4565-A93A-AACC041199D9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70;p45">
              <a:extLst>
                <a:ext uri="{FF2B5EF4-FFF2-40B4-BE49-F238E27FC236}">
                  <a16:creationId xmlns:a16="http://schemas.microsoft.com/office/drawing/2014/main" id="{613326E0-29F7-4061-85A1-DDB03C212C53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71;p45">
              <a:extLst>
                <a:ext uri="{FF2B5EF4-FFF2-40B4-BE49-F238E27FC236}">
                  <a16:creationId xmlns:a16="http://schemas.microsoft.com/office/drawing/2014/main" id="{2E3E0953-4D30-420E-A3E6-13881711EBC2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72;p45">
              <a:extLst>
                <a:ext uri="{FF2B5EF4-FFF2-40B4-BE49-F238E27FC236}">
                  <a16:creationId xmlns:a16="http://schemas.microsoft.com/office/drawing/2014/main" id="{16849FC4-06FB-4A45-941A-995C7248A024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673;p45">
              <a:extLst>
                <a:ext uri="{FF2B5EF4-FFF2-40B4-BE49-F238E27FC236}">
                  <a16:creationId xmlns:a16="http://schemas.microsoft.com/office/drawing/2014/main" id="{379CFA6E-95F6-4D63-8910-6C2BAD44AA94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674;p45">
              <a:extLst>
                <a:ext uri="{FF2B5EF4-FFF2-40B4-BE49-F238E27FC236}">
                  <a16:creationId xmlns:a16="http://schemas.microsoft.com/office/drawing/2014/main" id="{D9C18232-4A6F-4207-8353-249D71A9E722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675;p45">
              <a:extLst>
                <a:ext uri="{FF2B5EF4-FFF2-40B4-BE49-F238E27FC236}">
                  <a16:creationId xmlns:a16="http://schemas.microsoft.com/office/drawing/2014/main" id="{9F9FF3D9-21C1-4C2D-A2F8-7929593E79AC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676;p45">
              <a:extLst>
                <a:ext uri="{FF2B5EF4-FFF2-40B4-BE49-F238E27FC236}">
                  <a16:creationId xmlns:a16="http://schemas.microsoft.com/office/drawing/2014/main" id="{80F9BC4C-C99F-4D43-80DA-55AC46E31368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4508;p45">
            <a:extLst>
              <a:ext uri="{FF2B5EF4-FFF2-40B4-BE49-F238E27FC236}">
                <a16:creationId xmlns:a16="http://schemas.microsoft.com/office/drawing/2014/main" id="{ADDEA15D-E8D7-4F44-B001-24C3533F6210}"/>
              </a:ext>
            </a:extLst>
          </p:cNvPr>
          <p:cNvGrpSpPr/>
          <p:nvPr/>
        </p:nvGrpSpPr>
        <p:grpSpPr>
          <a:xfrm>
            <a:off x="3563418" y="7102950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139" name="Google Shape;4509;p45">
              <a:extLst>
                <a:ext uri="{FF2B5EF4-FFF2-40B4-BE49-F238E27FC236}">
                  <a16:creationId xmlns:a16="http://schemas.microsoft.com/office/drawing/2014/main" id="{C385EEC6-4497-46A3-80D2-FEE8EAF1CF1F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510;p45">
              <a:extLst>
                <a:ext uri="{FF2B5EF4-FFF2-40B4-BE49-F238E27FC236}">
                  <a16:creationId xmlns:a16="http://schemas.microsoft.com/office/drawing/2014/main" id="{DF40919E-AEA9-477B-A85E-027E5991654E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1" name="Tekstvak 140">
            <a:extLst>
              <a:ext uri="{FF2B5EF4-FFF2-40B4-BE49-F238E27FC236}">
                <a16:creationId xmlns:a16="http://schemas.microsoft.com/office/drawing/2014/main" id="{46D353FA-C0DF-4371-92D9-ACFCBE0F8C21}"/>
              </a:ext>
            </a:extLst>
          </p:cNvPr>
          <p:cNvSpPr txBox="1"/>
          <p:nvPr/>
        </p:nvSpPr>
        <p:spPr>
          <a:xfrm>
            <a:off x="3795211" y="7039105"/>
            <a:ext cx="2999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dekkingsgraad</a:t>
            </a:r>
          </a:p>
        </p:txBody>
      </p:sp>
      <p:pic>
        <p:nvPicPr>
          <p:cNvPr id="4" name="Afbeelding 3" descr="Afbeelding met tekst, verschillend&#10;&#10;Automatisch gegenereerde beschrijving">
            <a:extLst>
              <a:ext uri="{FF2B5EF4-FFF2-40B4-BE49-F238E27FC236}">
                <a16:creationId xmlns:a16="http://schemas.microsoft.com/office/drawing/2014/main" id="{1EB2BEDD-C354-410A-9D9B-7E2AEC0B0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38" y="720082"/>
            <a:ext cx="2505203" cy="768764"/>
          </a:xfrm>
          <a:prstGeom prst="rect">
            <a:avLst/>
          </a:prstGeom>
        </p:spPr>
      </p:pic>
      <p:sp>
        <p:nvSpPr>
          <p:cNvPr id="127" name="Tekstvak 126">
            <a:extLst>
              <a:ext uri="{FF2B5EF4-FFF2-40B4-BE49-F238E27FC236}">
                <a16:creationId xmlns:a16="http://schemas.microsoft.com/office/drawing/2014/main" id="{5D476A47-E920-4A80-92C6-61B651B9E8CF}"/>
              </a:ext>
            </a:extLst>
          </p:cNvPr>
          <p:cNvSpPr txBox="1"/>
          <p:nvPr/>
        </p:nvSpPr>
        <p:spPr>
          <a:xfrm>
            <a:off x="3815402" y="1592431"/>
            <a:ext cx="299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door inflatie daalt de koopkracht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(en de waarde van het geld).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03B45AD-4240-4F8A-A5D4-34D253119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2" y="789308"/>
            <a:ext cx="2846754" cy="156465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889D437-2983-4C3E-9BFA-B8E28963C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072" y="3347897"/>
            <a:ext cx="1667676" cy="150798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2D28DCD-E1AF-4C88-89A7-788A0DD8A2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434" y="6378354"/>
            <a:ext cx="2733987" cy="64106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45A391F-81A0-45E0-80FE-6731823B1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771" y="6401536"/>
            <a:ext cx="2797124" cy="805794"/>
          </a:xfrm>
          <a:prstGeom prst="rect">
            <a:avLst/>
          </a:prstGeom>
        </p:spPr>
      </p:pic>
      <p:grpSp>
        <p:nvGrpSpPr>
          <p:cNvPr id="153" name="Google Shape;4668;p45">
            <a:extLst>
              <a:ext uri="{FF2B5EF4-FFF2-40B4-BE49-F238E27FC236}">
                <a16:creationId xmlns:a16="http://schemas.microsoft.com/office/drawing/2014/main" id="{966CCE5A-6137-4C4A-8D28-A801C5FCD9C4}"/>
              </a:ext>
            </a:extLst>
          </p:cNvPr>
          <p:cNvGrpSpPr/>
          <p:nvPr/>
        </p:nvGrpSpPr>
        <p:grpSpPr>
          <a:xfrm>
            <a:off x="3565376" y="8318981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54" name="Google Shape;4669;p45">
              <a:extLst>
                <a:ext uri="{FF2B5EF4-FFF2-40B4-BE49-F238E27FC236}">
                  <a16:creationId xmlns:a16="http://schemas.microsoft.com/office/drawing/2014/main" id="{3B0C2BCC-0FE1-45CA-A888-4A1D0CC813D2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670;p45">
              <a:extLst>
                <a:ext uri="{FF2B5EF4-FFF2-40B4-BE49-F238E27FC236}">
                  <a16:creationId xmlns:a16="http://schemas.microsoft.com/office/drawing/2014/main" id="{7E08D5BB-4DB9-41D4-B416-F8961480A8F2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4671;p45">
              <a:extLst>
                <a:ext uri="{FF2B5EF4-FFF2-40B4-BE49-F238E27FC236}">
                  <a16:creationId xmlns:a16="http://schemas.microsoft.com/office/drawing/2014/main" id="{70FF2DE1-2C56-459F-BDA2-6603AE1C5AB1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672;p45">
              <a:extLst>
                <a:ext uri="{FF2B5EF4-FFF2-40B4-BE49-F238E27FC236}">
                  <a16:creationId xmlns:a16="http://schemas.microsoft.com/office/drawing/2014/main" id="{796ECA4C-2F10-4AAF-BEBF-46D9AE966357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4673;p45">
              <a:extLst>
                <a:ext uri="{FF2B5EF4-FFF2-40B4-BE49-F238E27FC236}">
                  <a16:creationId xmlns:a16="http://schemas.microsoft.com/office/drawing/2014/main" id="{0F662A53-A39C-417E-97E0-7BE9A1D491F0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674;p45">
              <a:extLst>
                <a:ext uri="{FF2B5EF4-FFF2-40B4-BE49-F238E27FC236}">
                  <a16:creationId xmlns:a16="http://schemas.microsoft.com/office/drawing/2014/main" id="{CBC14009-34B9-40DE-9656-087A1EFCD73D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4675;p45">
              <a:extLst>
                <a:ext uri="{FF2B5EF4-FFF2-40B4-BE49-F238E27FC236}">
                  <a16:creationId xmlns:a16="http://schemas.microsoft.com/office/drawing/2014/main" id="{D54609D2-32D7-401D-86DC-CAA44037ABBA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4676;p45">
              <a:extLst>
                <a:ext uri="{FF2B5EF4-FFF2-40B4-BE49-F238E27FC236}">
                  <a16:creationId xmlns:a16="http://schemas.microsoft.com/office/drawing/2014/main" id="{A297C684-A7F5-4E59-A53A-4951D6DEA8D7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18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E30E485-94AA-456A-9491-D6292E6DAE8C}"/>
              </a:ext>
            </a:extLst>
          </p:cNvPr>
          <p:cNvSpPr txBox="1"/>
          <p:nvPr/>
        </p:nvSpPr>
        <p:spPr>
          <a:xfrm>
            <a:off x="-5602" y="1054389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Stroomgrootheid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0B77209-27A3-49BD-8252-12147501BCB4}"/>
              </a:ext>
            </a:extLst>
          </p:cNvPr>
          <p:cNvSpPr txBox="1"/>
          <p:nvPr/>
        </p:nvSpPr>
        <p:spPr>
          <a:xfrm>
            <a:off x="3597261" y="1054389"/>
            <a:ext cx="3087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Voorraadgrootheid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13E436-403F-4120-87B7-1D0C28C3C1D4}"/>
              </a:ext>
            </a:extLst>
          </p:cNvPr>
          <p:cNvSpPr txBox="1"/>
          <p:nvPr/>
        </p:nvSpPr>
        <p:spPr>
          <a:xfrm>
            <a:off x="0" y="349922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Vermogensmarkt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82760C6-557E-4F35-BF4E-D686AFEB0FA7}"/>
              </a:ext>
            </a:extLst>
          </p:cNvPr>
          <p:cNvSpPr txBox="1"/>
          <p:nvPr/>
        </p:nvSpPr>
        <p:spPr>
          <a:xfrm>
            <a:off x="3915297" y="3499224"/>
            <a:ext cx="24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Dekkingsgraad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69C6E30-93FC-4B67-B46F-9DD64CD22F17}"/>
              </a:ext>
            </a:extLst>
          </p:cNvPr>
          <p:cNvSpPr txBox="1"/>
          <p:nvPr/>
        </p:nvSpPr>
        <p:spPr>
          <a:xfrm>
            <a:off x="-5603" y="5731117"/>
            <a:ext cx="34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Welvaartsvaste uitkering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0215993-7B37-42F0-BEC2-843B36157D04}"/>
              </a:ext>
            </a:extLst>
          </p:cNvPr>
          <p:cNvSpPr txBox="1"/>
          <p:nvPr/>
        </p:nvSpPr>
        <p:spPr>
          <a:xfrm>
            <a:off x="3448948" y="5725467"/>
            <a:ext cx="3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Waardevaste uitkering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FA54A7B-2659-488E-81BE-EDBBFE3E15A9}"/>
              </a:ext>
            </a:extLst>
          </p:cNvPr>
          <p:cNvSpPr txBox="1"/>
          <p:nvPr/>
        </p:nvSpPr>
        <p:spPr>
          <a:xfrm>
            <a:off x="-5129" y="8388894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Soorten inflatie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031215-7889-4D92-A149-77173FBEF96B}"/>
              </a:ext>
            </a:extLst>
          </p:cNvPr>
          <p:cNvSpPr txBox="1"/>
          <p:nvPr/>
        </p:nvSpPr>
        <p:spPr>
          <a:xfrm>
            <a:off x="3448948" y="8382019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Gevolgen inflatie</a:t>
            </a:r>
          </a:p>
        </p:txBody>
      </p:sp>
    </p:spTree>
    <p:extLst>
      <p:ext uri="{BB962C8B-B14F-4D97-AF65-F5344CB8AC3E}">
        <p14:creationId xmlns:p14="http://schemas.microsoft.com/office/powerpoint/2010/main" val="354652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3FD5C64-2676-4A0F-A143-F881F6052746}"/>
              </a:ext>
            </a:extLst>
          </p:cNvPr>
          <p:cNvSpPr txBox="1"/>
          <p:nvPr/>
        </p:nvSpPr>
        <p:spPr>
          <a:xfrm>
            <a:off x="3429001" y="1121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Stroomgrootheid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8C12B8F-BF3F-4B06-BB2F-FF0B1811371E}"/>
              </a:ext>
            </a:extLst>
          </p:cNvPr>
          <p:cNvSpPr txBox="1"/>
          <p:nvPr/>
        </p:nvSpPr>
        <p:spPr>
          <a:xfrm>
            <a:off x="3434603" y="261037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Vermogensmarkt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1C6125-1933-4F2F-9179-5507847478EB}"/>
              </a:ext>
            </a:extLst>
          </p:cNvPr>
          <p:cNvSpPr txBox="1"/>
          <p:nvPr/>
        </p:nvSpPr>
        <p:spPr>
          <a:xfrm>
            <a:off x="3401526" y="5056060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Welvaartsvaste uitkering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0E5F09B-D41E-4248-A47E-2DAE84503D88}"/>
              </a:ext>
            </a:extLst>
          </p:cNvPr>
          <p:cNvSpPr txBox="1"/>
          <p:nvPr/>
        </p:nvSpPr>
        <p:spPr>
          <a:xfrm>
            <a:off x="3402000" y="75042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Soorten inflatie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F42432-6A6B-44BF-825E-508A95E6C144}"/>
              </a:ext>
            </a:extLst>
          </p:cNvPr>
          <p:cNvSpPr txBox="1"/>
          <p:nvPr/>
        </p:nvSpPr>
        <p:spPr>
          <a:xfrm>
            <a:off x="806331" y="118615"/>
            <a:ext cx="1872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Voorraadgrootheid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383DB8-00FD-4BF5-8BC1-DB0DEA53C48D}"/>
              </a:ext>
            </a:extLst>
          </p:cNvPr>
          <p:cNvSpPr txBox="1"/>
          <p:nvPr/>
        </p:nvSpPr>
        <p:spPr>
          <a:xfrm>
            <a:off x="989837" y="2616874"/>
            <a:ext cx="1505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Dekkingsgraad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4C5815-0C6E-43C9-A0FB-1D9395752BFA}"/>
              </a:ext>
            </a:extLst>
          </p:cNvPr>
          <p:cNvSpPr txBox="1"/>
          <p:nvPr/>
        </p:nvSpPr>
        <p:spPr>
          <a:xfrm>
            <a:off x="23130" y="5062560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Waardevaste uitkering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E78F38E-2BC6-445B-A8F2-79EFDBD7D307}"/>
              </a:ext>
            </a:extLst>
          </p:cNvPr>
          <p:cNvSpPr txBox="1"/>
          <p:nvPr/>
        </p:nvSpPr>
        <p:spPr>
          <a:xfrm>
            <a:off x="50604" y="7510322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Gevolgen inflatie</a:t>
            </a:r>
          </a:p>
        </p:txBody>
      </p:sp>
      <p:sp>
        <p:nvSpPr>
          <p:cNvPr id="10" name="Google Shape;4562;p45">
            <a:extLst>
              <a:ext uri="{FF2B5EF4-FFF2-40B4-BE49-F238E27FC236}">
                <a16:creationId xmlns:a16="http://schemas.microsoft.com/office/drawing/2014/main" id="{5D168739-5118-4697-9ADA-C0AA1D735866}"/>
              </a:ext>
            </a:extLst>
          </p:cNvPr>
          <p:cNvSpPr/>
          <p:nvPr/>
        </p:nvSpPr>
        <p:spPr>
          <a:xfrm>
            <a:off x="3564531" y="294892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C53D4B6-4D5A-4CD9-971D-753D20556903}"/>
              </a:ext>
            </a:extLst>
          </p:cNvPr>
          <p:cNvSpPr txBox="1"/>
          <p:nvPr/>
        </p:nvSpPr>
        <p:spPr>
          <a:xfrm>
            <a:off x="3795211" y="2921783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geheel van vraag naar- en aanbod van financiële middelen.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De prijs op deze markt is de rente.</a:t>
            </a:r>
          </a:p>
        </p:txBody>
      </p:sp>
      <p:sp>
        <p:nvSpPr>
          <p:cNvPr id="12" name="Google Shape;4562;p45">
            <a:extLst>
              <a:ext uri="{FF2B5EF4-FFF2-40B4-BE49-F238E27FC236}">
                <a16:creationId xmlns:a16="http://schemas.microsoft.com/office/drawing/2014/main" id="{E114650D-391F-4044-A4BE-0E5F292CDF0F}"/>
              </a:ext>
            </a:extLst>
          </p:cNvPr>
          <p:cNvSpPr/>
          <p:nvPr/>
        </p:nvSpPr>
        <p:spPr>
          <a:xfrm>
            <a:off x="198683" y="294892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02EB7748-F93A-41EA-ABBE-C4F1AB731C56}"/>
                  </a:ext>
                </a:extLst>
              </p:cNvPr>
              <p:cNvSpPr txBox="1"/>
              <p:nvPr/>
            </p:nvSpPr>
            <p:spPr>
              <a:xfrm>
                <a:off x="441083" y="2921783"/>
                <a:ext cx="2999636" cy="1476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geeft een beeld van de mate waarin een pensioenfonds in staat geacht wordt om in de toekomst aan hun verplichtingen te kunnen voldoen.</a:t>
                </a:r>
              </a:p>
              <a:p>
                <a:pPr>
                  <a:spcAft>
                    <a:spcPts val="3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dekkingsgraad =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72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720" b="0" i="0" smtClean="0">
                              <a:latin typeface="Museo Sans 300" panose="02000000000000000000" pitchFamily="50" charset="0"/>
                            </a:rPr>
                            <m:t>huidige</m:t>
                          </m:r>
                          <m:r>
                            <m:rPr>
                              <m:nor/>
                            </m:rPr>
                            <a:rPr lang="nl-NL" sz="72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720" b="0" i="0" smtClean="0">
                              <a:latin typeface="Museo Sans 300" panose="02000000000000000000" pitchFamily="50" charset="0"/>
                            </a:rPr>
                            <m:t>vermogen</m:t>
                          </m:r>
                          <m:r>
                            <m:rPr>
                              <m:nor/>
                            </m:rPr>
                            <a:rPr lang="nl-NL" sz="72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720" b="0" i="0" smtClean="0">
                              <a:latin typeface="Museo Sans 300" panose="02000000000000000000" pitchFamily="50" charset="0"/>
                            </a:rPr>
                            <m:t>pensioenfonds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720" b="0" i="0" smtClean="0">
                              <a:latin typeface="Museo Sans 300" panose="02000000000000000000" pitchFamily="50" charset="0"/>
                            </a:rPr>
                            <m:t>huidige</m:t>
                          </m:r>
                          <m:r>
                            <m:rPr>
                              <m:nor/>
                            </m:rPr>
                            <a:rPr lang="nl-NL" sz="72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720" b="0" i="0" smtClean="0">
                              <a:latin typeface="Museo Sans 300" panose="02000000000000000000" pitchFamily="50" charset="0"/>
                            </a:rPr>
                            <m:t>waarde</m:t>
                          </m:r>
                          <m:r>
                            <m:rPr>
                              <m:nor/>
                            </m:rPr>
                            <a:rPr lang="nl-NL" sz="72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720" b="0" i="0" smtClean="0">
                              <a:latin typeface="Museo Sans 300" panose="02000000000000000000" pitchFamily="50" charset="0"/>
                            </a:rPr>
                            <m:t>toekomstige</m:t>
                          </m:r>
                          <m:r>
                            <m:rPr>
                              <m:nor/>
                            </m:rPr>
                            <a:rPr lang="nl-NL" sz="72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720" b="0" i="0" smtClean="0">
                              <a:latin typeface="Museo Sans 300" panose="02000000000000000000" pitchFamily="50" charset="0"/>
                            </a:rPr>
                            <m:t>verplichtingen</m:t>
                          </m:r>
                          <m:r>
                            <m:rPr>
                              <m:nor/>
                            </m:rPr>
                            <a:rPr lang="nl-NL" sz="72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720" b="0" i="0" smtClean="0">
                              <a:latin typeface="Museo Sans 300" panose="02000000000000000000" pitchFamily="50" charset="0"/>
                            </a:rPr>
                            <m:t>pensioenfonds</m:t>
                          </m:r>
                        </m:den>
                      </m:f>
                      <m:r>
                        <a:rPr lang="nl-NL" sz="72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72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nl-NL" sz="720" dirty="0">
                  <a:latin typeface="Museo Sans 300" panose="02000000000000000000" pitchFamily="50" charset="0"/>
                </a:endParaRP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02EB7748-F93A-41EA-ABBE-C4F1AB731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3" y="2921783"/>
                <a:ext cx="2999636" cy="14764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oogle Shape;4668;p45">
            <a:extLst>
              <a:ext uri="{FF2B5EF4-FFF2-40B4-BE49-F238E27FC236}">
                <a16:creationId xmlns:a16="http://schemas.microsoft.com/office/drawing/2014/main" id="{E916655C-4CF6-4A3C-B88E-07EE63DB5334}"/>
              </a:ext>
            </a:extLst>
          </p:cNvPr>
          <p:cNvGrpSpPr/>
          <p:nvPr/>
        </p:nvGrpSpPr>
        <p:grpSpPr>
          <a:xfrm>
            <a:off x="198683" y="898478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5" name="Google Shape;4669;p45">
              <a:extLst>
                <a:ext uri="{FF2B5EF4-FFF2-40B4-BE49-F238E27FC236}">
                  <a16:creationId xmlns:a16="http://schemas.microsoft.com/office/drawing/2014/main" id="{1E420661-0108-43DA-BBD9-3EE5A59828B7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670;p45">
              <a:extLst>
                <a:ext uri="{FF2B5EF4-FFF2-40B4-BE49-F238E27FC236}">
                  <a16:creationId xmlns:a16="http://schemas.microsoft.com/office/drawing/2014/main" id="{8337166D-5CAA-4882-9ED3-661DD9CFF904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671;p45">
              <a:extLst>
                <a:ext uri="{FF2B5EF4-FFF2-40B4-BE49-F238E27FC236}">
                  <a16:creationId xmlns:a16="http://schemas.microsoft.com/office/drawing/2014/main" id="{EDD30985-29A4-44F6-A94B-A034C921A2D7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672;p45">
              <a:extLst>
                <a:ext uri="{FF2B5EF4-FFF2-40B4-BE49-F238E27FC236}">
                  <a16:creationId xmlns:a16="http://schemas.microsoft.com/office/drawing/2014/main" id="{48F58740-A4F4-466D-ACF7-0AC419AF50BE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673;p45">
              <a:extLst>
                <a:ext uri="{FF2B5EF4-FFF2-40B4-BE49-F238E27FC236}">
                  <a16:creationId xmlns:a16="http://schemas.microsoft.com/office/drawing/2014/main" id="{D210ED02-002F-43F0-BA1A-DBCF685C4A39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674;p45">
              <a:extLst>
                <a:ext uri="{FF2B5EF4-FFF2-40B4-BE49-F238E27FC236}">
                  <a16:creationId xmlns:a16="http://schemas.microsoft.com/office/drawing/2014/main" id="{F5E34766-3BD2-4556-AE33-7B620141DEF6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675;p45">
              <a:extLst>
                <a:ext uri="{FF2B5EF4-FFF2-40B4-BE49-F238E27FC236}">
                  <a16:creationId xmlns:a16="http://schemas.microsoft.com/office/drawing/2014/main" id="{4AA17983-EE21-4FE6-9536-9B600A255876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676;p45">
              <a:extLst>
                <a:ext uri="{FF2B5EF4-FFF2-40B4-BE49-F238E27FC236}">
                  <a16:creationId xmlns:a16="http://schemas.microsoft.com/office/drawing/2014/main" id="{44B5DE7E-3CFE-485B-B084-20810C4A3E7D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D66605DE-EAAC-445B-8447-2326B178B0B2}"/>
              </a:ext>
            </a:extLst>
          </p:cNvPr>
          <p:cNvSpPr txBox="1"/>
          <p:nvPr/>
        </p:nvSpPr>
        <p:spPr>
          <a:xfrm>
            <a:off x="441083" y="394978"/>
            <a:ext cx="2999636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gegeven dat op één bepaald moment gemeten wordt.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Bijvoorbeeld: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spaarsaldo op 1 februari 2019,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omvang hypotheekschuld op 1 januari 2021,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staatsschuld per 31 december 2020</a:t>
            </a:r>
          </a:p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 gegevens op de balans van een bedrijf.</a:t>
            </a:r>
          </a:p>
        </p:txBody>
      </p:sp>
      <p:sp>
        <p:nvSpPr>
          <p:cNvPr id="24" name="Google Shape;4562;p45">
            <a:extLst>
              <a:ext uri="{FF2B5EF4-FFF2-40B4-BE49-F238E27FC236}">
                <a16:creationId xmlns:a16="http://schemas.microsoft.com/office/drawing/2014/main" id="{5BB0F11B-3523-409F-A176-92FD33EEEC5C}"/>
              </a:ext>
            </a:extLst>
          </p:cNvPr>
          <p:cNvSpPr/>
          <p:nvPr/>
        </p:nvSpPr>
        <p:spPr>
          <a:xfrm>
            <a:off x="198683" y="43674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" name="Google Shape;4668;p45">
            <a:extLst>
              <a:ext uri="{FF2B5EF4-FFF2-40B4-BE49-F238E27FC236}">
                <a16:creationId xmlns:a16="http://schemas.microsoft.com/office/drawing/2014/main" id="{3911DD1C-9BEC-4EF5-B0E8-ED2CE2E1ED85}"/>
              </a:ext>
            </a:extLst>
          </p:cNvPr>
          <p:cNvGrpSpPr/>
          <p:nvPr/>
        </p:nvGrpSpPr>
        <p:grpSpPr>
          <a:xfrm>
            <a:off x="3557857" y="898478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26" name="Google Shape;4669;p45">
              <a:extLst>
                <a:ext uri="{FF2B5EF4-FFF2-40B4-BE49-F238E27FC236}">
                  <a16:creationId xmlns:a16="http://schemas.microsoft.com/office/drawing/2014/main" id="{DCE9B342-1E10-42A6-8EF7-91A38C7E8B9C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670;p45">
              <a:extLst>
                <a:ext uri="{FF2B5EF4-FFF2-40B4-BE49-F238E27FC236}">
                  <a16:creationId xmlns:a16="http://schemas.microsoft.com/office/drawing/2014/main" id="{1412D197-A481-4321-B66C-1BBE3306977F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671;p45">
              <a:extLst>
                <a:ext uri="{FF2B5EF4-FFF2-40B4-BE49-F238E27FC236}">
                  <a16:creationId xmlns:a16="http://schemas.microsoft.com/office/drawing/2014/main" id="{2BDB7D7A-8AC2-4D43-8A35-98C06FB5CC94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672;p45">
              <a:extLst>
                <a:ext uri="{FF2B5EF4-FFF2-40B4-BE49-F238E27FC236}">
                  <a16:creationId xmlns:a16="http://schemas.microsoft.com/office/drawing/2014/main" id="{77408FFF-B076-4578-9269-5EA5EC55133E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673;p45">
              <a:extLst>
                <a:ext uri="{FF2B5EF4-FFF2-40B4-BE49-F238E27FC236}">
                  <a16:creationId xmlns:a16="http://schemas.microsoft.com/office/drawing/2014/main" id="{D37DC0D2-2B79-4F29-A7F1-A32E9B565416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674;p45">
              <a:extLst>
                <a:ext uri="{FF2B5EF4-FFF2-40B4-BE49-F238E27FC236}">
                  <a16:creationId xmlns:a16="http://schemas.microsoft.com/office/drawing/2014/main" id="{708E5BEC-0544-4650-B578-1CF57D48884E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675;p45">
              <a:extLst>
                <a:ext uri="{FF2B5EF4-FFF2-40B4-BE49-F238E27FC236}">
                  <a16:creationId xmlns:a16="http://schemas.microsoft.com/office/drawing/2014/main" id="{E138E517-07DA-4054-BD31-0D9BCBE3B4AC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676;p45">
              <a:extLst>
                <a:ext uri="{FF2B5EF4-FFF2-40B4-BE49-F238E27FC236}">
                  <a16:creationId xmlns:a16="http://schemas.microsoft.com/office/drawing/2014/main" id="{07109634-2581-4FCA-9B33-DD6B5386B574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4" name="Tekstvak 33">
            <a:extLst>
              <a:ext uri="{FF2B5EF4-FFF2-40B4-BE49-F238E27FC236}">
                <a16:creationId xmlns:a16="http://schemas.microsoft.com/office/drawing/2014/main" id="{F768E16B-473B-4C80-B089-49BD90AF0C48}"/>
              </a:ext>
            </a:extLst>
          </p:cNvPr>
          <p:cNvSpPr txBox="1"/>
          <p:nvPr/>
        </p:nvSpPr>
        <p:spPr>
          <a:xfrm>
            <a:off x="3795211" y="409403"/>
            <a:ext cx="299963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gegeven dat over een bepaald periode gemeten wordt.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Bijvoorbeeld: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winst over januari 2021,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hypotheekaflossingen gedurende 2020,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financieringstekort overheid over 2019</a:t>
            </a:r>
          </a:p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 gegevens op de resultatenrekening van een bedrijf.</a:t>
            </a:r>
          </a:p>
        </p:txBody>
      </p:sp>
      <p:sp>
        <p:nvSpPr>
          <p:cNvPr id="35" name="Google Shape;4562;p45">
            <a:extLst>
              <a:ext uri="{FF2B5EF4-FFF2-40B4-BE49-F238E27FC236}">
                <a16:creationId xmlns:a16="http://schemas.microsoft.com/office/drawing/2014/main" id="{94966625-5C3C-4E09-94FB-7559AB881AEF}"/>
              </a:ext>
            </a:extLst>
          </p:cNvPr>
          <p:cNvSpPr/>
          <p:nvPr/>
        </p:nvSpPr>
        <p:spPr>
          <a:xfrm>
            <a:off x="3566529" y="438647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4562;p45">
            <a:extLst>
              <a:ext uri="{FF2B5EF4-FFF2-40B4-BE49-F238E27FC236}">
                <a16:creationId xmlns:a16="http://schemas.microsoft.com/office/drawing/2014/main" id="{E714F36A-9EEB-4C4D-A0E3-FA799795C6CA}"/>
              </a:ext>
            </a:extLst>
          </p:cNvPr>
          <p:cNvSpPr/>
          <p:nvPr/>
        </p:nvSpPr>
        <p:spPr>
          <a:xfrm>
            <a:off x="198683" y="536715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BE716367-E028-4D7E-A855-39584BCBDD47}"/>
              </a:ext>
            </a:extLst>
          </p:cNvPr>
          <p:cNvSpPr txBox="1"/>
          <p:nvPr/>
        </p:nvSpPr>
        <p:spPr>
          <a:xfrm>
            <a:off x="441083" y="5340013"/>
            <a:ext cx="2999636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uitkering waarvan de hoogte wordt aangepast aan de hoogte van de inflatie.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Koopkracht van de uitkering blijft constant.</a:t>
            </a:r>
          </a:p>
          <a:p>
            <a:pPr>
              <a:spcAft>
                <a:spcPts val="600"/>
              </a:spcAft>
            </a:pPr>
            <a:r>
              <a:rPr lang="nl-NL" sz="900" b="1" dirty="0">
                <a:solidFill>
                  <a:srgbClr val="258812"/>
                </a:solidFill>
                <a:latin typeface="Museo Sans 500" panose="02000000000000000000" pitchFamily="50" charset="0"/>
              </a:rPr>
              <a:t>Welvaartsvast</a:t>
            </a:r>
            <a:r>
              <a:rPr lang="nl-NL" sz="900" b="1" dirty="0">
                <a:latin typeface="Museo Sans 500" panose="02000000000000000000" pitchFamily="50" charset="0"/>
              </a:rPr>
              <a:t> – </a:t>
            </a:r>
            <a:r>
              <a:rPr lang="nl-NL" sz="900" b="1" dirty="0">
                <a:solidFill>
                  <a:srgbClr val="7030A0"/>
                </a:solidFill>
                <a:latin typeface="Museo Sans 500" panose="02000000000000000000" pitchFamily="50" charset="0"/>
              </a:rPr>
              <a:t>Waardevast</a:t>
            </a:r>
            <a:r>
              <a:rPr lang="nl-NL" sz="900" b="1" dirty="0">
                <a:latin typeface="Museo Sans 500" panose="02000000000000000000" pitchFamily="50" charset="0"/>
              </a:rPr>
              <a:t> – </a:t>
            </a:r>
            <a:r>
              <a:rPr lang="nl-NL" sz="900" b="1" dirty="0">
                <a:solidFill>
                  <a:srgbClr val="ED4D0F"/>
                </a:solidFill>
                <a:latin typeface="Museo Sans 500" panose="02000000000000000000" pitchFamily="50" charset="0"/>
              </a:rPr>
              <a:t>Bevriezen</a:t>
            </a:r>
            <a:r>
              <a:rPr lang="nl-NL" sz="900" b="1" dirty="0">
                <a:latin typeface="Museo Sans 500" panose="02000000000000000000" pitchFamily="50" charset="0"/>
              </a:rPr>
              <a:t> – </a:t>
            </a:r>
            <a:r>
              <a:rPr lang="nl-NL" sz="900" b="1" dirty="0">
                <a:solidFill>
                  <a:srgbClr val="0070C0"/>
                </a:solidFill>
                <a:latin typeface="Museo Sans 500" panose="02000000000000000000" pitchFamily="50" charset="0"/>
              </a:rPr>
              <a:t>Korten</a:t>
            </a:r>
            <a:endParaRPr lang="nl-NL" sz="900" dirty="0">
              <a:solidFill>
                <a:srgbClr val="0070C0"/>
              </a:solidFill>
              <a:latin typeface="Museo Sans 500" panose="02000000000000000000" pitchFamily="50" charset="0"/>
            </a:endParaRPr>
          </a:p>
        </p:txBody>
      </p:sp>
      <p:sp>
        <p:nvSpPr>
          <p:cNvPr id="38" name="Google Shape;4562;p45">
            <a:extLst>
              <a:ext uri="{FF2B5EF4-FFF2-40B4-BE49-F238E27FC236}">
                <a16:creationId xmlns:a16="http://schemas.microsoft.com/office/drawing/2014/main" id="{74B1ECEA-5EE4-41B5-BF91-509208CDECAE}"/>
              </a:ext>
            </a:extLst>
          </p:cNvPr>
          <p:cNvSpPr/>
          <p:nvPr/>
        </p:nvSpPr>
        <p:spPr>
          <a:xfrm>
            <a:off x="3556866" y="536874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0" name="Google Shape;4508;p45">
            <a:extLst>
              <a:ext uri="{FF2B5EF4-FFF2-40B4-BE49-F238E27FC236}">
                <a16:creationId xmlns:a16="http://schemas.microsoft.com/office/drawing/2014/main" id="{46C6EF2E-ABA5-45E8-8E94-6ACC91325DA6}"/>
              </a:ext>
            </a:extLst>
          </p:cNvPr>
          <p:cNvGrpSpPr/>
          <p:nvPr/>
        </p:nvGrpSpPr>
        <p:grpSpPr>
          <a:xfrm>
            <a:off x="3583609" y="2170503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41" name="Google Shape;4509;p45">
              <a:extLst>
                <a:ext uri="{FF2B5EF4-FFF2-40B4-BE49-F238E27FC236}">
                  <a16:creationId xmlns:a16="http://schemas.microsoft.com/office/drawing/2014/main" id="{89C0F785-B566-4445-9A06-AA6893B44393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510;p45">
              <a:extLst>
                <a:ext uri="{FF2B5EF4-FFF2-40B4-BE49-F238E27FC236}">
                  <a16:creationId xmlns:a16="http://schemas.microsoft.com/office/drawing/2014/main" id="{DF4A9DD0-3576-40F8-BAEE-E12AE4AF18CE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" name="Tekstvak 42">
            <a:extLst>
              <a:ext uri="{FF2B5EF4-FFF2-40B4-BE49-F238E27FC236}">
                <a16:creationId xmlns:a16="http://schemas.microsoft.com/office/drawing/2014/main" id="{2BB65F35-A81E-464E-A486-FA24640CAD36}"/>
              </a:ext>
            </a:extLst>
          </p:cNvPr>
          <p:cNvSpPr txBox="1"/>
          <p:nvPr/>
        </p:nvSpPr>
        <p:spPr>
          <a:xfrm>
            <a:off x="3815402" y="2106658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voorraadgrootheid: op 1 moment gemeten</a:t>
            </a:r>
          </a:p>
        </p:txBody>
      </p:sp>
      <p:grpSp>
        <p:nvGrpSpPr>
          <p:cNvPr id="48" name="Google Shape;4508;p45">
            <a:extLst>
              <a:ext uri="{FF2B5EF4-FFF2-40B4-BE49-F238E27FC236}">
                <a16:creationId xmlns:a16="http://schemas.microsoft.com/office/drawing/2014/main" id="{A78390E0-AF68-42E2-A95B-C2CD6D099F8F}"/>
              </a:ext>
            </a:extLst>
          </p:cNvPr>
          <p:cNvGrpSpPr/>
          <p:nvPr/>
        </p:nvGrpSpPr>
        <p:grpSpPr>
          <a:xfrm>
            <a:off x="194942" y="2170503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49" name="Google Shape;4509;p45">
              <a:extLst>
                <a:ext uri="{FF2B5EF4-FFF2-40B4-BE49-F238E27FC236}">
                  <a16:creationId xmlns:a16="http://schemas.microsoft.com/office/drawing/2014/main" id="{F4425524-9B46-47C8-902F-666A1C9C6B0D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510;p45">
              <a:extLst>
                <a:ext uri="{FF2B5EF4-FFF2-40B4-BE49-F238E27FC236}">
                  <a16:creationId xmlns:a16="http://schemas.microsoft.com/office/drawing/2014/main" id="{CDB21AEB-6977-47B2-B52F-993E99A8D9BB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" name="Tekstvak 50">
            <a:extLst>
              <a:ext uri="{FF2B5EF4-FFF2-40B4-BE49-F238E27FC236}">
                <a16:creationId xmlns:a16="http://schemas.microsoft.com/office/drawing/2014/main" id="{EF476F33-5135-4F01-903A-5E22E1A8B6A1}"/>
              </a:ext>
            </a:extLst>
          </p:cNvPr>
          <p:cNvSpPr txBox="1"/>
          <p:nvPr/>
        </p:nvSpPr>
        <p:spPr>
          <a:xfrm>
            <a:off x="426735" y="2106658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stroomgrootheid: over een periode gemeten</a:t>
            </a:r>
          </a:p>
        </p:txBody>
      </p:sp>
      <p:grpSp>
        <p:nvGrpSpPr>
          <p:cNvPr id="52" name="Google Shape;4668;p45">
            <a:extLst>
              <a:ext uri="{FF2B5EF4-FFF2-40B4-BE49-F238E27FC236}">
                <a16:creationId xmlns:a16="http://schemas.microsoft.com/office/drawing/2014/main" id="{6F585440-9F81-43E9-BB58-E2B649EC3479}"/>
              </a:ext>
            </a:extLst>
          </p:cNvPr>
          <p:cNvGrpSpPr/>
          <p:nvPr/>
        </p:nvGrpSpPr>
        <p:grpSpPr>
          <a:xfrm>
            <a:off x="196091" y="3699125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53" name="Google Shape;4669;p45">
              <a:extLst>
                <a:ext uri="{FF2B5EF4-FFF2-40B4-BE49-F238E27FC236}">
                  <a16:creationId xmlns:a16="http://schemas.microsoft.com/office/drawing/2014/main" id="{5C8C3473-253F-49DF-81E1-1F446D1BED54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670;p45">
              <a:extLst>
                <a:ext uri="{FF2B5EF4-FFF2-40B4-BE49-F238E27FC236}">
                  <a16:creationId xmlns:a16="http://schemas.microsoft.com/office/drawing/2014/main" id="{F7F21F8B-AB2B-484F-9A21-7F727F7B2AF1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671;p45">
              <a:extLst>
                <a:ext uri="{FF2B5EF4-FFF2-40B4-BE49-F238E27FC236}">
                  <a16:creationId xmlns:a16="http://schemas.microsoft.com/office/drawing/2014/main" id="{B2A8C30B-8B53-40E3-956E-4A6BC2B8D36E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672;p45">
              <a:extLst>
                <a:ext uri="{FF2B5EF4-FFF2-40B4-BE49-F238E27FC236}">
                  <a16:creationId xmlns:a16="http://schemas.microsoft.com/office/drawing/2014/main" id="{79EEEF4D-F916-4874-AC4D-012483950397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673;p45">
              <a:extLst>
                <a:ext uri="{FF2B5EF4-FFF2-40B4-BE49-F238E27FC236}">
                  <a16:creationId xmlns:a16="http://schemas.microsoft.com/office/drawing/2014/main" id="{E771ACDC-A3B2-4EA3-BE08-47EFA8FB0CD1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674;p45">
              <a:extLst>
                <a:ext uri="{FF2B5EF4-FFF2-40B4-BE49-F238E27FC236}">
                  <a16:creationId xmlns:a16="http://schemas.microsoft.com/office/drawing/2014/main" id="{4617EFEB-EB5A-4505-8F6D-C5B7D2A6F578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675;p45">
              <a:extLst>
                <a:ext uri="{FF2B5EF4-FFF2-40B4-BE49-F238E27FC236}">
                  <a16:creationId xmlns:a16="http://schemas.microsoft.com/office/drawing/2014/main" id="{A9E9AFDA-2640-4CAE-AEAF-C2B64B1BE219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676;p45">
              <a:extLst>
                <a:ext uri="{FF2B5EF4-FFF2-40B4-BE49-F238E27FC236}">
                  <a16:creationId xmlns:a16="http://schemas.microsoft.com/office/drawing/2014/main" id="{C33A0E92-6EFE-4177-A6FD-4F29DEB9DC75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4508;p45">
            <a:extLst>
              <a:ext uri="{FF2B5EF4-FFF2-40B4-BE49-F238E27FC236}">
                <a16:creationId xmlns:a16="http://schemas.microsoft.com/office/drawing/2014/main" id="{7506251F-95F7-4247-BAA6-7DEF75F4BE06}"/>
              </a:ext>
            </a:extLst>
          </p:cNvPr>
          <p:cNvGrpSpPr/>
          <p:nvPr/>
        </p:nvGrpSpPr>
        <p:grpSpPr>
          <a:xfrm>
            <a:off x="194942" y="4702297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62" name="Google Shape;4509;p45">
              <a:extLst>
                <a:ext uri="{FF2B5EF4-FFF2-40B4-BE49-F238E27FC236}">
                  <a16:creationId xmlns:a16="http://schemas.microsoft.com/office/drawing/2014/main" id="{318251DB-0814-4D1F-880E-53DFFB7803B4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510;p45">
              <a:extLst>
                <a:ext uri="{FF2B5EF4-FFF2-40B4-BE49-F238E27FC236}">
                  <a16:creationId xmlns:a16="http://schemas.microsoft.com/office/drawing/2014/main" id="{C89D1E70-284B-4BD0-B163-455036AA4A8B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Tekstvak 63">
            <a:extLst>
              <a:ext uri="{FF2B5EF4-FFF2-40B4-BE49-F238E27FC236}">
                <a16:creationId xmlns:a16="http://schemas.microsoft.com/office/drawing/2014/main" id="{9530D11E-5794-42B7-8070-D0A2A446D6B8}"/>
              </a:ext>
            </a:extLst>
          </p:cNvPr>
          <p:cNvSpPr txBox="1"/>
          <p:nvPr/>
        </p:nvSpPr>
        <p:spPr>
          <a:xfrm>
            <a:off x="426735" y="4638452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indexering</a:t>
            </a:r>
          </a:p>
        </p:txBody>
      </p:sp>
      <p:pic>
        <p:nvPicPr>
          <p:cNvPr id="65" name="Afbeelding 64">
            <a:extLst>
              <a:ext uri="{FF2B5EF4-FFF2-40B4-BE49-F238E27FC236}">
                <a16:creationId xmlns:a16="http://schemas.microsoft.com/office/drawing/2014/main" id="{41A4BF7B-BB2E-44BD-A9BB-CB05577C4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60" y="4263255"/>
            <a:ext cx="2852688" cy="289294"/>
          </a:xfrm>
          <a:prstGeom prst="rect">
            <a:avLst/>
          </a:prstGeom>
        </p:spPr>
      </p:pic>
      <p:pic>
        <p:nvPicPr>
          <p:cNvPr id="66" name="Afbeelding 65">
            <a:extLst>
              <a:ext uri="{FF2B5EF4-FFF2-40B4-BE49-F238E27FC236}">
                <a16:creationId xmlns:a16="http://schemas.microsoft.com/office/drawing/2014/main" id="{EB75391F-6804-46DC-B56D-A225CDB3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941" y="3580319"/>
            <a:ext cx="2309560" cy="1180049"/>
          </a:xfrm>
          <a:prstGeom prst="rect">
            <a:avLst/>
          </a:prstGeom>
        </p:spPr>
      </p:pic>
      <p:grpSp>
        <p:nvGrpSpPr>
          <p:cNvPr id="67" name="Google Shape;4668;p45">
            <a:extLst>
              <a:ext uri="{FF2B5EF4-FFF2-40B4-BE49-F238E27FC236}">
                <a16:creationId xmlns:a16="http://schemas.microsoft.com/office/drawing/2014/main" id="{D0104F48-E7FF-457C-BBA4-B347F5226F20}"/>
              </a:ext>
            </a:extLst>
          </p:cNvPr>
          <p:cNvGrpSpPr/>
          <p:nvPr/>
        </p:nvGrpSpPr>
        <p:grpSpPr>
          <a:xfrm>
            <a:off x="194942" y="5977401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68" name="Google Shape;4669;p45">
              <a:extLst>
                <a:ext uri="{FF2B5EF4-FFF2-40B4-BE49-F238E27FC236}">
                  <a16:creationId xmlns:a16="http://schemas.microsoft.com/office/drawing/2014/main" id="{1AD60C2D-FAAB-4E29-B0F1-30D9575C9F42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670;p45">
              <a:extLst>
                <a:ext uri="{FF2B5EF4-FFF2-40B4-BE49-F238E27FC236}">
                  <a16:creationId xmlns:a16="http://schemas.microsoft.com/office/drawing/2014/main" id="{4EF742C0-9613-4C82-9F0E-64C358F12676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4671;p45">
              <a:extLst>
                <a:ext uri="{FF2B5EF4-FFF2-40B4-BE49-F238E27FC236}">
                  <a16:creationId xmlns:a16="http://schemas.microsoft.com/office/drawing/2014/main" id="{0670A1CF-133D-46EE-AFA0-1B08E2297AB6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4672;p45">
              <a:extLst>
                <a:ext uri="{FF2B5EF4-FFF2-40B4-BE49-F238E27FC236}">
                  <a16:creationId xmlns:a16="http://schemas.microsoft.com/office/drawing/2014/main" id="{9E628050-4A81-404B-86A1-C322B2C12FDE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673;p45">
              <a:extLst>
                <a:ext uri="{FF2B5EF4-FFF2-40B4-BE49-F238E27FC236}">
                  <a16:creationId xmlns:a16="http://schemas.microsoft.com/office/drawing/2014/main" id="{9964CE89-DC85-439E-BDE9-687C68005AF7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674;p45">
              <a:extLst>
                <a:ext uri="{FF2B5EF4-FFF2-40B4-BE49-F238E27FC236}">
                  <a16:creationId xmlns:a16="http://schemas.microsoft.com/office/drawing/2014/main" id="{E38922DE-ADC7-42C7-A377-75F75C4F5F91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675;p45">
              <a:extLst>
                <a:ext uri="{FF2B5EF4-FFF2-40B4-BE49-F238E27FC236}">
                  <a16:creationId xmlns:a16="http://schemas.microsoft.com/office/drawing/2014/main" id="{4B938EB2-00FF-4FA6-9B08-BDCC64F78C29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676;p45">
              <a:extLst>
                <a:ext uri="{FF2B5EF4-FFF2-40B4-BE49-F238E27FC236}">
                  <a16:creationId xmlns:a16="http://schemas.microsoft.com/office/drawing/2014/main" id="{926FA529-4E44-45A5-B135-FC8D65DA6860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6" name="Afbeelding 95">
            <a:extLst>
              <a:ext uri="{FF2B5EF4-FFF2-40B4-BE49-F238E27FC236}">
                <a16:creationId xmlns:a16="http://schemas.microsoft.com/office/drawing/2014/main" id="{924B5A49-4F74-4890-AC82-1B384DE0E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83" y="6193208"/>
            <a:ext cx="2293242" cy="1060205"/>
          </a:xfrm>
          <a:prstGeom prst="rect">
            <a:avLst/>
          </a:prstGeom>
        </p:spPr>
      </p:pic>
      <p:sp>
        <p:nvSpPr>
          <p:cNvPr id="97" name="Tekstvak 96">
            <a:extLst>
              <a:ext uri="{FF2B5EF4-FFF2-40B4-BE49-F238E27FC236}">
                <a16:creationId xmlns:a16="http://schemas.microsoft.com/office/drawing/2014/main" id="{C0AEB1F8-DF03-455F-BE82-8F27BB847A0C}"/>
              </a:ext>
            </a:extLst>
          </p:cNvPr>
          <p:cNvSpPr txBox="1"/>
          <p:nvPr/>
        </p:nvSpPr>
        <p:spPr>
          <a:xfrm>
            <a:off x="3797714" y="5344374"/>
            <a:ext cx="2999636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uitkering waarvan de hoogte wordt aangepast aan de salarisontwikkeling.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Koopkracht van de uitkering stijgt mee.</a:t>
            </a:r>
          </a:p>
          <a:p>
            <a:pPr>
              <a:spcAft>
                <a:spcPts val="600"/>
              </a:spcAft>
            </a:pPr>
            <a:r>
              <a:rPr lang="nl-NL" sz="900" b="1" dirty="0">
                <a:solidFill>
                  <a:srgbClr val="258812"/>
                </a:solidFill>
                <a:latin typeface="Museo Sans 500" panose="02000000000000000000" pitchFamily="50" charset="0"/>
              </a:rPr>
              <a:t>Welvaartsvast</a:t>
            </a:r>
            <a:r>
              <a:rPr lang="nl-NL" sz="900" b="1" dirty="0">
                <a:latin typeface="Museo Sans 500" panose="02000000000000000000" pitchFamily="50" charset="0"/>
              </a:rPr>
              <a:t> – </a:t>
            </a:r>
            <a:r>
              <a:rPr lang="nl-NL" sz="900" b="1" dirty="0">
                <a:solidFill>
                  <a:srgbClr val="7030A0"/>
                </a:solidFill>
                <a:latin typeface="Museo Sans 500" panose="02000000000000000000" pitchFamily="50" charset="0"/>
              </a:rPr>
              <a:t>Waardevast</a:t>
            </a:r>
            <a:r>
              <a:rPr lang="nl-NL" sz="900" b="1" dirty="0">
                <a:latin typeface="Museo Sans 500" panose="02000000000000000000" pitchFamily="50" charset="0"/>
              </a:rPr>
              <a:t> – </a:t>
            </a:r>
            <a:r>
              <a:rPr lang="nl-NL" sz="900" b="1" dirty="0">
                <a:solidFill>
                  <a:srgbClr val="ED4D0F"/>
                </a:solidFill>
                <a:latin typeface="Museo Sans 500" panose="02000000000000000000" pitchFamily="50" charset="0"/>
              </a:rPr>
              <a:t>Bevriezen</a:t>
            </a:r>
            <a:r>
              <a:rPr lang="nl-NL" sz="900" b="1" dirty="0">
                <a:latin typeface="Museo Sans 500" panose="02000000000000000000" pitchFamily="50" charset="0"/>
              </a:rPr>
              <a:t> – </a:t>
            </a:r>
            <a:r>
              <a:rPr lang="nl-NL" sz="900" b="1" dirty="0">
                <a:solidFill>
                  <a:srgbClr val="0070C0"/>
                </a:solidFill>
                <a:latin typeface="Museo Sans 500" panose="02000000000000000000" pitchFamily="50" charset="0"/>
              </a:rPr>
              <a:t>Korten</a:t>
            </a:r>
            <a:endParaRPr lang="nl-NL" sz="900" dirty="0">
              <a:solidFill>
                <a:srgbClr val="0070C0"/>
              </a:solidFill>
              <a:latin typeface="Museo Sans 500" panose="02000000000000000000" pitchFamily="50" charset="0"/>
            </a:endParaRPr>
          </a:p>
        </p:txBody>
      </p:sp>
      <p:grpSp>
        <p:nvGrpSpPr>
          <p:cNvPr id="98" name="Google Shape;4668;p45">
            <a:extLst>
              <a:ext uri="{FF2B5EF4-FFF2-40B4-BE49-F238E27FC236}">
                <a16:creationId xmlns:a16="http://schemas.microsoft.com/office/drawing/2014/main" id="{4F79F2D6-F51D-4529-A636-1BBCD9917E7D}"/>
              </a:ext>
            </a:extLst>
          </p:cNvPr>
          <p:cNvGrpSpPr/>
          <p:nvPr/>
        </p:nvGrpSpPr>
        <p:grpSpPr>
          <a:xfrm>
            <a:off x="3551573" y="598176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99" name="Google Shape;4669;p45">
              <a:extLst>
                <a:ext uri="{FF2B5EF4-FFF2-40B4-BE49-F238E27FC236}">
                  <a16:creationId xmlns:a16="http://schemas.microsoft.com/office/drawing/2014/main" id="{9283978F-6508-4FE1-8D14-57C2317432C6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4670;p45">
              <a:extLst>
                <a:ext uri="{FF2B5EF4-FFF2-40B4-BE49-F238E27FC236}">
                  <a16:creationId xmlns:a16="http://schemas.microsoft.com/office/drawing/2014/main" id="{4F6FF7BB-1B05-4109-98D1-98AE39070FBD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671;p45">
              <a:extLst>
                <a:ext uri="{FF2B5EF4-FFF2-40B4-BE49-F238E27FC236}">
                  <a16:creationId xmlns:a16="http://schemas.microsoft.com/office/drawing/2014/main" id="{A59A1820-2014-4FF4-B024-0CA7C64DB318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672;p45">
              <a:extLst>
                <a:ext uri="{FF2B5EF4-FFF2-40B4-BE49-F238E27FC236}">
                  <a16:creationId xmlns:a16="http://schemas.microsoft.com/office/drawing/2014/main" id="{73F11879-9BF1-4FAA-9FEA-CB83CE0BBFF4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673;p45">
              <a:extLst>
                <a:ext uri="{FF2B5EF4-FFF2-40B4-BE49-F238E27FC236}">
                  <a16:creationId xmlns:a16="http://schemas.microsoft.com/office/drawing/2014/main" id="{9F74C766-0756-4559-9942-11E56D8C8432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674;p45">
              <a:extLst>
                <a:ext uri="{FF2B5EF4-FFF2-40B4-BE49-F238E27FC236}">
                  <a16:creationId xmlns:a16="http://schemas.microsoft.com/office/drawing/2014/main" id="{5E893FD9-F47E-4CC1-BE32-F4ECC5924DE5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675;p45">
              <a:extLst>
                <a:ext uri="{FF2B5EF4-FFF2-40B4-BE49-F238E27FC236}">
                  <a16:creationId xmlns:a16="http://schemas.microsoft.com/office/drawing/2014/main" id="{214D6AB5-D6A0-4DE5-A37F-4A0853DB70AD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676;p45">
              <a:extLst>
                <a:ext uri="{FF2B5EF4-FFF2-40B4-BE49-F238E27FC236}">
                  <a16:creationId xmlns:a16="http://schemas.microsoft.com/office/drawing/2014/main" id="{504F6EA8-6A6E-4FBE-8847-D1794DF542E4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7" name="Afbeelding 106">
            <a:extLst>
              <a:ext uri="{FF2B5EF4-FFF2-40B4-BE49-F238E27FC236}">
                <a16:creationId xmlns:a16="http://schemas.microsoft.com/office/drawing/2014/main" id="{B662068F-0A41-48AC-8FD4-C862D7084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614" y="6197569"/>
            <a:ext cx="2293242" cy="1060205"/>
          </a:xfrm>
          <a:prstGeom prst="rect">
            <a:avLst/>
          </a:prstGeom>
        </p:spPr>
      </p:pic>
      <p:sp>
        <p:nvSpPr>
          <p:cNvPr id="108" name="Tekstvak 107">
            <a:extLst>
              <a:ext uri="{FF2B5EF4-FFF2-40B4-BE49-F238E27FC236}">
                <a16:creationId xmlns:a16="http://schemas.microsoft.com/office/drawing/2014/main" id="{F7AC1ADA-0DF0-4186-8659-BCAE72EC55A8}"/>
              </a:ext>
            </a:extLst>
          </p:cNvPr>
          <p:cNvSpPr txBox="1"/>
          <p:nvPr/>
        </p:nvSpPr>
        <p:spPr>
          <a:xfrm>
            <a:off x="441083" y="7817314"/>
            <a:ext cx="2999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050" dirty="0">
                <a:latin typeface="Museo Sans 500" panose="02000000000000000000" pitchFamily="50" charset="0"/>
              </a:rPr>
              <a:t>Ontmoedigt sparen. Later kunnen immers minder producten worden gekocht.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050" dirty="0">
                <a:latin typeface="Museo Sans 500" panose="02000000000000000000" pitchFamily="50" charset="0"/>
              </a:rPr>
              <a:t>De reële waarde van een geleend bedrag daalt. Dat maakt lenen extra aantrekkelijk.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050" dirty="0">
                <a:latin typeface="Museo Sans 500" panose="02000000000000000000" pitchFamily="50" charset="0"/>
              </a:rPr>
              <a:t>Zorgt voor een hogere rente (minder aanbod op de vermogensmarkt). Dat remt de economische groei.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050" dirty="0">
                <a:latin typeface="Museo Sans 500" panose="02000000000000000000" pitchFamily="50" charset="0"/>
              </a:rPr>
              <a:t>Inflatie verslechtert de internationale concurrentiepositie, omdat producten duurder zijn geworden.</a:t>
            </a:r>
          </a:p>
        </p:txBody>
      </p:sp>
      <p:grpSp>
        <p:nvGrpSpPr>
          <p:cNvPr id="109" name="Google Shape;4668;p45">
            <a:extLst>
              <a:ext uri="{FF2B5EF4-FFF2-40B4-BE49-F238E27FC236}">
                <a16:creationId xmlns:a16="http://schemas.microsoft.com/office/drawing/2014/main" id="{D5BADCD9-AB6B-47D6-A7DB-E0BEC8DEE748}"/>
              </a:ext>
            </a:extLst>
          </p:cNvPr>
          <p:cNvGrpSpPr/>
          <p:nvPr/>
        </p:nvGrpSpPr>
        <p:grpSpPr>
          <a:xfrm>
            <a:off x="229276" y="7863123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10" name="Google Shape;4669;p45">
              <a:extLst>
                <a:ext uri="{FF2B5EF4-FFF2-40B4-BE49-F238E27FC236}">
                  <a16:creationId xmlns:a16="http://schemas.microsoft.com/office/drawing/2014/main" id="{016480B4-6F5D-43B9-84AE-F87C989F5873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670;p45">
              <a:extLst>
                <a:ext uri="{FF2B5EF4-FFF2-40B4-BE49-F238E27FC236}">
                  <a16:creationId xmlns:a16="http://schemas.microsoft.com/office/drawing/2014/main" id="{7E9C9EF4-04FD-48D1-BCF0-A167D1DEA5E2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671;p45">
              <a:extLst>
                <a:ext uri="{FF2B5EF4-FFF2-40B4-BE49-F238E27FC236}">
                  <a16:creationId xmlns:a16="http://schemas.microsoft.com/office/drawing/2014/main" id="{88C4184F-0030-461E-A2AC-DC5FDD1384E5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672;p45">
              <a:extLst>
                <a:ext uri="{FF2B5EF4-FFF2-40B4-BE49-F238E27FC236}">
                  <a16:creationId xmlns:a16="http://schemas.microsoft.com/office/drawing/2014/main" id="{CE971AE7-C880-4323-80F6-87864116DBFE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673;p45">
              <a:extLst>
                <a:ext uri="{FF2B5EF4-FFF2-40B4-BE49-F238E27FC236}">
                  <a16:creationId xmlns:a16="http://schemas.microsoft.com/office/drawing/2014/main" id="{CF167992-A4E3-4298-8151-4FB21231D1BE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674;p45">
              <a:extLst>
                <a:ext uri="{FF2B5EF4-FFF2-40B4-BE49-F238E27FC236}">
                  <a16:creationId xmlns:a16="http://schemas.microsoft.com/office/drawing/2014/main" id="{554E30F6-B016-4074-8CAC-1E28FE492C9F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675;p45">
              <a:extLst>
                <a:ext uri="{FF2B5EF4-FFF2-40B4-BE49-F238E27FC236}">
                  <a16:creationId xmlns:a16="http://schemas.microsoft.com/office/drawing/2014/main" id="{17A3E2CC-CE3E-4B8D-B275-BEAA72FE7E77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676;p45">
              <a:extLst>
                <a:ext uri="{FF2B5EF4-FFF2-40B4-BE49-F238E27FC236}">
                  <a16:creationId xmlns:a16="http://schemas.microsoft.com/office/drawing/2014/main" id="{E6A8E294-C86D-47EB-AF16-B72B9179ED6B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8" name="Tekstvak 117">
            <a:extLst>
              <a:ext uri="{FF2B5EF4-FFF2-40B4-BE49-F238E27FC236}">
                <a16:creationId xmlns:a16="http://schemas.microsoft.com/office/drawing/2014/main" id="{A75F7FC4-D6FA-4ACF-8BA2-CAF81B784202}"/>
              </a:ext>
            </a:extLst>
          </p:cNvPr>
          <p:cNvSpPr txBox="1"/>
          <p:nvPr/>
        </p:nvSpPr>
        <p:spPr>
          <a:xfrm>
            <a:off x="3797714" y="7817314"/>
            <a:ext cx="290153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b="1" dirty="0">
                <a:latin typeface="Museo Sans 500" panose="02000000000000000000" pitchFamily="50" charset="0"/>
              </a:rPr>
              <a:t>Kosteninflatie</a:t>
            </a:r>
            <a:r>
              <a:rPr lang="nl-NL" sz="1050" dirty="0">
                <a:latin typeface="Museo Sans 500" panose="02000000000000000000" pitchFamily="50" charset="0"/>
              </a:rPr>
              <a:t>: </a:t>
            </a:r>
            <a:r>
              <a:rPr lang="nl-NL" sz="900" dirty="0">
                <a:latin typeface="Museo Sans 500" panose="02000000000000000000" pitchFamily="50" charset="0"/>
              </a:rPr>
              <a:t>doordat de productiekosten zijn gestegen (bijvoorbeeld loonkosten).</a:t>
            </a:r>
          </a:p>
          <a:p>
            <a:pPr>
              <a:spcAft>
                <a:spcPts val="600"/>
              </a:spcAft>
            </a:pPr>
            <a:r>
              <a:rPr lang="nl-NL" sz="1050" b="1" dirty="0">
                <a:latin typeface="Museo Sans 500" panose="02000000000000000000" pitchFamily="50" charset="0"/>
              </a:rPr>
              <a:t>Bestedingsinflatie</a:t>
            </a:r>
            <a:r>
              <a:rPr lang="nl-NL" sz="1050" dirty="0">
                <a:latin typeface="Museo Sans 500" panose="02000000000000000000" pitchFamily="50" charset="0"/>
              </a:rPr>
              <a:t>: </a:t>
            </a:r>
            <a:r>
              <a:rPr lang="nl-NL" sz="900" dirty="0">
                <a:latin typeface="Museo Sans 500" panose="02000000000000000000" pitchFamily="50" charset="0"/>
              </a:rPr>
              <a:t>doordat er meer wordt gekocht dan de productiecapaciteit aan kan.</a:t>
            </a:r>
          </a:p>
          <a:p>
            <a:pPr>
              <a:spcAft>
                <a:spcPts val="600"/>
              </a:spcAft>
            </a:pPr>
            <a:r>
              <a:rPr lang="nl-NL" sz="1050" b="1" dirty="0">
                <a:latin typeface="Museo Sans 500" panose="02000000000000000000" pitchFamily="50" charset="0"/>
              </a:rPr>
              <a:t>Winstinflatie</a:t>
            </a:r>
            <a:r>
              <a:rPr lang="nl-NL" sz="1050" dirty="0">
                <a:latin typeface="Museo Sans 500" panose="02000000000000000000" pitchFamily="50" charset="0"/>
              </a:rPr>
              <a:t>: </a:t>
            </a:r>
            <a:r>
              <a:rPr lang="nl-NL" sz="900" dirty="0">
                <a:latin typeface="Museo Sans 500" panose="02000000000000000000" pitchFamily="50" charset="0"/>
              </a:rPr>
              <a:t>doordat de bedrijven winst per product weten te vergroten (vereist gebrek aan concurrentie).</a:t>
            </a:r>
          </a:p>
          <a:p>
            <a:pPr>
              <a:spcAft>
                <a:spcPts val="600"/>
              </a:spcAft>
            </a:pPr>
            <a:r>
              <a:rPr lang="nl-NL" sz="1050" b="1" dirty="0">
                <a:latin typeface="Museo Sans 500" panose="02000000000000000000" pitchFamily="50" charset="0"/>
              </a:rPr>
              <a:t>Geïmporteerde inflatie</a:t>
            </a:r>
            <a:r>
              <a:rPr lang="nl-NL" sz="1050" dirty="0">
                <a:latin typeface="Museo Sans 500" panose="02000000000000000000" pitchFamily="50" charset="0"/>
              </a:rPr>
              <a:t>: </a:t>
            </a:r>
            <a:r>
              <a:rPr lang="nl-NL" sz="900" dirty="0">
                <a:latin typeface="Museo Sans 500" panose="02000000000000000000" pitchFamily="50" charset="0"/>
              </a:rPr>
              <a:t>doordat geïmporteerde productie in het buitenland duurder werden.</a:t>
            </a:r>
            <a:endParaRPr lang="nl-NL" sz="1050" dirty="0">
              <a:latin typeface="Museo Sans 500" panose="02000000000000000000" pitchFamily="50" charset="0"/>
            </a:endParaRPr>
          </a:p>
        </p:txBody>
      </p:sp>
      <p:pic>
        <p:nvPicPr>
          <p:cNvPr id="122" name="Graphic 121" descr="Productie met effen opvulling">
            <a:extLst>
              <a:ext uri="{FF2B5EF4-FFF2-40B4-BE49-F238E27FC236}">
                <a16:creationId xmlns:a16="http://schemas.microsoft.com/office/drawing/2014/main" id="{31F3C688-CD64-4FA8-A4AB-2560B6CA71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70398" y="7850328"/>
            <a:ext cx="216000" cy="216000"/>
          </a:xfrm>
          <a:prstGeom prst="rect">
            <a:avLst/>
          </a:prstGeom>
        </p:spPr>
      </p:pic>
      <p:pic>
        <p:nvPicPr>
          <p:cNvPr id="124" name="Graphic 123" descr="Creditcard met effen opvulling">
            <a:extLst>
              <a:ext uri="{FF2B5EF4-FFF2-40B4-BE49-F238E27FC236}">
                <a16:creationId xmlns:a16="http://schemas.microsoft.com/office/drawing/2014/main" id="{2CBF491A-926C-427A-B26F-2807171962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70398" y="8216779"/>
            <a:ext cx="216000" cy="216000"/>
          </a:xfrm>
          <a:prstGeom prst="rect">
            <a:avLst/>
          </a:prstGeom>
        </p:spPr>
      </p:pic>
      <p:pic>
        <p:nvPicPr>
          <p:cNvPr id="126" name="Graphic 125" descr="Staafdiagram met stijgende lijn met effen opvulling">
            <a:extLst>
              <a:ext uri="{FF2B5EF4-FFF2-40B4-BE49-F238E27FC236}">
                <a16:creationId xmlns:a16="http://schemas.microsoft.com/office/drawing/2014/main" id="{5D966E88-7863-4361-9B09-3E95924A8C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70398" y="8583230"/>
            <a:ext cx="216000" cy="216000"/>
          </a:xfrm>
          <a:prstGeom prst="rect">
            <a:avLst/>
          </a:prstGeom>
        </p:spPr>
      </p:pic>
      <p:pic>
        <p:nvPicPr>
          <p:cNvPr id="128" name="Graphic 127" descr="Vrachtwagen met effen opvulling">
            <a:extLst>
              <a:ext uri="{FF2B5EF4-FFF2-40B4-BE49-F238E27FC236}">
                <a16:creationId xmlns:a16="http://schemas.microsoft.com/office/drawing/2014/main" id="{46B08383-BCF9-4025-999D-0082B5C3A5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70398" y="9100518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2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6C2AD16-8581-455A-BF65-668D939202C3}"/>
              </a:ext>
            </a:extLst>
          </p:cNvPr>
          <p:cNvSpPr txBox="1"/>
          <p:nvPr/>
        </p:nvSpPr>
        <p:spPr>
          <a:xfrm>
            <a:off x="-5602" y="1054389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Begrotingstekort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1386583-3B95-419E-A602-0646C1F472DC}"/>
              </a:ext>
            </a:extLst>
          </p:cNvPr>
          <p:cNvSpPr txBox="1"/>
          <p:nvPr/>
        </p:nvSpPr>
        <p:spPr>
          <a:xfrm>
            <a:off x="3643591" y="1054389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Staatsschuldquote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7AA173C-6345-43E9-B7D6-05CC088EB537}"/>
              </a:ext>
            </a:extLst>
          </p:cNvPr>
          <p:cNvSpPr txBox="1"/>
          <p:nvPr/>
        </p:nvSpPr>
        <p:spPr>
          <a:xfrm>
            <a:off x="0" y="349922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Financieringstekort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DF7F4A7-3610-4C08-B6BA-2BC331D2CF87}"/>
              </a:ext>
            </a:extLst>
          </p:cNvPr>
          <p:cNvSpPr txBox="1"/>
          <p:nvPr/>
        </p:nvSpPr>
        <p:spPr>
          <a:xfrm>
            <a:off x="4418637" y="3499224"/>
            <a:ext cx="144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i/a-ratio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9EEA884-5F44-4ED3-8361-77747823DE6B}"/>
              </a:ext>
            </a:extLst>
          </p:cNvPr>
          <p:cNvSpPr txBox="1"/>
          <p:nvPr/>
        </p:nvSpPr>
        <p:spPr>
          <a:xfrm>
            <a:off x="-5603" y="5931533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Indexeren pensioen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BB925E1-5655-4515-8B70-CF4459CF21D2}"/>
              </a:ext>
            </a:extLst>
          </p:cNvPr>
          <p:cNvSpPr txBox="1"/>
          <p:nvPr/>
        </p:nvSpPr>
        <p:spPr>
          <a:xfrm>
            <a:off x="3448948" y="5925883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…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F83235E-1FD3-4F08-AE32-5DB692C8D628}"/>
              </a:ext>
            </a:extLst>
          </p:cNvPr>
          <p:cNvSpPr txBox="1"/>
          <p:nvPr/>
        </p:nvSpPr>
        <p:spPr>
          <a:xfrm>
            <a:off x="-5129" y="8388894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…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2C3340F-B34B-4BB1-BDB1-693D1F5E279C}"/>
              </a:ext>
            </a:extLst>
          </p:cNvPr>
          <p:cNvSpPr txBox="1"/>
          <p:nvPr/>
        </p:nvSpPr>
        <p:spPr>
          <a:xfrm>
            <a:off x="3448948" y="8382019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5672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68957FE-4F74-488A-910B-83E468131879}"/>
              </a:ext>
            </a:extLst>
          </p:cNvPr>
          <p:cNvSpPr txBox="1"/>
          <p:nvPr/>
        </p:nvSpPr>
        <p:spPr>
          <a:xfrm>
            <a:off x="3429001" y="1121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Begrotingstekort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F5C3606-AC08-48E9-AA2D-88C019F8BD7B}"/>
              </a:ext>
            </a:extLst>
          </p:cNvPr>
          <p:cNvSpPr txBox="1"/>
          <p:nvPr/>
        </p:nvSpPr>
        <p:spPr>
          <a:xfrm>
            <a:off x="3434603" y="261037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Financieringstekort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3600BF5-A5C9-4992-8131-4738074CB28A}"/>
              </a:ext>
            </a:extLst>
          </p:cNvPr>
          <p:cNvSpPr txBox="1"/>
          <p:nvPr/>
        </p:nvSpPr>
        <p:spPr>
          <a:xfrm>
            <a:off x="3401526" y="5056060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Indexering pensioen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B178445-9ED1-44F9-9F6A-5CE3E2C62F11}"/>
              </a:ext>
            </a:extLst>
          </p:cNvPr>
          <p:cNvSpPr txBox="1"/>
          <p:nvPr/>
        </p:nvSpPr>
        <p:spPr>
          <a:xfrm>
            <a:off x="3402000" y="75042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1A84329-C328-4E2E-80F7-9D05EB7D617F}"/>
              </a:ext>
            </a:extLst>
          </p:cNvPr>
          <p:cNvSpPr txBox="1"/>
          <p:nvPr/>
        </p:nvSpPr>
        <p:spPr>
          <a:xfrm>
            <a:off x="831141" y="118615"/>
            <a:ext cx="182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Staatsschuldquote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277FAAC-3D75-42E4-A74A-4C4500D095D0}"/>
              </a:ext>
            </a:extLst>
          </p:cNvPr>
          <p:cNvSpPr txBox="1"/>
          <p:nvPr/>
        </p:nvSpPr>
        <p:spPr>
          <a:xfrm>
            <a:off x="1283186" y="2616874"/>
            <a:ext cx="918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i/a-ratio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0A8B07C-046A-4793-AB3E-CFA6875B0830}"/>
              </a:ext>
            </a:extLst>
          </p:cNvPr>
          <p:cNvSpPr txBox="1"/>
          <p:nvPr/>
        </p:nvSpPr>
        <p:spPr>
          <a:xfrm>
            <a:off x="23130" y="5062560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…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8553FFF-AE95-428A-8A36-4650E8BD22F9}"/>
              </a:ext>
            </a:extLst>
          </p:cNvPr>
          <p:cNvSpPr txBox="1"/>
          <p:nvPr/>
        </p:nvSpPr>
        <p:spPr>
          <a:xfrm>
            <a:off x="50604" y="7510322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…</a:t>
            </a:r>
          </a:p>
        </p:txBody>
      </p:sp>
      <p:sp>
        <p:nvSpPr>
          <p:cNvPr id="10" name="Google Shape;4562;p45">
            <a:extLst>
              <a:ext uri="{FF2B5EF4-FFF2-40B4-BE49-F238E27FC236}">
                <a16:creationId xmlns:a16="http://schemas.microsoft.com/office/drawing/2014/main" id="{AF9E0A73-A904-4313-B8CD-1DBCD4A6F96C}"/>
              </a:ext>
            </a:extLst>
          </p:cNvPr>
          <p:cNvSpPr/>
          <p:nvPr/>
        </p:nvSpPr>
        <p:spPr>
          <a:xfrm>
            <a:off x="3564531" y="294892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CC0EFDC-E5AD-4B30-9E29-B029C6C86A6E}"/>
              </a:ext>
            </a:extLst>
          </p:cNvPr>
          <p:cNvSpPr txBox="1"/>
          <p:nvPr/>
        </p:nvSpPr>
        <p:spPr>
          <a:xfrm>
            <a:off x="3795211" y="2921783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nl-NL" sz="1050" dirty="0">
                <a:latin typeface="Museo Sans 500" panose="02000000000000000000" pitchFamily="50" charset="0"/>
              </a:rPr>
              <a:t>1.	bedrag waarmee de staatsschuld (in een jaar) stijgt</a:t>
            </a:r>
          </a:p>
          <a:p>
            <a:pPr marL="182563" indent="-182563"/>
            <a:r>
              <a:rPr lang="nl-NL" sz="1050" dirty="0">
                <a:latin typeface="Museo Sans 500" panose="02000000000000000000" pitchFamily="50" charset="0"/>
              </a:rPr>
              <a:t>2.	begrotingstekort - aflossingen </a:t>
            </a:r>
          </a:p>
        </p:txBody>
      </p:sp>
      <p:sp>
        <p:nvSpPr>
          <p:cNvPr id="12" name="Google Shape;4562;p45">
            <a:extLst>
              <a:ext uri="{FF2B5EF4-FFF2-40B4-BE49-F238E27FC236}">
                <a16:creationId xmlns:a16="http://schemas.microsoft.com/office/drawing/2014/main" id="{27144DA3-458D-4CCA-91A0-43DDED9C7E78}"/>
              </a:ext>
            </a:extLst>
          </p:cNvPr>
          <p:cNvSpPr/>
          <p:nvPr/>
        </p:nvSpPr>
        <p:spPr>
          <a:xfrm>
            <a:off x="198683" y="294892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A962F188-00EE-425A-A4B6-5CC11EC383AF}"/>
                  </a:ext>
                </a:extLst>
              </p:cNvPr>
              <p:cNvSpPr txBox="1"/>
              <p:nvPr/>
            </p:nvSpPr>
            <p:spPr>
              <a:xfrm>
                <a:off x="441083" y="2921783"/>
                <a:ext cx="2999636" cy="1424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000" b="0" i="0" dirty="0" smtClean="0">
                              <a:latin typeface="Museo Sans 300" panose="02000000000000000000" pitchFamily="50" charset="0"/>
                            </a:rPr>
                            <m:t>aantal</m:t>
                          </m:r>
                          <m:r>
                            <m:rPr>
                              <m:nor/>
                            </m:rPr>
                            <a:rPr lang="nl-NL" sz="1000" b="0" i="0" dirty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00" b="0" i="0" dirty="0" smtClean="0">
                              <a:latin typeface="Museo Sans 300" panose="02000000000000000000" pitchFamily="50" charset="0"/>
                            </a:rPr>
                            <m:t>inactieven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000" b="0" i="0" dirty="0" smtClean="0">
                              <a:latin typeface="Museo Sans 300" panose="02000000000000000000" pitchFamily="50" charset="0"/>
                            </a:rPr>
                            <m:t>aantal</m:t>
                          </m:r>
                          <m:r>
                            <m:rPr>
                              <m:nor/>
                            </m:rPr>
                            <a:rPr lang="nl-NL" sz="1000" b="0" i="0" dirty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00" b="0" i="0" dirty="0" smtClean="0">
                              <a:latin typeface="Museo Sans 300" panose="02000000000000000000" pitchFamily="50" charset="0"/>
                            </a:rPr>
                            <m:t>actieven</m:t>
                          </m:r>
                        </m:den>
                      </m:f>
                    </m:oMath>
                  </m:oMathPara>
                </a14:m>
                <a:endParaRPr lang="nl-NL" sz="1050" dirty="0">
                  <a:latin typeface="Museo Sans 300" panose="02000000000000000000" pitchFamily="50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het gemiddeld aantal inactieven (mensen die een uitkering ontvangen) per actieve (mensen die de uitkering moeten financieren met premie en belastingen)</a:t>
                </a:r>
              </a:p>
              <a:p>
                <a:pPr>
                  <a:spcAft>
                    <a:spcPts val="12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Bijvoorbeeld vergrijzing en AOW-uitkering</a:t>
                </a: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A962F188-00EE-425A-A4B6-5CC11EC38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3" y="2921783"/>
                <a:ext cx="2999636" cy="1424429"/>
              </a:xfrm>
              <a:prstGeom prst="rect">
                <a:avLst/>
              </a:prstGeom>
              <a:blipFill>
                <a:blip r:embed="rId2"/>
                <a:stretch>
                  <a:fillRect b="-17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oogle Shape;4668;p45">
            <a:extLst>
              <a:ext uri="{FF2B5EF4-FFF2-40B4-BE49-F238E27FC236}">
                <a16:creationId xmlns:a16="http://schemas.microsoft.com/office/drawing/2014/main" id="{15C31212-F398-4DDB-AEE1-77792EC8702E}"/>
              </a:ext>
            </a:extLst>
          </p:cNvPr>
          <p:cNvGrpSpPr/>
          <p:nvPr/>
        </p:nvGrpSpPr>
        <p:grpSpPr>
          <a:xfrm>
            <a:off x="198683" y="1071833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5" name="Google Shape;4669;p45">
              <a:extLst>
                <a:ext uri="{FF2B5EF4-FFF2-40B4-BE49-F238E27FC236}">
                  <a16:creationId xmlns:a16="http://schemas.microsoft.com/office/drawing/2014/main" id="{AA40814D-B1BD-4DA7-BF00-38D2B23B974D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670;p45">
              <a:extLst>
                <a:ext uri="{FF2B5EF4-FFF2-40B4-BE49-F238E27FC236}">
                  <a16:creationId xmlns:a16="http://schemas.microsoft.com/office/drawing/2014/main" id="{9D17A3C2-7EB7-4185-AE0A-01B6CEB5BB00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671;p45">
              <a:extLst>
                <a:ext uri="{FF2B5EF4-FFF2-40B4-BE49-F238E27FC236}">
                  <a16:creationId xmlns:a16="http://schemas.microsoft.com/office/drawing/2014/main" id="{962A9C2E-14BE-48E0-BD99-9E15FA3803CB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672;p45">
              <a:extLst>
                <a:ext uri="{FF2B5EF4-FFF2-40B4-BE49-F238E27FC236}">
                  <a16:creationId xmlns:a16="http://schemas.microsoft.com/office/drawing/2014/main" id="{38EC0F82-7D40-453C-AB97-E4941C25879D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673;p45">
              <a:extLst>
                <a:ext uri="{FF2B5EF4-FFF2-40B4-BE49-F238E27FC236}">
                  <a16:creationId xmlns:a16="http://schemas.microsoft.com/office/drawing/2014/main" id="{A536745D-927B-42AE-A448-3112D4740C16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674;p45">
              <a:extLst>
                <a:ext uri="{FF2B5EF4-FFF2-40B4-BE49-F238E27FC236}">
                  <a16:creationId xmlns:a16="http://schemas.microsoft.com/office/drawing/2014/main" id="{A40D6539-A146-44A8-9B04-DE840D9A4949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675;p45">
              <a:extLst>
                <a:ext uri="{FF2B5EF4-FFF2-40B4-BE49-F238E27FC236}">
                  <a16:creationId xmlns:a16="http://schemas.microsoft.com/office/drawing/2014/main" id="{8C78D853-A05F-4493-9166-4625A448B6BF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676;p45">
              <a:extLst>
                <a:ext uri="{FF2B5EF4-FFF2-40B4-BE49-F238E27FC236}">
                  <a16:creationId xmlns:a16="http://schemas.microsoft.com/office/drawing/2014/main" id="{FF2F4F9A-6221-4225-BD1B-6820BEDFB2AB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FE993C7C-2498-4B40-A4B0-1BD1177D5DCA}"/>
                  </a:ext>
                </a:extLst>
              </p:cNvPr>
              <p:cNvSpPr txBox="1"/>
              <p:nvPr/>
            </p:nvSpPr>
            <p:spPr>
              <a:xfrm>
                <a:off x="441083" y="394978"/>
                <a:ext cx="2999636" cy="1020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staatsschuld in verhouding tot het bbp.</a:t>
                </a:r>
              </a:p>
              <a:p>
                <a:pPr>
                  <a:spcAft>
                    <a:spcPts val="6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staatsschuld in verhouding tot inkomen van een land.</a:t>
                </a:r>
              </a:p>
              <a:p>
                <a:pPr>
                  <a:spcAft>
                    <a:spcPts val="600"/>
                  </a:spcAft>
                </a:pPr>
                <a:r>
                  <a:rPr lang="nl-NL" sz="1050" dirty="0" err="1">
                    <a:latin typeface="Museo Sans 500" panose="02000000000000000000" pitchFamily="50" charset="0"/>
                  </a:rPr>
                  <a:t>ssq</a:t>
                </a:r>
                <a:r>
                  <a:rPr lang="nl-NL" sz="1050" dirty="0">
                    <a:latin typeface="Museo Sans 500" panose="02000000000000000000" pitchFamily="50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05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050" b="0" i="0" smtClean="0">
                            <a:latin typeface="Museo Sans 300" panose="02000000000000000000" pitchFamily="50" charset="0"/>
                          </a:rPr>
                          <m:t>staatsschuld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050" b="0" i="0" smtClean="0">
                            <a:latin typeface="Museo Sans 300" panose="02000000000000000000" pitchFamily="50" charset="0"/>
                          </a:rPr>
                          <m:t>bbp</m:t>
                        </m:r>
                      </m:den>
                    </m:f>
                    <m:r>
                      <m:rPr>
                        <m:nor/>
                      </m:rPr>
                      <a:rPr lang="nl-NL" sz="1050" i="0" smtClean="0">
                        <a:latin typeface="Museo Sans 300" panose="02000000000000000000" pitchFamily="50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nl-NL" sz="1050" b="0" i="0" smtClean="0">
                        <a:latin typeface="Museo Sans 300" panose="02000000000000000000" pitchFamily="50" charset="0"/>
                        <a:ea typeface="Cambria Math" panose="02040503050406030204" pitchFamily="18" charset="0"/>
                      </a:rPr>
                      <m:t>100%</m:t>
                    </m:r>
                  </m:oMath>
                </a14:m>
                <a:endParaRPr lang="nl-NL" sz="1050" dirty="0">
                  <a:latin typeface="Museo Sans 300" panose="02000000000000000000" pitchFamily="50" charset="0"/>
                </a:endParaRPr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FE993C7C-2498-4B40-A4B0-1BD1177D5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3" y="394978"/>
                <a:ext cx="2999636" cy="1020408"/>
              </a:xfrm>
              <a:prstGeom prst="rect">
                <a:avLst/>
              </a:prstGeom>
              <a:blipFill>
                <a:blip r:embed="rId3"/>
                <a:stretch>
                  <a:fillRect b="-59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Google Shape;4562;p45">
            <a:extLst>
              <a:ext uri="{FF2B5EF4-FFF2-40B4-BE49-F238E27FC236}">
                <a16:creationId xmlns:a16="http://schemas.microsoft.com/office/drawing/2014/main" id="{B066CEF0-9999-4A62-A7F0-0D0F0C9FABDF}"/>
              </a:ext>
            </a:extLst>
          </p:cNvPr>
          <p:cNvSpPr/>
          <p:nvPr/>
        </p:nvSpPr>
        <p:spPr>
          <a:xfrm>
            <a:off x="198683" y="43674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" name="Google Shape;4668;p45">
            <a:extLst>
              <a:ext uri="{FF2B5EF4-FFF2-40B4-BE49-F238E27FC236}">
                <a16:creationId xmlns:a16="http://schemas.microsoft.com/office/drawing/2014/main" id="{2466356F-6EED-43B2-8101-FA1DB3861A42}"/>
              </a:ext>
            </a:extLst>
          </p:cNvPr>
          <p:cNvGrpSpPr/>
          <p:nvPr/>
        </p:nvGrpSpPr>
        <p:grpSpPr>
          <a:xfrm>
            <a:off x="3557857" y="996827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26" name="Google Shape;4669;p45">
              <a:extLst>
                <a:ext uri="{FF2B5EF4-FFF2-40B4-BE49-F238E27FC236}">
                  <a16:creationId xmlns:a16="http://schemas.microsoft.com/office/drawing/2014/main" id="{B10FAEE9-7006-44C3-95D1-30D36F58C609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670;p45">
              <a:extLst>
                <a:ext uri="{FF2B5EF4-FFF2-40B4-BE49-F238E27FC236}">
                  <a16:creationId xmlns:a16="http://schemas.microsoft.com/office/drawing/2014/main" id="{5E9D096C-6B09-49C0-B2D8-2EF85D446243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671;p45">
              <a:extLst>
                <a:ext uri="{FF2B5EF4-FFF2-40B4-BE49-F238E27FC236}">
                  <a16:creationId xmlns:a16="http://schemas.microsoft.com/office/drawing/2014/main" id="{19EEAF26-525A-4639-BB25-CC0DF09A9624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672;p45">
              <a:extLst>
                <a:ext uri="{FF2B5EF4-FFF2-40B4-BE49-F238E27FC236}">
                  <a16:creationId xmlns:a16="http://schemas.microsoft.com/office/drawing/2014/main" id="{91512FD4-5475-4429-A42E-E63F9D644440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673;p45">
              <a:extLst>
                <a:ext uri="{FF2B5EF4-FFF2-40B4-BE49-F238E27FC236}">
                  <a16:creationId xmlns:a16="http://schemas.microsoft.com/office/drawing/2014/main" id="{A357DEA2-EC13-4B8F-BB6B-23AC8BE8D076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674;p45">
              <a:extLst>
                <a:ext uri="{FF2B5EF4-FFF2-40B4-BE49-F238E27FC236}">
                  <a16:creationId xmlns:a16="http://schemas.microsoft.com/office/drawing/2014/main" id="{5555900D-2638-4F81-96C7-2454312A88E3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675;p45">
              <a:extLst>
                <a:ext uri="{FF2B5EF4-FFF2-40B4-BE49-F238E27FC236}">
                  <a16:creationId xmlns:a16="http://schemas.microsoft.com/office/drawing/2014/main" id="{B48E2BA2-DEE7-4A0F-86F6-497620C7479F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676;p45">
              <a:extLst>
                <a:ext uri="{FF2B5EF4-FFF2-40B4-BE49-F238E27FC236}">
                  <a16:creationId xmlns:a16="http://schemas.microsoft.com/office/drawing/2014/main" id="{0E70327D-E8FE-48E1-9915-EFA44F3D482E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4" name="Tekstvak 33">
            <a:extLst>
              <a:ext uri="{FF2B5EF4-FFF2-40B4-BE49-F238E27FC236}">
                <a16:creationId xmlns:a16="http://schemas.microsoft.com/office/drawing/2014/main" id="{EE5CC6C1-FA9C-49EF-9A5C-6742960F100C}"/>
              </a:ext>
            </a:extLst>
          </p:cNvPr>
          <p:cNvSpPr txBox="1"/>
          <p:nvPr/>
        </p:nvSpPr>
        <p:spPr>
          <a:xfrm>
            <a:off x="3795211" y="409403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nl-NL" sz="1050" dirty="0">
                <a:latin typeface="Museo Sans 500" panose="02000000000000000000" pitchFamily="50" charset="0"/>
              </a:rPr>
              <a:t>1.	bedrag dat de overheid in een jaar moet lenen. </a:t>
            </a:r>
          </a:p>
          <a:p>
            <a:pPr marL="174625" indent="-174625"/>
            <a:r>
              <a:rPr lang="nl-NL" sz="1050" dirty="0">
                <a:latin typeface="Museo Sans 500" panose="02000000000000000000" pitchFamily="50" charset="0"/>
              </a:rPr>
              <a:t>2.	inkomsten – uitgaven of (B-O)</a:t>
            </a:r>
          </a:p>
        </p:txBody>
      </p:sp>
      <p:sp>
        <p:nvSpPr>
          <p:cNvPr id="35" name="Google Shape;4562;p45">
            <a:extLst>
              <a:ext uri="{FF2B5EF4-FFF2-40B4-BE49-F238E27FC236}">
                <a16:creationId xmlns:a16="http://schemas.microsoft.com/office/drawing/2014/main" id="{279EA5BF-8EFA-4DE3-BC91-A487345B97A9}"/>
              </a:ext>
            </a:extLst>
          </p:cNvPr>
          <p:cNvSpPr/>
          <p:nvPr/>
        </p:nvSpPr>
        <p:spPr>
          <a:xfrm>
            <a:off x="3566529" y="438647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4562;p45">
            <a:extLst>
              <a:ext uri="{FF2B5EF4-FFF2-40B4-BE49-F238E27FC236}">
                <a16:creationId xmlns:a16="http://schemas.microsoft.com/office/drawing/2014/main" id="{028DF1AA-D758-4A5D-9541-C5DCDEF3F61E}"/>
              </a:ext>
            </a:extLst>
          </p:cNvPr>
          <p:cNvSpPr/>
          <p:nvPr/>
        </p:nvSpPr>
        <p:spPr>
          <a:xfrm>
            <a:off x="198683" y="536715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8E947FF-1560-4F4C-8C06-C0970F75E6E3}"/>
              </a:ext>
            </a:extLst>
          </p:cNvPr>
          <p:cNvSpPr txBox="1"/>
          <p:nvPr/>
        </p:nvSpPr>
        <p:spPr>
          <a:xfrm>
            <a:off x="441083" y="5340013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…</a:t>
            </a:r>
          </a:p>
        </p:txBody>
      </p:sp>
      <p:sp>
        <p:nvSpPr>
          <p:cNvPr id="38" name="Google Shape;4562;p45">
            <a:extLst>
              <a:ext uri="{FF2B5EF4-FFF2-40B4-BE49-F238E27FC236}">
                <a16:creationId xmlns:a16="http://schemas.microsoft.com/office/drawing/2014/main" id="{067412C7-7743-49C7-89A8-6B3BB527193C}"/>
              </a:ext>
            </a:extLst>
          </p:cNvPr>
          <p:cNvSpPr/>
          <p:nvPr/>
        </p:nvSpPr>
        <p:spPr>
          <a:xfrm>
            <a:off x="3556866" y="536874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7AAAD27C-ADC6-44B0-82EA-02881568079D}"/>
              </a:ext>
            </a:extLst>
          </p:cNvPr>
          <p:cNvSpPr txBox="1"/>
          <p:nvPr/>
        </p:nvSpPr>
        <p:spPr>
          <a:xfrm>
            <a:off x="3807738" y="5341599"/>
            <a:ext cx="2999636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het aanpassen van een (pensioen)uitkering naar aanleiding van de gemiddelde prijs- en/of loonontwikkeling in het afgelopen jaar.</a:t>
            </a:r>
          </a:p>
          <a:p>
            <a:r>
              <a:rPr lang="nl-NL" sz="900" b="1" dirty="0">
                <a:solidFill>
                  <a:srgbClr val="258812"/>
                </a:solidFill>
                <a:latin typeface="Museo Sans 500" panose="02000000000000000000" pitchFamily="50" charset="0"/>
              </a:rPr>
              <a:t>Welvaartsvast</a:t>
            </a:r>
            <a:r>
              <a:rPr lang="nl-NL" sz="900" b="1" dirty="0">
                <a:latin typeface="Museo Sans 500" panose="02000000000000000000" pitchFamily="50" charset="0"/>
              </a:rPr>
              <a:t> – </a:t>
            </a:r>
            <a:r>
              <a:rPr lang="nl-NL" sz="900" b="1" dirty="0">
                <a:solidFill>
                  <a:srgbClr val="7030A0"/>
                </a:solidFill>
                <a:latin typeface="Museo Sans 500" panose="02000000000000000000" pitchFamily="50" charset="0"/>
              </a:rPr>
              <a:t>Waardevast</a:t>
            </a:r>
            <a:r>
              <a:rPr lang="nl-NL" sz="900" b="1" dirty="0">
                <a:latin typeface="Museo Sans 500" panose="02000000000000000000" pitchFamily="50" charset="0"/>
              </a:rPr>
              <a:t> – </a:t>
            </a:r>
            <a:r>
              <a:rPr lang="nl-NL" sz="900" b="1" dirty="0">
                <a:solidFill>
                  <a:srgbClr val="ED4D0F"/>
                </a:solidFill>
                <a:latin typeface="Museo Sans 500" panose="02000000000000000000" pitchFamily="50" charset="0"/>
              </a:rPr>
              <a:t>Bevriezen</a:t>
            </a:r>
            <a:r>
              <a:rPr lang="nl-NL" sz="900" b="1" dirty="0">
                <a:latin typeface="Museo Sans 500" panose="02000000000000000000" pitchFamily="50" charset="0"/>
              </a:rPr>
              <a:t> – </a:t>
            </a:r>
            <a:r>
              <a:rPr lang="nl-NL" sz="900" b="1" dirty="0">
                <a:solidFill>
                  <a:srgbClr val="0070C0"/>
                </a:solidFill>
                <a:latin typeface="Museo Sans 500" panose="02000000000000000000" pitchFamily="50" charset="0"/>
              </a:rPr>
              <a:t>Korten</a:t>
            </a:r>
            <a:endParaRPr lang="nl-NL" sz="1050" dirty="0">
              <a:solidFill>
                <a:srgbClr val="0070C0"/>
              </a:solidFill>
              <a:latin typeface="Museo Sans 500" panose="02000000000000000000" pitchFamily="50" charset="0"/>
            </a:endParaRPr>
          </a:p>
        </p:txBody>
      </p:sp>
      <p:grpSp>
        <p:nvGrpSpPr>
          <p:cNvPr id="40" name="Google Shape;4508;p45">
            <a:extLst>
              <a:ext uri="{FF2B5EF4-FFF2-40B4-BE49-F238E27FC236}">
                <a16:creationId xmlns:a16="http://schemas.microsoft.com/office/drawing/2014/main" id="{FC7BD509-4F76-4EFA-A47B-1FF31869D557}"/>
              </a:ext>
            </a:extLst>
          </p:cNvPr>
          <p:cNvGrpSpPr/>
          <p:nvPr/>
        </p:nvGrpSpPr>
        <p:grpSpPr>
          <a:xfrm>
            <a:off x="3583609" y="2071443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41" name="Google Shape;4509;p45">
              <a:extLst>
                <a:ext uri="{FF2B5EF4-FFF2-40B4-BE49-F238E27FC236}">
                  <a16:creationId xmlns:a16="http://schemas.microsoft.com/office/drawing/2014/main" id="{DEC0C530-12CC-473C-8D7A-F1FE744270DA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510;p45">
              <a:extLst>
                <a:ext uri="{FF2B5EF4-FFF2-40B4-BE49-F238E27FC236}">
                  <a16:creationId xmlns:a16="http://schemas.microsoft.com/office/drawing/2014/main" id="{BE45EA6F-7960-44BD-9A1C-5C7CC612519D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" name="Tekstvak 42">
            <a:extLst>
              <a:ext uri="{FF2B5EF4-FFF2-40B4-BE49-F238E27FC236}">
                <a16:creationId xmlns:a16="http://schemas.microsoft.com/office/drawing/2014/main" id="{892297A1-3CB6-411D-BC11-F99E9CEB01A8}"/>
              </a:ext>
            </a:extLst>
          </p:cNvPr>
          <p:cNvSpPr txBox="1"/>
          <p:nvPr/>
        </p:nvSpPr>
        <p:spPr>
          <a:xfrm>
            <a:off x="3815402" y="2022838"/>
            <a:ext cx="299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nl-NL" sz="1050" dirty="0">
                <a:latin typeface="Museo Sans 500" panose="02000000000000000000" pitchFamily="50" charset="0"/>
              </a:rPr>
              <a:t>≠ financieringstekort: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bedrag dat de staatsschuld stijgt</a:t>
            </a:r>
          </a:p>
        </p:txBody>
      </p:sp>
      <p:sp>
        <p:nvSpPr>
          <p:cNvPr id="44" name="Google Shape;4562;p45">
            <a:extLst>
              <a:ext uri="{FF2B5EF4-FFF2-40B4-BE49-F238E27FC236}">
                <a16:creationId xmlns:a16="http://schemas.microsoft.com/office/drawing/2014/main" id="{D100611E-2CDB-4A63-8FBE-6D933A05A1E0}"/>
              </a:ext>
            </a:extLst>
          </p:cNvPr>
          <p:cNvSpPr/>
          <p:nvPr/>
        </p:nvSpPr>
        <p:spPr>
          <a:xfrm>
            <a:off x="3564530" y="7835453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69A1A16C-5021-4426-A5C9-15AFAD9B0382}"/>
              </a:ext>
            </a:extLst>
          </p:cNvPr>
          <p:cNvSpPr txBox="1"/>
          <p:nvPr/>
        </p:nvSpPr>
        <p:spPr>
          <a:xfrm>
            <a:off x="3815402" y="7808308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...</a:t>
            </a:r>
          </a:p>
        </p:txBody>
      </p:sp>
      <p:sp>
        <p:nvSpPr>
          <p:cNvPr id="46" name="Google Shape;4562;p45">
            <a:extLst>
              <a:ext uri="{FF2B5EF4-FFF2-40B4-BE49-F238E27FC236}">
                <a16:creationId xmlns:a16="http://schemas.microsoft.com/office/drawing/2014/main" id="{69F97F61-7196-42D7-A710-664B95D0FA6E}"/>
              </a:ext>
            </a:extLst>
          </p:cNvPr>
          <p:cNvSpPr/>
          <p:nvPr/>
        </p:nvSpPr>
        <p:spPr>
          <a:xfrm>
            <a:off x="204288" y="7835453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F605755D-9DDA-4CB6-95E8-1213FE561911}"/>
              </a:ext>
            </a:extLst>
          </p:cNvPr>
          <p:cNvSpPr txBox="1"/>
          <p:nvPr/>
        </p:nvSpPr>
        <p:spPr>
          <a:xfrm>
            <a:off x="455160" y="7808308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...</a:t>
            </a:r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16C4E196-89C0-4E5A-84D4-7AE1715F0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455" y="1024839"/>
            <a:ext cx="1626601" cy="988041"/>
          </a:xfrm>
          <a:prstGeom prst="rect">
            <a:avLst/>
          </a:prstGeom>
        </p:spPr>
      </p:pic>
      <p:grpSp>
        <p:nvGrpSpPr>
          <p:cNvPr id="50" name="Google Shape;4668;p45">
            <a:extLst>
              <a:ext uri="{FF2B5EF4-FFF2-40B4-BE49-F238E27FC236}">
                <a16:creationId xmlns:a16="http://schemas.microsoft.com/office/drawing/2014/main" id="{32AB1BAB-EC03-4407-82E2-0156A098CCC0}"/>
              </a:ext>
            </a:extLst>
          </p:cNvPr>
          <p:cNvGrpSpPr/>
          <p:nvPr/>
        </p:nvGrpSpPr>
        <p:grpSpPr>
          <a:xfrm>
            <a:off x="207145" y="3393595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51" name="Google Shape;4669;p45">
              <a:extLst>
                <a:ext uri="{FF2B5EF4-FFF2-40B4-BE49-F238E27FC236}">
                  <a16:creationId xmlns:a16="http://schemas.microsoft.com/office/drawing/2014/main" id="{F9F18847-B3CF-4F1C-9F59-E42820931336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670;p45">
              <a:extLst>
                <a:ext uri="{FF2B5EF4-FFF2-40B4-BE49-F238E27FC236}">
                  <a16:creationId xmlns:a16="http://schemas.microsoft.com/office/drawing/2014/main" id="{51D9214A-B795-4F27-98FA-68CEC6162CA7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671;p45">
              <a:extLst>
                <a:ext uri="{FF2B5EF4-FFF2-40B4-BE49-F238E27FC236}">
                  <a16:creationId xmlns:a16="http://schemas.microsoft.com/office/drawing/2014/main" id="{9F2F2AA8-ADAD-4DB7-8AB6-E91A7E6778A0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672;p45">
              <a:extLst>
                <a:ext uri="{FF2B5EF4-FFF2-40B4-BE49-F238E27FC236}">
                  <a16:creationId xmlns:a16="http://schemas.microsoft.com/office/drawing/2014/main" id="{527A21D4-FC6E-4ACC-AAED-CAF6936496FF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673;p45">
              <a:extLst>
                <a:ext uri="{FF2B5EF4-FFF2-40B4-BE49-F238E27FC236}">
                  <a16:creationId xmlns:a16="http://schemas.microsoft.com/office/drawing/2014/main" id="{82E16239-6EBA-47C8-B8C0-62644CAA19CC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674;p45">
              <a:extLst>
                <a:ext uri="{FF2B5EF4-FFF2-40B4-BE49-F238E27FC236}">
                  <a16:creationId xmlns:a16="http://schemas.microsoft.com/office/drawing/2014/main" id="{D37802B0-4016-4063-A117-32741CCA305A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675;p45">
              <a:extLst>
                <a:ext uri="{FF2B5EF4-FFF2-40B4-BE49-F238E27FC236}">
                  <a16:creationId xmlns:a16="http://schemas.microsoft.com/office/drawing/2014/main" id="{ECE70BF7-0D47-47F9-A460-3256C5DA3290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676;p45">
              <a:extLst>
                <a:ext uri="{FF2B5EF4-FFF2-40B4-BE49-F238E27FC236}">
                  <a16:creationId xmlns:a16="http://schemas.microsoft.com/office/drawing/2014/main" id="{3D3D57C7-F174-4027-BC73-A8C146C8A91A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1" name="Afbeelding 60">
            <a:extLst>
              <a:ext uri="{FF2B5EF4-FFF2-40B4-BE49-F238E27FC236}">
                <a16:creationId xmlns:a16="http://schemas.microsoft.com/office/drawing/2014/main" id="{ED60E576-200A-4660-B083-CC63DE224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68" y="4331760"/>
            <a:ext cx="2422472" cy="471435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3DEFCC49-6A93-4736-8B3C-F4C724B4D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0380" y="6199690"/>
            <a:ext cx="2293242" cy="1060205"/>
          </a:xfrm>
          <a:prstGeom prst="rect">
            <a:avLst/>
          </a:prstGeom>
        </p:spPr>
      </p:pic>
      <p:grpSp>
        <p:nvGrpSpPr>
          <p:cNvPr id="63" name="Google Shape;4508;p45">
            <a:extLst>
              <a:ext uri="{FF2B5EF4-FFF2-40B4-BE49-F238E27FC236}">
                <a16:creationId xmlns:a16="http://schemas.microsoft.com/office/drawing/2014/main" id="{5714A2A2-8647-4416-87A9-71D375E9355E}"/>
              </a:ext>
            </a:extLst>
          </p:cNvPr>
          <p:cNvGrpSpPr/>
          <p:nvPr/>
        </p:nvGrpSpPr>
        <p:grpSpPr>
          <a:xfrm>
            <a:off x="3555331" y="4485664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64" name="Google Shape;4509;p45">
              <a:extLst>
                <a:ext uri="{FF2B5EF4-FFF2-40B4-BE49-F238E27FC236}">
                  <a16:creationId xmlns:a16="http://schemas.microsoft.com/office/drawing/2014/main" id="{91152412-9C8D-4A0A-923D-0A6207E2C60C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4510;p45">
              <a:extLst>
                <a:ext uri="{FF2B5EF4-FFF2-40B4-BE49-F238E27FC236}">
                  <a16:creationId xmlns:a16="http://schemas.microsoft.com/office/drawing/2014/main" id="{1AA983BB-093A-48C3-9556-9CA9B4A90311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Tekstvak 65">
            <a:extLst>
              <a:ext uri="{FF2B5EF4-FFF2-40B4-BE49-F238E27FC236}">
                <a16:creationId xmlns:a16="http://schemas.microsoft.com/office/drawing/2014/main" id="{3FFBA35A-61BF-4E1B-A721-7887C087FF41}"/>
              </a:ext>
            </a:extLst>
          </p:cNvPr>
          <p:cNvSpPr txBox="1"/>
          <p:nvPr/>
        </p:nvSpPr>
        <p:spPr>
          <a:xfrm>
            <a:off x="3787124" y="4437059"/>
            <a:ext cx="299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nl-NL" sz="1050" dirty="0">
                <a:latin typeface="Museo Sans 500" panose="02000000000000000000" pitchFamily="50" charset="0"/>
              </a:rPr>
              <a:t>≠ begrotingstekort: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bedrag dat de overheid moet lenen</a:t>
            </a:r>
          </a:p>
        </p:txBody>
      </p:sp>
      <p:grpSp>
        <p:nvGrpSpPr>
          <p:cNvPr id="67" name="Google Shape;4668;p45">
            <a:extLst>
              <a:ext uri="{FF2B5EF4-FFF2-40B4-BE49-F238E27FC236}">
                <a16:creationId xmlns:a16="http://schemas.microsoft.com/office/drawing/2014/main" id="{00224360-5811-4BDC-8299-75AFCB4ECCE8}"/>
              </a:ext>
            </a:extLst>
          </p:cNvPr>
          <p:cNvGrpSpPr/>
          <p:nvPr/>
        </p:nvGrpSpPr>
        <p:grpSpPr>
          <a:xfrm>
            <a:off x="3556480" y="3581403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68" name="Google Shape;4669;p45">
              <a:extLst>
                <a:ext uri="{FF2B5EF4-FFF2-40B4-BE49-F238E27FC236}">
                  <a16:creationId xmlns:a16="http://schemas.microsoft.com/office/drawing/2014/main" id="{53BFC4D3-B0E2-4699-9E22-2E0D1554EA6B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670;p45">
              <a:extLst>
                <a:ext uri="{FF2B5EF4-FFF2-40B4-BE49-F238E27FC236}">
                  <a16:creationId xmlns:a16="http://schemas.microsoft.com/office/drawing/2014/main" id="{D5D0AB45-F86D-434E-8A8E-E54886BA85F9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4671;p45">
              <a:extLst>
                <a:ext uri="{FF2B5EF4-FFF2-40B4-BE49-F238E27FC236}">
                  <a16:creationId xmlns:a16="http://schemas.microsoft.com/office/drawing/2014/main" id="{A176FC7D-20B5-41BC-8442-509E64E23CE8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4672;p45">
              <a:extLst>
                <a:ext uri="{FF2B5EF4-FFF2-40B4-BE49-F238E27FC236}">
                  <a16:creationId xmlns:a16="http://schemas.microsoft.com/office/drawing/2014/main" id="{FC906D05-DD9D-4B9B-8F3A-8216769FEA9D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673;p45">
              <a:extLst>
                <a:ext uri="{FF2B5EF4-FFF2-40B4-BE49-F238E27FC236}">
                  <a16:creationId xmlns:a16="http://schemas.microsoft.com/office/drawing/2014/main" id="{EC257DC3-5239-42BD-BEA6-08A803E10250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674;p45">
              <a:extLst>
                <a:ext uri="{FF2B5EF4-FFF2-40B4-BE49-F238E27FC236}">
                  <a16:creationId xmlns:a16="http://schemas.microsoft.com/office/drawing/2014/main" id="{B1F4500A-2B3F-4AD1-91E3-A46B42E0932A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675;p45">
              <a:extLst>
                <a:ext uri="{FF2B5EF4-FFF2-40B4-BE49-F238E27FC236}">
                  <a16:creationId xmlns:a16="http://schemas.microsoft.com/office/drawing/2014/main" id="{20F3B15C-2DDD-4614-9D57-011EE49C83D8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676;p45">
              <a:extLst>
                <a:ext uri="{FF2B5EF4-FFF2-40B4-BE49-F238E27FC236}">
                  <a16:creationId xmlns:a16="http://schemas.microsoft.com/office/drawing/2014/main" id="{34B8EA34-1B67-46A8-AE0D-B0847FBCF18C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6" name="Afbeelding 75">
            <a:extLst>
              <a:ext uri="{FF2B5EF4-FFF2-40B4-BE49-F238E27FC236}">
                <a16:creationId xmlns:a16="http://schemas.microsoft.com/office/drawing/2014/main" id="{AC5413C8-BF1A-4A89-900E-6E08E2654A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4929" y="3471119"/>
            <a:ext cx="3050263" cy="84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338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2268</TotalTime>
  <Words>750</Words>
  <Application>Microsoft Office PowerPoint</Application>
  <PresentationFormat>A4 (210 x 297 mm)</PresentationFormat>
  <Paragraphs>112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Museo Sans 300</vt:lpstr>
      <vt:lpstr>Museo Sans 500</vt:lpstr>
      <vt:lpstr>Museo Sans 700</vt:lpstr>
      <vt:lpstr>Museo Sans 900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Bloemers</dc:creator>
  <cp:lastModifiedBy>Paul Bloemers</cp:lastModifiedBy>
  <cp:revision>7</cp:revision>
  <dcterms:created xsi:type="dcterms:W3CDTF">2020-12-09T13:10:21Z</dcterms:created>
  <dcterms:modified xsi:type="dcterms:W3CDTF">2020-12-21T09:27:50Z</dcterms:modified>
</cp:coreProperties>
</file>