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97174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4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628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299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7084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520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9825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157437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1804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50671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11200625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33841307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333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Experiment comparatieve kosten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Specialisatie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8984265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opzet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Land A</a:t>
            </a:r>
          </a:p>
          <a:p>
            <a:pPr marL="0" indent="0">
              <a:buNone/>
            </a:pPr>
            <a:endParaRPr lang="nl-NL" b="1" dirty="0"/>
          </a:p>
          <a:p>
            <a:r>
              <a:rPr lang="nl-NL" b="1" dirty="0" smtClean="0"/>
              <a:t>10 arbeiders </a:t>
            </a:r>
            <a:br>
              <a:rPr lang="nl-NL" b="1" dirty="0" smtClean="0"/>
            </a:br>
            <a:r>
              <a:rPr lang="nl-NL" b="1" dirty="0" smtClean="0"/>
              <a:t>(waarvan 1 president)</a:t>
            </a:r>
          </a:p>
          <a:p>
            <a:r>
              <a:rPr lang="nl-NL" b="1" dirty="0" smtClean="0"/>
              <a:t>Productie kaas kost 3 eenheden arbeid</a:t>
            </a:r>
          </a:p>
          <a:p>
            <a:r>
              <a:rPr lang="nl-NL" b="1" dirty="0" smtClean="0"/>
              <a:t>Productie wijn kost 2 eenheden arbeid</a:t>
            </a:r>
            <a:endParaRPr lang="nl-NL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Land B</a:t>
            </a:r>
          </a:p>
          <a:p>
            <a:pPr marL="0" indent="0">
              <a:buNone/>
            </a:pPr>
            <a:endParaRPr lang="nl-NL" b="1" dirty="0"/>
          </a:p>
          <a:p>
            <a:pPr marL="266700" indent="-266700"/>
            <a:r>
              <a:rPr lang="nl-NL" b="1" dirty="0"/>
              <a:t>20 </a:t>
            </a:r>
            <a:r>
              <a:rPr lang="nl-NL" b="1" dirty="0" smtClean="0"/>
              <a:t>arbeiders </a:t>
            </a:r>
            <a:br>
              <a:rPr lang="nl-NL" b="1" dirty="0" smtClean="0"/>
            </a:br>
            <a:r>
              <a:rPr lang="nl-NL" b="1" dirty="0" smtClean="0"/>
              <a:t>(</a:t>
            </a:r>
            <a:r>
              <a:rPr lang="nl-NL" b="1" dirty="0"/>
              <a:t>waarvan 1 president)</a:t>
            </a:r>
            <a:endParaRPr lang="nl-NL" b="1" dirty="0" smtClean="0"/>
          </a:p>
          <a:p>
            <a:pPr marL="266700" indent="-266700"/>
            <a:r>
              <a:rPr lang="nl-NL" b="1" dirty="0" smtClean="0"/>
              <a:t>Productie kaas kost 4 eenheden arbeid</a:t>
            </a:r>
          </a:p>
          <a:p>
            <a:pPr marL="266700" indent="-266700"/>
            <a:r>
              <a:rPr lang="nl-NL" b="1" dirty="0" smtClean="0"/>
              <a:t>Productie wijn kost 6 eenheden arbeid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76501820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autarkie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Speelronde 1</a:t>
            </a:r>
            <a:endParaRPr lang="nl-NL" b="1" dirty="0" smtClean="0"/>
          </a:p>
          <a:p>
            <a:pPr lvl="1"/>
            <a:r>
              <a:rPr lang="nl-NL" dirty="0" smtClean="0"/>
              <a:t>Landen kennen geen onderlinge handel</a:t>
            </a:r>
          </a:p>
          <a:p>
            <a:pPr lvl="1"/>
            <a:r>
              <a:rPr lang="nl-NL" dirty="0" smtClean="0"/>
              <a:t>Gegeven productiekosten per land: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r>
              <a:rPr lang="nl-NL" dirty="0" smtClean="0"/>
              <a:t>Behoefte aan beide producten (alleen hele producten leveren eindproduct op)</a:t>
            </a:r>
          </a:p>
          <a:p>
            <a:r>
              <a:rPr lang="nl-NL" dirty="0" smtClean="0"/>
              <a:t>NU → Democratisch overleg over inzet productiefactoren </a:t>
            </a:r>
            <a:br>
              <a:rPr lang="nl-NL" dirty="0" smtClean="0"/>
            </a:br>
            <a:r>
              <a:rPr lang="nl-NL" sz="1600" dirty="0" smtClean="0"/>
              <a:t>(stakende stemmen = president beslist)</a:t>
            </a:r>
          </a:p>
          <a:p>
            <a:r>
              <a:rPr lang="nl-NL" dirty="0"/>
              <a:t>NU</a:t>
            </a:r>
            <a:r>
              <a:rPr lang="nl-NL" dirty="0"/>
              <a:t> </a:t>
            </a:r>
            <a:r>
              <a:rPr lang="nl-NL" dirty="0"/>
              <a:t>→ </a:t>
            </a:r>
            <a:r>
              <a:rPr lang="nl-NL" dirty="0" smtClean="0"/>
              <a:t>Productie</a:t>
            </a:r>
          </a:p>
          <a:p>
            <a:r>
              <a:rPr lang="nl-NL" dirty="0" smtClean="0"/>
              <a:t>Verslag resultaat per land</a:t>
            </a:r>
          </a:p>
          <a:p>
            <a:endParaRPr lang="nl-NL" dirty="0"/>
          </a:p>
        </p:txBody>
      </p:sp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792214"/>
              </p:ext>
            </p:extLst>
          </p:nvPr>
        </p:nvGraphicFramePr>
        <p:xfrm>
          <a:off x="1334699" y="2812210"/>
          <a:ext cx="7873190" cy="1034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9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9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636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Eenheden </a:t>
                      </a:r>
                      <a:r>
                        <a:rPr lang="nl-NL" sz="1400" dirty="0" smtClean="0"/>
                        <a:t>arbeid per </a:t>
                      </a:r>
                      <a:r>
                        <a:rPr lang="nl-NL" sz="1400" dirty="0" smtClean="0"/>
                        <a:t>product</a:t>
                      </a:r>
                      <a:endParaRPr lang="nl-NL" sz="1400" dirty="0"/>
                    </a:p>
                  </a:txBody>
                  <a:tcPr marL="116223" marR="116223">
                    <a:solidFill>
                      <a:srgbClr val="528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Land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dirty="0" smtClean="0"/>
                        <a:t>A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Land B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89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Kaas</a:t>
                      </a:r>
                      <a:endParaRPr lang="nl-NL" sz="1400" baseline="0" dirty="0" smtClean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3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4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25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Wijn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2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6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07035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Specialisatie &amp; vrijhandel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Speelronde 2</a:t>
            </a:r>
            <a:endParaRPr lang="nl-NL" b="1" dirty="0" smtClean="0"/>
          </a:p>
          <a:p>
            <a:pPr lvl="1"/>
            <a:r>
              <a:rPr lang="nl-NL" dirty="0" smtClean="0"/>
              <a:t>Landen kunnen zich specialiseren en onderling goederen ruilen</a:t>
            </a:r>
          </a:p>
          <a:p>
            <a:pPr lvl="1"/>
            <a:r>
              <a:rPr lang="nl-NL" dirty="0" smtClean="0"/>
              <a:t>Gegeven dezelfde productiekosten per land: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r>
              <a:rPr lang="nl-NL" dirty="0" smtClean="0"/>
              <a:t>Behoefte aan beide producten (alleen hele producten leveren eindproduct op)</a:t>
            </a:r>
          </a:p>
          <a:p>
            <a:r>
              <a:rPr lang="nl-NL" dirty="0" smtClean="0"/>
              <a:t>NU → Democratisch overleg over inzet productiefactoren &amp; ruil</a:t>
            </a:r>
            <a:br>
              <a:rPr lang="nl-NL" dirty="0" smtClean="0"/>
            </a:br>
            <a:r>
              <a:rPr lang="nl-NL" sz="1600" dirty="0" smtClean="0"/>
              <a:t>(stakende stemmen = president beslist)</a:t>
            </a:r>
          </a:p>
          <a:p>
            <a:r>
              <a:rPr lang="nl-NL" dirty="0"/>
              <a:t>NU </a:t>
            </a:r>
            <a:r>
              <a:rPr lang="nl-NL" dirty="0" smtClean="0"/>
              <a:t>→</a:t>
            </a:r>
            <a:r>
              <a:rPr lang="nl-NL" dirty="0"/>
              <a:t> Productie</a:t>
            </a:r>
            <a:endParaRPr lang="nl-NL" dirty="0"/>
          </a:p>
          <a:p>
            <a:r>
              <a:rPr lang="nl-NL" dirty="0" smtClean="0"/>
              <a:t>NU </a:t>
            </a:r>
            <a:r>
              <a:rPr lang="nl-NL" dirty="0"/>
              <a:t>→ </a:t>
            </a:r>
            <a:r>
              <a:rPr lang="nl-NL" dirty="0" smtClean="0"/>
              <a:t>Presidenten overleggen over ruilverhouding en ruilen goederen</a:t>
            </a:r>
          </a:p>
          <a:p>
            <a:r>
              <a:rPr lang="nl-NL" dirty="0" smtClean="0"/>
              <a:t>Verslag resultaat per land</a:t>
            </a:r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767758"/>
              </p:ext>
            </p:extLst>
          </p:nvPr>
        </p:nvGraphicFramePr>
        <p:xfrm>
          <a:off x="1334699" y="2682815"/>
          <a:ext cx="7873190" cy="1034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9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9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636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Eenheden </a:t>
                      </a:r>
                      <a:r>
                        <a:rPr lang="nl-NL" sz="1400" dirty="0" smtClean="0"/>
                        <a:t>arbeid per </a:t>
                      </a:r>
                      <a:r>
                        <a:rPr lang="nl-NL" sz="1400" dirty="0" smtClean="0"/>
                        <a:t>product</a:t>
                      </a:r>
                      <a:endParaRPr lang="nl-NL" sz="1400" dirty="0"/>
                    </a:p>
                  </a:txBody>
                  <a:tcPr marL="116223" marR="116223">
                    <a:solidFill>
                      <a:srgbClr val="528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Land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dirty="0" smtClean="0"/>
                        <a:t>A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Land B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89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Kaas</a:t>
                      </a:r>
                      <a:endParaRPr lang="nl-NL" sz="1400" baseline="0" dirty="0" smtClean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3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4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25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Wijn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2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6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3471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Specialisatie &amp; handel bij ongelijkheid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Speelronde 3 (optioneel)</a:t>
            </a:r>
            <a:endParaRPr lang="nl-NL" b="1" dirty="0" smtClean="0"/>
          </a:p>
          <a:p>
            <a:pPr lvl="1"/>
            <a:r>
              <a:rPr lang="nl-NL" dirty="0" smtClean="0"/>
              <a:t>Landen kunnen zich specialiseren en onderling goederen ruilen</a:t>
            </a:r>
          </a:p>
          <a:p>
            <a:pPr lvl="1"/>
            <a:r>
              <a:rPr lang="nl-NL" dirty="0" smtClean="0"/>
              <a:t>Gegeven dezelfde productiekosten per land: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r>
              <a:rPr lang="nl-NL" dirty="0" smtClean="0"/>
              <a:t>Behoefte aan beide producten (alleen hele producten leveren eindproduct op)</a:t>
            </a:r>
          </a:p>
          <a:p>
            <a:r>
              <a:rPr lang="nl-NL" dirty="0" smtClean="0"/>
              <a:t>NU → Democratisch overleg over inzet productiefactoren &amp; ruil</a:t>
            </a:r>
            <a:br>
              <a:rPr lang="nl-NL" dirty="0" smtClean="0"/>
            </a:br>
            <a:r>
              <a:rPr lang="nl-NL" sz="1600" dirty="0" smtClean="0"/>
              <a:t>(stakende stemmen = president beslist)</a:t>
            </a:r>
          </a:p>
          <a:p>
            <a:r>
              <a:rPr lang="nl-NL" dirty="0"/>
              <a:t>NU </a:t>
            </a:r>
            <a:r>
              <a:rPr lang="nl-NL" dirty="0" smtClean="0"/>
              <a:t>→</a:t>
            </a:r>
            <a:r>
              <a:rPr lang="nl-NL" dirty="0"/>
              <a:t> Productie</a:t>
            </a:r>
            <a:endParaRPr lang="nl-NL" dirty="0"/>
          </a:p>
          <a:p>
            <a:r>
              <a:rPr lang="nl-NL" dirty="0" smtClean="0"/>
              <a:t>NU </a:t>
            </a:r>
            <a:r>
              <a:rPr lang="nl-NL" dirty="0"/>
              <a:t>→ </a:t>
            </a:r>
            <a:r>
              <a:rPr lang="nl-NL" dirty="0" smtClean="0"/>
              <a:t>Land A is machtig en dreigt met sancties.</a:t>
            </a:r>
            <a:br>
              <a:rPr lang="nl-NL" dirty="0" smtClean="0"/>
            </a:br>
            <a:r>
              <a:rPr lang="nl-NL" dirty="0" smtClean="0"/>
              <a:t>Presidenten overleggen over ruilverhouding en ruilen goederen</a:t>
            </a:r>
          </a:p>
          <a:p>
            <a:r>
              <a:rPr lang="nl-NL" dirty="0" smtClean="0"/>
              <a:t>Verslag resultaat per land</a:t>
            </a:r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565788"/>
              </p:ext>
            </p:extLst>
          </p:nvPr>
        </p:nvGraphicFramePr>
        <p:xfrm>
          <a:off x="1334699" y="2605177"/>
          <a:ext cx="7873190" cy="1034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9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9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636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Eenheden </a:t>
                      </a:r>
                      <a:r>
                        <a:rPr lang="nl-NL" sz="1400" dirty="0" smtClean="0"/>
                        <a:t>arbeid per </a:t>
                      </a:r>
                      <a:r>
                        <a:rPr lang="nl-NL" sz="1400" dirty="0" smtClean="0"/>
                        <a:t>product</a:t>
                      </a:r>
                      <a:endParaRPr lang="nl-NL" sz="1400" dirty="0"/>
                    </a:p>
                  </a:txBody>
                  <a:tcPr marL="116223" marR="116223">
                    <a:solidFill>
                      <a:srgbClr val="528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Land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dirty="0" smtClean="0"/>
                        <a:t>A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Land B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89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Kaas</a:t>
                      </a:r>
                      <a:endParaRPr lang="nl-NL" sz="1400" baseline="0" dirty="0" smtClean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3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4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25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Wijn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2</a:t>
                      </a:r>
                      <a:endParaRPr lang="nl-NL" sz="1400" dirty="0"/>
                    </a:p>
                  </a:txBody>
                  <a:tcPr marL="116223" marR="1162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400" dirty="0" smtClean="0"/>
                        <a:t>6</a:t>
                      </a:r>
                      <a:endParaRPr lang="nl-NL" sz="1400" dirty="0"/>
                    </a:p>
                  </a:txBody>
                  <a:tcPr marL="116223" marR="1162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12335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Leidt specialisatie tot welvaartswinst?</a:t>
            </a:r>
          </a:p>
          <a:p>
            <a:r>
              <a:rPr lang="nl-NL" dirty="0" smtClean="0"/>
              <a:t>In alle gevallen?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12588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700959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1417</TotalTime>
  <Words>182</Words>
  <Application>Microsoft Office PowerPoint</Application>
  <PresentationFormat>Breedbeeld</PresentationFormat>
  <Paragraphs>78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Courier New</vt:lpstr>
      <vt:lpstr>Wingdings</vt:lpstr>
      <vt:lpstr>Wingdings 3</vt:lpstr>
      <vt:lpstr>Economielokaal vwo</vt:lpstr>
      <vt:lpstr>Specialisatie</vt:lpstr>
      <vt:lpstr>opzet</vt:lpstr>
      <vt:lpstr>autarkie</vt:lpstr>
      <vt:lpstr>Specialisatie &amp; vrijhandel</vt:lpstr>
      <vt:lpstr>Specialisatie &amp; handel bij ongelijkheid</vt:lpstr>
      <vt:lpstr>nabespreking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Specialisatie</dc:title>
  <dc:creator>Paul Bloemers</dc:creator>
  <cp:lastModifiedBy>Paul Bloemers</cp:lastModifiedBy>
  <cp:revision>8</cp:revision>
  <dcterms:created xsi:type="dcterms:W3CDTF">2018-09-07T09:13:09Z</dcterms:created>
  <dcterms:modified xsi:type="dcterms:W3CDTF">2018-09-08T08:50:38Z</dcterms:modified>
</cp:coreProperties>
</file>