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8" r:id="rId7"/>
    <p:sldId id="261" r:id="rId8"/>
    <p:sldId id="267" r:id="rId9"/>
    <p:sldId id="269" r:id="rId10"/>
    <p:sldId id="266" r:id="rId11"/>
    <p:sldId id="265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8987"/>
    <a:srgbClr val="52893F"/>
    <a:srgbClr val="C0504D"/>
    <a:srgbClr val="CA4F22"/>
    <a:srgbClr val="C1D984"/>
    <a:srgbClr val="4F98BD"/>
    <a:srgbClr val="DF673D"/>
    <a:srgbClr val="E78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B710-BD0A-4342-8AF0-1CB8DF700FEB}" v="580" dt="2019-03-13T09:54:45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94A0B710-BD0A-4342-8AF0-1CB8DF700FEB}"/>
    <pc:docChg chg="undo redo custSel addSld delSld modSld sldOrd">
      <pc:chgData name="Paul Bloemers" userId="fe3832ff3b233e04" providerId="LiveId" clId="{94A0B710-BD0A-4342-8AF0-1CB8DF700FEB}" dt="2019-03-13T09:54:45.043" v="2712"/>
      <pc:docMkLst>
        <pc:docMk/>
      </pc:docMkLst>
      <pc:sldChg chg="modSp">
        <pc:chgData name="Paul Bloemers" userId="fe3832ff3b233e04" providerId="LiveId" clId="{94A0B710-BD0A-4342-8AF0-1CB8DF700FEB}" dt="2019-02-19T11:32:03.128" v="2620" actId="14100"/>
        <pc:sldMkLst>
          <pc:docMk/>
          <pc:sldMk cId="3673777369" sldId="256"/>
        </pc:sldMkLst>
        <pc:spChg chg="mod">
          <ac:chgData name="Paul Bloemers" userId="fe3832ff3b233e04" providerId="LiveId" clId="{94A0B710-BD0A-4342-8AF0-1CB8DF700FEB}" dt="2019-02-19T11:32:02.952" v="2619" actId="1035"/>
          <ac:spMkLst>
            <pc:docMk/>
            <pc:sldMk cId="3673777369" sldId="256"/>
            <ac:spMk id="9" creationId="{867AF9C7-F74E-4E32-8B6B-FE806D2A2075}"/>
          </ac:spMkLst>
        </pc:spChg>
        <pc:spChg chg="mod">
          <ac:chgData name="Paul Bloemers" userId="fe3832ff3b233e04" providerId="LiveId" clId="{94A0B710-BD0A-4342-8AF0-1CB8DF700FEB}" dt="2019-02-19T11:32:02.952" v="2619" actId="1035"/>
          <ac:spMkLst>
            <pc:docMk/>
            <pc:sldMk cId="3673777369" sldId="256"/>
            <ac:spMk id="10" creationId="{EBC4CA65-C211-49F4-B75D-512FDB193BD0}"/>
          </ac:spMkLst>
        </pc:spChg>
        <pc:spChg chg="mod">
          <ac:chgData name="Paul Bloemers" userId="fe3832ff3b233e04" providerId="LiveId" clId="{94A0B710-BD0A-4342-8AF0-1CB8DF700FEB}" dt="2019-02-19T11:32:02.952" v="2619" actId="1035"/>
          <ac:spMkLst>
            <pc:docMk/>
            <pc:sldMk cId="3673777369" sldId="256"/>
            <ac:spMk id="11" creationId="{9A73BEF0-49F8-4E07-86D7-6FC56C916F94}"/>
          </ac:spMkLst>
        </pc:spChg>
        <pc:graphicFrameChg chg="mod">
          <ac:chgData name="Paul Bloemers" userId="fe3832ff3b233e04" providerId="LiveId" clId="{94A0B710-BD0A-4342-8AF0-1CB8DF700FEB}" dt="2019-02-19T11:32:03.128" v="2620" actId="14100"/>
          <ac:graphicFrameMkLst>
            <pc:docMk/>
            <pc:sldMk cId="3673777369" sldId="256"/>
            <ac:graphicFrameMk id="6" creationId="{ACB156B9-2199-4998-9157-61E2A322E602}"/>
          </ac:graphicFrameMkLst>
        </pc:graphicFrameChg>
      </pc:sldChg>
      <pc:sldChg chg="modAnim">
        <pc:chgData name="Paul Bloemers" userId="fe3832ff3b233e04" providerId="LiveId" clId="{94A0B710-BD0A-4342-8AF0-1CB8DF700FEB}" dt="2019-02-19T12:39:46.579" v="2624"/>
        <pc:sldMkLst>
          <pc:docMk/>
          <pc:sldMk cId="1954489364" sldId="258"/>
        </pc:sldMkLst>
      </pc:sldChg>
      <pc:sldChg chg="addSp delSp modSp add delAnim modAnim">
        <pc:chgData name="Paul Bloemers" userId="fe3832ff3b233e04" providerId="LiveId" clId="{94A0B710-BD0A-4342-8AF0-1CB8DF700FEB}" dt="2019-02-19T12:43:35.330" v="2658"/>
        <pc:sldMkLst>
          <pc:docMk/>
          <pc:sldMk cId="3039929409" sldId="259"/>
        </pc:sldMkLst>
        <pc:spChg chg="mod">
          <ac:chgData name="Paul Bloemers" userId="fe3832ff3b233e04" providerId="LiveId" clId="{94A0B710-BD0A-4342-8AF0-1CB8DF700FEB}" dt="2019-02-18T11:35:37.766" v="10" actId="20577"/>
          <ac:spMkLst>
            <pc:docMk/>
            <pc:sldMk cId="3039929409" sldId="259"/>
            <ac:spMk id="2" creationId="{E416DA95-ED8B-4709-B744-4B528509F304}"/>
          </ac:spMkLst>
        </pc:spChg>
        <pc:spChg chg="del">
          <ac:chgData name="Paul Bloemers" userId="fe3832ff3b233e04" providerId="LiveId" clId="{94A0B710-BD0A-4342-8AF0-1CB8DF700FEB}" dt="2019-02-18T11:35:40.238" v="11"/>
          <ac:spMkLst>
            <pc:docMk/>
            <pc:sldMk cId="3039929409" sldId="259"/>
            <ac:spMk id="3" creationId="{EEFC21FD-17E4-4D02-8C38-D10835580C16}"/>
          </ac:spMkLst>
        </pc:spChg>
        <pc:spChg chg="add mod">
          <ac:chgData name="Paul Bloemers" userId="fe3832ff3b233e04" providerId="LiveId" clId="{94A0B710-BD0A-4342-8AF0-1CB8DF700FEB}" dt="2019-02-18T11:52:26.733" v="558" actId="20577"/>
          <ac:spMkLst>
            <pc:docMk/>
            <pc:sldMk cId="3039929409" sldId="259"/>
            <ac:spMk id="4" creationId="{1F17B60C-60F8-4A81-AFE9-063C40FFF9BC}"/>
          </ac:spMkLst>
        </pc:spChg>
        <pc:spChg chg="add del mod">
          <ac:chgData name="Paul Bloemers" userId="fe3832ff3b233e04" providerId="LiveId" clId="{94A0B710-BD0A-4342-8AF0-1CB8DF700FEB}" dt="2019-02-18T11:35:43.079" v="12" actId="478"/>
          <ac:spMkLst>
            <pc:docMk/>
            <pc:sldMk cId="3039929409" sldId="259"/>
            <ac:spMk id="5" creationId="{4C0CC68E-AF09-4572-B0D3-CD5A54608D98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" creationId="{1166EDCD-39DE-472B-9FB2-A7EB8C2A378F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56" creationId="{85B1AC5E-0EC3-4607-A8CE-D8D778FA9BD2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57" creationId="{9AE63E95-8BD1-4EC9-8EF7-8519286B7E9B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58" creationId="{506AF19D-FCFA-449A-96F6-2CFDF934D8FC}"/>
          </ac:spMkLst>
        </pc:spChg>
        <pc:spChg chg="add mod">
          <ac:chgData name="Paul Bloemers" userId="fe3832ff3b233e04" providerId="LiveId" clId="{94A0B710-BD0A-4342-8AF0-1CB8DF700FEB}" dt="2019-02-18T11:45:47.875" v="398" actId="20577"/>
          <ac:spMkLst>
            <pc:docMk/>
            <pc:sldMk cId="3039929409" sldId="259"/>
            <ac:spMk id="59" creationId="{4AA1F3C6-D38C-4EF5-B45C-FC3F7247F8F2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0" creationId="{817AAC25-DA76-4D6B-8AFB-F76D7DA3F663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1" creationId="{FEE04059-F22E-4746-90F0-3B4812BD440B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2" creationId="{7D100A12-A428-4A0E-9C18-B0DE068E50A5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3" creationId="{ED8A7808-5EB8-4AFC-8672-64FD59DDDA36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4" creationId="{3F951F1C-E628-4492-90D5-FBA86F59F021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5" creationId="{D2096410-6C93-43F6-A0CD-96FAE9888C42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6" creationId="{A2A5DB7A-BD68-4670-932A-252899A8F93F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7" creationId="{5A0A19BC-0910-4BA5-AF08-1171F11B7658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68" creationId="{892A275F-C697-47C3-95DA-8FE2D7BF5374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70" creationId="{69DD0B17-089F-459B-88AD-F724DF96B355}"/>
          </ac:spMkLst>
        </pc:spChg>
        <pc:spChg chg="add mod">
          <ac:chgData name="Paul Bloemers" userId="fe3832ff3b233e04" providerId="LiveId" clId="{94A0B710-BD0A-4342-8AF0-1CB8DF700FEB}" dt="2019-02-18T11:36:05.927" v="14" actId="1076"/>
          <ac:spMkLst>
            <pc:docMk/>
            <pc:sldMk cId="3039929409" sldId="259"/>
            <ac:spMk id="72" creationId="{23933F65-59B4-478D-ACE4-A5589977A6E5}"/>
          </ac:spMkLst>
        </pc:spChg>
        <pc:spChg chg="add del mod">
          <ac:chgData name="Paul Bloemers" userId="fe3832ff3b233e04" providerId="LiveId" clId="{94A0B710-BD0A-4342-8AF0-1CB8DF700FEB}" dt="2019-02-18T11:36:23.095" v="42" actId="478"/>
          <ac:spMkLst>
            <pc:docMk/>
            <pc:sldMk cId="3039929409" sldId="259"/>
            <ac:spMk id="73" creationId="{857339CD-29A8-4DE3-828E-C223F83F4EB9}"/>
          </ac:spMkLst>
        </pc:spChg>
        <pc:spChg chg="add mod">
          <ac:chgData name="Paul Bloemers" userId="fe3832ff3b233e04" providerId="LiveId" clId="{94A0B710-BD0A-4342-8AF0-1CB8DF700FEB}" dt="2019-02-18T11:36:17.065" v="41" actId="1037"/>
          <ac:spMkLst>
            <pc:docMk/>
            <pc:sldMk cId="3039929409" sldId="259"/>
            <ac:spMk id="74" creationId="{DA1A0C8C-7E54-41DF-9074-C2CAE8A7B834}"/>
          </ac:spMkLst>
        </pc:spChg>
        <pc:spChg chg="add del mod">
          <ac:chgData name="Paul Bloemers" userId="fe3832ff3b233e04" providerId="LiveId" clId="{94A0B710-BD0A-4342-8AF0-1CB8DF700FEB}" dt="2019-02-18T11:36:24.544" v="43" actId="478"/>
          <ac:spMkLst>
            <pc:docMk/>
            <pc:sldMk cId="3039929409" sldId="259"/>
            <ac:spMk id="76" creationId="{3194603E-62A5-4309-A14C-6AC33FD7C635}"/>
          </ac:spMkLst>
        </pc:spChg>
        <pc:spChg chg="add mod">
          <ac:chgData name="Paul Bloemers" userId="fe3832ff3b233e04" providerId="LiveId" clId="{94A0B710-BD0A-4342-8AF0-1CB8DF700FEB}" dt="2019-02-18T11:37:05.405" v="58" actId="1076"/>
          <ac:spMkLst>
            <pc:docMk/>
            <pc:sldMk cId="3039929409" sldId="259"/>
            <ac:spMk id="77" creationId="{59FFF4B6-B8A1-4E04-8D22-711ECB842EC5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78" creationId="{7D1C3CEB-443C-4998-868E-DC085F03A7BC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79" creationId="{0FB0A6F7-5240-40A9-89F6-1CA923D02F78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80" creationId="{B56FEE2D-8C18-4FD2-AD24-1CFD9EFDE193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81" creationId="{C98298AA-682F-4F01-B5EF-966296AF902F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82" creationId="{2287900C-8B32-44EB-9A3A-C218EFFE1C5C}"/>
          </ac:spMkLst>
        </pc:spChg>
        <pc:spChg chg="add mod">
          <ac:chgData name="Paul Bloemers" userId="fe3832ff3b233e04" providerId="LiveId" clId="{94A0B710-BD0A-4342-8AF0-1CB8DF700FEB}" dt="2019-02-18T11:51:14.209" v="545" actId="1035"/>
          <ac:spMkLst>
            <pc:docMk/>
            <pc:sldMk cId="3039929409" sldId="259"/>
            <ac:spMk id="83" creationId="{3D02AE5E-3FE7-44EB-8CE2-4C24F5AF5C27}"/>
          </ac:spMkLst>
        </pc:spChg>
        <pc:spChg chg="add del mod">
          <ac:chgData name="Paul Bloemers" userId="fe3832ff3b233e04" providerId="LiveId" clId="{94A0B710-BD0A-4342-8AF0-1CB8DF700FEB}" dt="2019-02-18T11:49:52.069" v="465" actId="478"/>
          <ac:spMkLst>
            <pc:docMk/>
            <pc:sldMk cId="3039929409" sldId="259"/>
            <ac:spMk id="84" creationId="{5E6C0704-47C0-4698-995A-5504E2BD5050}"/>
          </ac:spMkLst>
        </pc:spChg>
        <pc:spChg chg="add mod">
          <ac:chgData name="Paul Bloemers" userId="fe3832ff3b233e04" providerId="LiveId" clId="{94A0B710-BD0A-4342-8AF0-1CB8DF700FEB}" dt="2019-02-18T11:49:42.379" v="464" actId="1076"/>
          <ac:spMkLst>
            <pc:docMk/>
            <pc:sldMk cId="3039929409" sldId="259"/>
            <ac:spMk id="85" creationId="{56ED1A39-F699-4E96-A62B-CF6590E08C57}"/>
          </ac:spMkLst>
        </pc:sp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7" creationId="{C504FB12-0A05-4C7B-BC9E-974429F06930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8" creationId="{6505AC38-9CA0-49A1-9E1C-957B768E588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9" creationId="{9B921032-204E-4D7F-AFDB-CDFAA36F2A56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0" creationId="{DD18F4E4-05CD-416C-A7A5-400F60DF00AF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1" creationId="{0C89CEFC-9268-469C-986E-034B6A23B728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2" creationId="{218A71BD-132A-4E42-AB2F-1AE7FCEE2654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3" creationId="{47C1D728-BC4B-4539-9810-FA4213852E8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4" creationId="{A0DBB6FC-8471-4186-930C-A6EF58286B7D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5" creationId="{124CEA6A-01A9-4453-B648-F3850DF387A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6" creationId="{EB67461D-710F-4342-9711-3B02CD723D8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7" creationId="{38117B58-A418-4D00-803B-7B2B326FAB83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8" creationId="{E888F31D-DEC4-4733-BA2B-0A85FEBAD5D4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19" creationId="{4FFD071B-7E40-4190-B0F9-3477A13680C8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0" creationId="{AC061388-88B2-464B-82BD-1568D32242C5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1" creationId="{18AADB49-BCAB-4273-A1F7-DB057ACC815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2" creationId="{F84B0B41-848B-417A-9785-A5CB1BFC313D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3" creationId="{5535E16B-377F-48C5-97AB-1DDB30C96EC9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4" creationId="{B06D1001-8FAA-4A83-A2DF-54BE50A36DA9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5" creationId="{440DDABC-9551-4AFE-ABF8-05BA484A1896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6" creationId="{3F79AB97-EF25-4312-A5DD-D19676F2515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7" creationId="{3D999C0E-0AB2-49CF-B2A9-3E84F59E6A8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8" creationId="{0BA918E9-DAFA-4E01-AE75-C91C662858AB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29" creationId="{6A5A13F6-1A34-4CBF-A589-BEC533DC171B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0" creationId="{186839D3-81E2-4FD9-9CCF-604BEA2B9292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1" creationId="{8FA3B28A-31F3-4366-B1A1-95E07BE56773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2" creationId="{CE10A982-70EE-4901-A00C-CC86E50A380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3" creationId="{9D597FC8-990F-4A27-84DF-4AE205C1C2B3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4" creationId="{215C5973-3C2F-4F6E-8F3B-3A4530206C26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5" creationId="{26B2D7FD-F8D6-4307-9698-02EED71F10B9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6" creationId="{53E97A33-28E4-469E-BA4C-E5869CF7ACB9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7" creationId="{A284EBEB-6991-4BD6-8815-D221148BC324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8" creationId="{EC25CA34-1C19-4E72-BE49-8353A0590742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39" creationId="{43250B48-8F76-43A9-9819-8C9E1ED305F9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0" creationId="{45D27782-B8DA-47EB-8C8F-E95430186A17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1" creationId="{64A827CC-67FB-4B18-B296-E9E35F2322F0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2" creationId="{B677AB05-7261-4EE1-BD18-C59606A95FC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3" creationId="{30BB4301-6616-4C21-863F-A85AF37A07F0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4" creationId="{369E26AE-0BB4-4EB9-A70E-689FDE10A366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5" creationId="{E2A68A73-B32D-4764-9DB3-58E65C05EF05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6" creationId="{6069B9CA-FCB4-4F50-8EB7-E52E442AB140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7" creationId="{7FA0EFAB-23C1-4ABB-A386-2EAA985216F4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8" creationId="{FA665656-D573-4DCA-8299-0AB4E36CB828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49" creationId="{9266DFB3-09F7-4C11-AABD-8E34F4069F7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0" creationId="{C4F09A88-A4C3-4235-9A34-48BE8AA6B76C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1" creationId="{6C27D75E-8C1B-4121-9585-B3032E74F12A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2" creationId="{759D834F-D16D-4C65-A746-9F66DDA65A06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3" creationId="{99B6F034-F576-47B9-BF56-4E858614A671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4" creationId="{189A1DE6-654D-4363-BCE5-9C026B054083}"/>
          </ac:cxnSpMkLst>
        </pc:cxnChg>
        <pc:cxnChg chg="add mod">
          <ac:chgData name="Paul Bloemers" userId="fe3832ff3b233e04" providerId="LiveId" clId="{94A0B710-BD0A-4342-8AF0-1CB8DF700FEB}" dt="2019-02-18T11:36:05.927" v="14" actId="1076"/>
          <ac:cxnSpMkLst>
            <pc:docMk/>
            <pc:sldMk cId="3039929409" sldId="259"/>
            <ac:cxnSpMk id="55" creationId="{D163324D-58E9-4654-97CA-77F8BBDBB270}"/>
          </ac:cxnSpMkLst>
        </pc:cxnChg>
        <pc:cxnChg chg="add mod">
          <ac:chgData name="Paul Bloemers" userId="fe3832ff3b233e04" providerId="LiveId" clId="{94A0B710-BD0A-4342-8AF0-1CB8DF700FEB}" dt="2019-02-18T11:40:30.003" v="158" actId="1035"/>
          <ac:cxnSpMkLst>
            <pc:docMk/>
            <pc:sldMk cId="3039929409" sldId="259"/>
            <ac:cxnSpMk id="69" creationId="{47705154-A48B-4752-B4D7-656045219D84}"/>
          </ac:cxnSpMkLst>
        </pc:cxnChg>
        <pc:cxnChg chg="add del mod">
          <ac:chgData name="Paul Bloemers" userId="fe3832ff3b233e04" providerId="LiveId" clId="{94A0B710-BD0A-4342-8AF0-1CB8DF700FEB}" dt="2019-02-18T11:36:28.061" v="45" actId="478"/>
          <ac:cxnSpMkLst>
            <pc:docMk/>
            <pc:sldMk cId="3039929409" sldId="259"/>
            <ac:cxnSpMk id="71" creationId="{9DEEDDEC-C6F1-42FF-A900-A3386A97407D}"/>
          </ac:cxnSpMkLst>
        </pc:cxnChg>
        <pc:cxnChg chg="add del mod">
          <ac:chgData name="Paul Bloemers" userId="fe3832ff3b233e04" providerId="LiveId" clId="{94A0B710-BD0A-4342-8AF0-1CB8DF700FEB}" dt="2019-02-18T11:36:26.493" v="44" actId="478"/>
          <ac:cxnSpMkLst>
            <pc:docMk/>
            <pc:sldMk cId="3039929409" sldId="259"/>
            <ac:cxnSpMk id="75" creationId="{E1087E3D-3D11-4FC4-AD10-D55D968D6549}"/>
          </ac:cxnSpMkLst>
        </pc:cxnChg>
      </pc:sldChg>
      <pc:sldChg chg="addSp delSp modSp add addAnim delAnim modAnim">
        <pc:chgData name="Paul Bloemers" userId="fe3832ff3b233e04" providerId="LiveId" clId="{94A0B710-BD0A-4342-8AF0-1CB8DF700FEB}" dt="2019-02-18T12:58:04.409" v="1322"/>
        <pc:sldMkLst>
          <pc:docMk/>
          <pc:sldMk cId="3726684570" sldId="260"/>
        </pc:sldMkLst>
        <pc:spChg chg="mod">
          <ac:chgData name="Paul Bloemers" userId="fe3832ff3b233e04" providerId="LiveId" clId="{94A0B710-BD0A-4342-8AF0-1CB8DF700FEB}" dt="2019-02-18T12:57:03.933" v="1310" actId="1076"/>
          <ac:spMkLst>
            <pc:docMk/>
            <pc:sldMk cId="3726684570" sldId="260"/>
            <ac:spMk id="3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48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49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0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1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2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3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4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5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6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7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8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59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1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2" creationId="{00000000-0000-0000-0000-000000000000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3" creationId="{1E733BF1-910E-466B-8B59-C7531D26108F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4" creationId="{7275FBA2-02C6-49A5-8A67-068E774AE22F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5" creationId="{4C40BBE8-8516-4A10-AFB9-CC22EE20BB61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67" creationId="{580BE143-17D1-448C-A464-B35775BCC86B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70" creationId="{80E9832B-AAC9-4741-B94E-65F0E21131ED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71" creationId="{FDEF4D84-B749-47CB-93FF-1E31E4F4FAA7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72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73" creationId="{00000000-0000-0000-0000-000000000000}"/>
          </ac:spMkLst>
        </pc:spChg>
        <pc:spChg chg="add mod">
          <ac:chgData name="Paul Bloemers" userId="fe3832ff3b233e04" providerId="LiveId" clId="{94A0B710-BD0A-4342-8AF0-1CB8DF700FEB}" dt="2019-02-18T12:57:11.829" v="1312" actId="1076"/>
          <ac:spMkLst>
            <pc:docMk/>
            <pc:sldMk cId="3726684570" sldId="260"/>
            <ac:spMk id="74" creationId="{CDCA0AD6-93C4-4EEA-A184-551C38C48BCE}"/>
          </ac:spMkLst>
        </pc:spChg>
        <pc:spChg chg="add del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75" creationId="{6D76EA62-94F0-4204-BF2B-E9BD898A85AD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88" creationId="{E8956C9D-FCFA-4FBF-BB7F-17C57C1EF9F8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89" creationId="{461B7165-0820-43C6-B1EC-F3BBD3FB50A5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0" creationId="{296DE1FB-F64C-445F-A90C-3B3C4B3A3E54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1" creationId="{4C2EB077-1617-4A4E-8C6E-D1AAABFFB24A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2" creationId="{D7B781ED-97A0-4BBD-AA81-AA073335C9C2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3" creationId="{C0CBE33C-CE15-4FDD-B44A-EBD086E47C73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4" creationId="{1810C94D-7EA1-4994-8F5D-DB9675F54B13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5" creationId="{873DA133-606A-45BD-8E1C-4DB20D74F70E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6" creationId="{9CABC547-CD20-4442-93C7-3CD867089303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7" creationId="{63B1EAF4-376F-4443-8B84-3A3CE1546A86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99" creationId="{0D8DC165-1BCB-44FC-99A4-A1DAC6B9CFFE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100" creationId="{6BC07985-A34B-45AC-A5BA-5415FEBC615A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101" creationId="{5D049101-91CC-4DF9-81E5-591E7E861EDC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102" creationId="{444F9C97-969B-4C31-8F4E-C2511C2673B5}"/>
          </ac:spMkLst>
        </pc:spChg>
        <pc:spChg chg="add del mod">
          <ac:chgData name="Paul Bloemers" userId="fe3832ff3b233e04" providerId="LiveId" clId="{94A0B710-BD0A-4342-8AF0-1CB8DF700FEB}" dt="2019-02-18T12:56:27.811" v="1299"/>
          <ac:spMkLst>
            <pc:docMk/>
            <pc:sldMk cId="3726684570" sldId="260"/>
            <ac:spMk id="103" creationId="{9516DB75-D98C-41DA-967C-B845EC9AC10E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16" creationId="{65C30F49-C7B4-41E6-8894-41C4CB81DC2B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17" creationId="{A06082C9-ECEB-4B0C-9AF7-A8DCBAA6234F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18" creationId="{0B6E499E-1EF1-419F-A450-3315F52C8707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19" creationId="{A56F2086-C987-4C6A-B254-0A749F435835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0" creationId="{5E223A73-6B98-4981-AB46-3738C0B8CAE1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1" creationId="{1F1C0FA7-116C-4D32-B641-90B8B28F2248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2" creationId="{1F36B204-4CA6-4D02-AFF0-CD282180381A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3" creationId="{39A642B6-FFFE-47C8-93AA-B3EC29213CCA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4" creationId="{587B221C-933B-4FC1-BE94-E6372BCEB9AD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5" creationId="{551A1299-F7FF-4826-8EDA-F6B341C6973C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7" creationId="{0411CB00-1454-44D7-A1D1-84B4512DDDB9}"/>
          </ac:spMkLst>
        </pc:spChg>
        <pc:spChg chg="add del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8" creationId="{E781E6CD-DEDB-44B7-AC14-A81BF25FA4BA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29" creationId="{66D580E4-0979-484E-AC29-6E609FC05BC4}"/>
          </ac:spMkLst>
        </pc:spChg>
        <pc:spChg chg="add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30" creationId="{80C419F9-1B9E-4A53-A341-AF9167AB67C8}"/>
          </ac:spMkLst>
        </pc:spChg>
        <pc:spChg chg="add del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31" creationId="{AD8A1D99-4BD0-491D-AF32-4C15ED3B6715}"/>
          </ac:spMkLst>
        </pc:spChg>
        <pc:spChg chg="add del mod">
          <ac:chgData name="Paul Bloemers" userId="fe3832ff3b233e04" providerId="LiveId" clId="{94A0B710-BD0A-4342-8AF0-1CB8DF700FEB}" dt="2019-02-18T12:57:41.062" v="1320" actId="164"/>
          <ac:spMkLst>
            <pc:docMk/>
            <pc:sldMk cId="3726684570" sldId="260"/>
            <ac:spMk id="132" creationId="{B45BC1DB-D2F4-4693-9F37-45E72AC3BAA7}"/>
          </ac:spMkLst>
        </pc:spChg>
        <pc:grpChg chg="add del mod">
          <ac:chgData name="Paul Bloemers" userId="fe3832ff3b233e04" providerId="LiveId" clId="{94A0B710-BD0A-4342-8AF0-1CB8DF700FEB}" dt="2019-02-18T12:58:04.409" v="1322"/>
          <ac:grpSpMkLst>
            <pc:docMk/>
            <pc:sldMk cId="3726684570" sldId="260"/>
            <ac:grpSpMk id="28" creationId="{2A6BE9FF-ED35-4622-817B-85CFC35ED5D4}"/>
          </ac:grpSpMkLst>
        </pc:grpChg>
        <pc:cxnChg chg="mod">
          <ac:chgData name="Paul Bloemers" userId="fe3832ff3b233e04" providerId="LiveId" clId="{94A0B710-BD0A-4342-8AF0-1CB8DF700FEB}" dt="2019-02-18T12:57:11.829" v="1312" actId="1076"/>
          <ac:cxnSpMkLst>
            <pc:docMk/>
            <pc:sldMk cId="3726684570" sldId="260"/>
            <ac:cxnSpMk id="45" creationId="{00000000-0000-0000-0000-000000000000}"/>
          </ac:cxnSpMkLst>
        </pc:cxnChg>
        <pc:cxnChg chg="mod">
          <ac:chgData name="Paul Bloemers" userId="fe3832ff3b233e04" providerId="LiveId" clId="{94A0B710-BD0A-4342-8AF0-1CB8DF700FEB}" dt="2019-02-18T12:57:11.829" v="1312" actId="1076"/>
          <ac:cxnSpMkLst>
            <pc:docMk/>
            <pc:sldMk cId="3726684570" sldId="260"/>
            <ac:cxnSpMk id="47" creationId="{00000000-0000-0000-0000-000000000000}"/>
          </ac:cxnSpMkLst>
        </pc:cxnChg>
        <pc:cxnChg chg="add mod">
          <ac:chgData name="Paul Bloemers" userId="fe3832ff3b233e04" providerId="LiveId" clId="{94A0B710-BD0A-4342-8AF0-1CB8DF700FEB}" dt="2019-02-18T12:57:11.829" v="1312" actId="1076"/>
          <ac:cxnSpMkLst>
            <pc:docMk/>
            <pc:sldMk cId="3726684570" sldId="260"/>
            <ac:cxnSpMk id="60" creationId="{02327B2D-8CEC-4B38-B25A-5AD9F6078D39}"/>
          </ac:cxnSpMkLst>
        </pc:cxnChg>
        <pc:cxnChg chg="mod">
          <ac:chgData name="Paul Bloemers" userId="fe3832ff3b233e04" providerId="LiveId" clId="{94A0B710-BD0A-4342-8AF0-1CB8DF700FEB}" dt="2019-02-18T12:57:11.829" v="1312" actId="1076"/>
          <ac:cxnSpMkLst>
            <pc:docMk/>
            <pc:sldMk cId="3726684570" sldId="260"/>
            <ac:cxnSpMk id="68" creationId="{00000000-0000-0000-0000-000000000000}"/>
          </ac:cxnSpMkLst>
        </pc:cxnChg>
        <pc:cxnChg chg="mod">
          <ac:chgData name="Paul Bloemers" userId="fe3832ff3b233e04" providerId="LiveId" clId="{94A0B710-BD0A-4342-8AF0-1CB8DF700FEB}" dt="2019-02-18T12:57:11.829" v="1312" actId="1076"/>
          <ac:cxnSpMkLst>
            <pc:docMk/>
            <pc:sldMk cId="3726684570" sldId="260"/>
            <ac:cxnSpMk id="69" creationId="{00000000-0000-0000-0000-000000000000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76" creationId="{17579A0D-2DFB-4AAB-BB5E-49ACEB4693D3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77" creationId="{8DF21AF0-C5A3-4505-9366-AC226DC88BA5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78" creationId="{40D16FD4-F352-41AD-98EE-0BAAC111F464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79" creationId="{D873EF6C-7C1A-4F94-BFBB-017D760A28E9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0" creationId="{96710F1F-56AF-42D6-8F41-256BAF07156F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1" creationId="{6FE08806-34C2-43B6-9968-969BDE7C638F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2" creationId="{8D86A5B7-C470-41D7-96D7-AA1B5E955119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3" creationId="{EEECBC47-3231-487F-BBD7-F6F7A4A27C9F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4" creationId="{C2C14ECA-816D-4A96-BE5F-15E67DC191B8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5" creationId="{16AA6C48-BF10-48C2-97D6-3AC8C35177C3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6" creationId="{68993A0F-27AB-4873-8D4F-622A13BBA25A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87" creationId="{6C62CB7E-AC90-46F5-A298-551B7AFEBB84}"/>
          </ac:cxnSpMkLst>
        </pc:cxnChg>
        <pc:cxnChg chg="add del mod">
          <ac:chgData name="Paul Bloemers" userId="fe3832ff3b233e04" providerId="LiveId" clId="{94A0B710-BD0A-4342-8AF0-1CB8DF700FEB}" dt="2019-02-18T12:56:27.811" v="1299"/>
          <ac:cxnSpMkLst>
            <pc:docMk/>
            <pc:sldMk cId="3726684570" sldId="260"/>
            <ac:cxnSpMk id="98" creationId="{B207B287-4F31-4B55-8B7F-A5729C692747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4" creationId="{ACD2F30B-79F6-4C5E-B529-3195C599B492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5" creationId="{331E0F70-43F7-46D5-930A-B1A800513252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6" creationId="{95CB88AB-C0F1-48D5-93B9-8E36BF5F7E72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7" creationId="{417FE748-AA06-4187-A639-9AD0797C7823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8" creationId="{C036C8D8-C569-40AC-A12C-D00C6CC5981E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09" creationId="{A5EE11D5-A13E-4672-AC6F-4B0BDD335820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0" creationId="{9B7589A2-BE3C-48FF-9986-96AFD56718E8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1" creationId="{1DB846F6-4DB6-4A03-B973-AE7A3BA12339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2" creationId="{231A0EBC-BF87-4CC9-ACA3-C9E6F0CF3FD0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3" creationId="{C877D50E-5D7C-46E5-9EE8-DA4D96B59B12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4" creationId="{717B3F9C-B1EA-43A4-837D-B718846E98B1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15" creationId="{4812C601-AC53-446F-96B8-1A1734CBDE60}"/>
          </ac:cxnSpMkLst>
        </pc:cxnChg>
        <pc:cxnChg chg="add mod">
          <ac:chgData name="Paul Bloemers" userId="fe3832ff3b233e04" providerId="LiveId" clId="{94A0B710-BD0A-4342-8AF0-1CB8DF700FEB}" dt="2019-02-18T12:57:41.062" v="1320" actId="164"/>
          <ac:cxnSpMkLst>
            <pc:docMk/>
            <pc:sldMk cId="3726684570" sldId="260"/>
            <ac:cxnSpMk id="126" creationId="{75726D5F-304C-440E-BBA6-B97D7A38D1C0}"/>
          </ac:cxnSpMkLst>
        </pc:cxnChg>
      </pc:sldChg>
      <pc:sldChg chg="addSp delSp modSp add modAnim">
        <pc:chgData name="Paul Bloemers" userId="fe3832ff3b233e04" providerId="LiveId" clId="{94A0B710-BD0A-4342-8AF0-1CB8DF700FEB}" dt="2019-03-13T09:41:15.704" v="2674"/>
        <pc:sldMkLst>
          <pc:docMk/>
          <pc:sldMk cId="1599185644" sldId="261"/>
        </pc:sldMkLst>
        <pc:spChg chg="mod">
          <ac:chgData name="Paul Bloemers" userId="fe3832ff3b233e04" providerId="LiveId" clId="{94A0B710-BD0A-4342-8AF0-1CB8DF700FEB}" dt="2019-02-18T12:07:43.259" v="818" actId="1076"/>
          <ac:spMkLst>
            <pc:docMk/>
            <pc:sldMk cId="1599185644" sldId="261"/>
            <ac:spMk id="2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3:19:16.077" v="1582" actId="27636"/>
          <ac:spMkLst>
            <pc:docMk/>
            <pc:sldMk cId="1599185644" sldId="261"/>
            <ac:spMk id="3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16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17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18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19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0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1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2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3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4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5" creationId="{00000000-0000-0000-0000-000000000000}"/>
          </ac:spMkLst>
        </pc:spChg>
        <pc:spChg chg="add mod">
          <ac:chgData name="Paul Bloemers" userId="fe3832ff3b233e04" providerId="LiveId" clId="{94A0B710-BD0A-4342-8AF0-1CB8DF700FEB}" dt="2019-02-18T12:10:26.894" v="866" actId="1076"/>
          <ac:spMkLst>
            <pc:docMk/>
            <pc:sldMk cId="1599185644" sldId="261"/>
            <ac:spMk id="28" creationId="{79C902D9-02AE-4935-A0F1-6807B569B7F4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29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30" creationId="{00000000-0000-0000-0000-000000000000}"/>
          </ac:spMkLst>
        </pc:spChg>
        <pc:spChg chg="add mod">
          <ac:chgData name="Paul Bloemers" userId="fe3832ff3b233e04" providerId="LiveId" clId="{94A0B710-BD0A-4342-8AF0-1CB8DF700FEB}" dt="2019-02-18T12:12:56.886" v="925" actId="1076"/>
          <ac:spMkLst>
            <pc:docMk/>
            <pc:sldMk cId="1599185644" sldId="261"/>
            <ac:spMk id="31" creationId="{BBA6DD08-4734-4EA3-8714-CBE263D4C177}"/>
          </ac:spMkLst>
        </pc:spChg>
        <pc:spChg chg="add mod">
          <ac:chgData name="Paul Bloemers" userId="fe3832ff3b233e04" providerId="LiveId" clId="{94A0B710-BD0A-4342-8AF0-1CB8DF700FEB}" dt="2019-02-18T12:14:08" v="949" actId="1076"/>
          <ac:spMkLst>
            <pc:docMk/>
            <pc:sldMk cId="1599185644" sldId="261"/>
            <ac:spMk id="32" creationId="{FE545BEA-6DAD-4E06-A48B-7E1E9E80F8A4}"/>
          </ac:spMkLst>
        </pc:spChg>
        <pc:spChg chg="del">
          <ac:chgData name="Paul Bloemers" userId="fe3832ff3b233e04" providerId="LiveId" clId="{94A0B710-BD0A-4342-8AF0-1CB8DF700FEB}" dt="2019-02-18T12:07:50.803" v="819" actId="478"/>
          <ac:spMkLst>
            <pc:docMk/>
            <pc:sldMk cId="1599185644" sldId="261"/>
            <ac:spMk id="35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16:02.573" v="976" actId="1037"/>
          <ac:spMkLst>
            <pc:docMk/>
            <pc:sldMk cId="1599185644" sldId="261"/>
            <ac:spMk id="36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16:10.888" v="990" actId="1036"/>
          <ac:spMkLst>
            <pc:docMk/>
            <pc:sldMk cId="1599185644" sldId="261"/>
            <ac:spMk id="37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16:10.888" v="990" actId="1036"/>
          <ac:spMkLst>
            <pc:docMk/>
            <pc:sldMk cId="1599185644" sldId="261"/>
            <ac:spMk id="38" creationId="{00000000-0000-0000-0000-000000000000}"/>
          </ac:spMkLst>
        </pc:spChg>
        <pc:spChg chg="mod">
          <ac:chgData name="Paul Bloemers" userId="fe3832ff3b233e04" providerId="LiveId" clId="{94A0B710-BD0A-4342-8AF0-1CB8DF700FEB}" dt="2019-02-18T12:16:10.888" v="990" actId="1036"/>
          <ac:spMkLst>
            <pc:docMk/>
            <pc:sldMk cId="1599185644" sldId="261"/>
            <ac:spMk id="39" creationId="{00000000-0000-0000-0000-000000000000}"/>
          </ac:spMkLst>
        </pc:spChg>
        <pc:spChg chg="mod ord">
          <ac:chgData name="Paul Bloemers" userId="fe3832ff3b233e04" providerId="LiveId" clId="{94A0B710-BD0A-4342-8AF0-1CB8DF700FEB}" dt="2019-02-18T12:11:11.516" v="883" actId="1035"/>
          <ac:spMkLst>
            <pc:docMk/>
            <pc:sldMk cId="1599185644" sldId="261"/>
            <ac:spMk id="46" creationId="{00000000-0000-0000-0000-000000000000}"/>
          </ac:spMkLst>
        </pc:spChg>
        <pc:spChg chg="mod ord">
          <ac:chgData name="Paul Bloemers" userId="fe3832ff3b233e04" providerId="LiveId" clId="{94A0B710-BD0A-4342-8AF0-1CB8DF700FEB}" dt="2019-02-18T12:11:07.330" v="877" actId="1035"/>
          <ac:spMkLst>
            <pc:docMk/>
            <pc:sldMk cId="1599185644" sldId="261"/>
            <ac:spMk id="47" creationId="{00000000-0000-0000-0000-000000000000}"/>
          </ac:spMkLst>
        </pc:spChg>
        <pc:spChg chg="mod ord">
          <ac:chgData name="Paul Bloemers" userId="fe3832ff3b233e04" providerId="LiveId" clId="{94A0B710-BD0A-4342-8AF0-1CB8DF700FEB}" dt="2019-02-18T12:11:01.822" v="869" actId="1076"/>
          <ac:spMkLst>
            <pc:docMk/>
            <pc:sldMk cId="1599185644" sldId="261"/>
            <ac:spMk id="48" creationId="{00000000-0000-0000-0000-000000000000}"/>
          </ac:spMkLst>
        </pc:spChg>
        <pc:spChg chg="mod ord">
          <ac:chgData name="Paul Bloemers" userId="fe3832ff3b233e04" providerId="LiveId" clId="{94A0B710-BD0A-4342-8AF0-1CB8DF700FEB}" dt="2019-02-18T12:11:01.822" v="869" actId="1076"/>
          <ac:spMkLst>
            <pc:docMk/>
            <pc:sldMk cId="1599185644" sldId="261"/>
            <ac:spMk id="49" creationId="{00000000-0000-0000-0000-000000000000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97" creationId="{486B3BC1-27B3-42E6-AE6B-85B4E6E9D634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98" creationId="{2B6851A8-F1F6-4FFC-B82C-F09790ADF02B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99" creationId="{30AAF24F-8ED4-463D-B20A-BDBB6629CE97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0" creationId="{F9CE959D-15E1-4CDE-8EB9-3312A8F4F4EA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1" creationId="{4DA446EA-09AA-4B9B-8C3E-69B39763A45A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2" creationId="{303141AE-2ED5-49A3-837C-225437D2F996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3" creationId="{73076DAC-3616-41F9-9F0A-0064EE2B2C06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4" creationId="{7CDE1C30-914C-40DB-B900-0056165166F4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5" creationId="{54294BBB-22A7-41EF-9184-7E64F6CCF004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6" creationId="{ECF7FE48-96F4-41C4-B847-7B3ECE217AB2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7" creationId="{A0AD7C54-96B2-4D7A-A494-8F2A334EEDD7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8" creationId="{3E9B1179-A859-4597-B3DE-307ADE755541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09" creationId="{94AAC81E-D602-4C15-B3C9-1841581376AA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11" creationId="{15E63A3A-F9B8-492F-B8E5-B8D42E0EADDF}"/>
          </ac:spMkLst>
        </pc:spChg>
        <pc:spChg chg="add del mod">
          <ac:chgData name="Paul Bloemers" userId="fe3832ff3b233e04" providerId="LiveId" clId="{94A0B710-BD0A-4342-8AF0-1CB8DF700FEB}" dt="2019-02-18T12:08:32.470" v="853" actId="478"/>
          <ac:spMkLst>
            <pc:docMk/>
            <pc:sldMk cId="1599185644" sldId="261"/>
            <ac:spMk id="112" creationId="{2652652C-FFE9-470C-8FC6-35EF8FF2C57A}"/>
          </ac:spMkLst>
        </pc:spChg>
        <pc:spChg chg="add mod">
          <ac:chgData name="Paul Bloemers" userId="fe3832ff3b233e04" providerId="LiveId" clId="{94A0B710-BD0A-4342-8AF0-1CB8DF700FEB}" dt="2019-02-18T12:08:23.481" v="851" actId="1037"/>
          <ac:spMkLst>
            <pc:docMk/>
            <pc:sldMk cId="1599185644" sldId="261"/>
            <ac:spMk id="113" creationId="{63036A9C-67E6-4B33-ABA5-5AC0851EF9CF}"/>
          </ac:spMkLst>
        </pc:spChg>
        <pc:spChg chg="add del mod">
          <ac:chgData name="Paul Bloemers" userId="fe3832ff3b233e04" providerId="LiveId" clId="{94A0B710-BD0A-4342-8AF0-1CB8DF700FEB}" dt="2019-02-18T12:08:36.122" v="854" actId="478"/>
          <ac:spMkLst>
            <pc:docMk/>
            <pc:sldMk cId="1599185644" sldId="261"/>
            <ac:spMk id="114" creationId="{7E75D737-6082-4D92-9452-2EFF3E58EFBE}"/>
          </ac:spMkLst>
        </pc:spChg>
        <pc:spChg chg="add mod">
          <ac:chgData name="Paul Bloemers" userId="fe3832ff3b233e04" providerId="LiveId" clId="{94A0B710-BD0A-4342-8AF0-1CB8DF700FEB}" dt="2019-02-18T12:13:04.823" v="926" actId="1076"/>
          <ac:spMkLst>
            <pc:docMk/>
            <pc:sldMk cId="1599185644" sldId="261"/>
            <ac:spMk id="116" creationId="{D6B7011A-806B-4616-AD2F-8795DC2BCC76}"/>
          </ac:spMkLst>
        </pc:spChg>
        <pc:spChg chg="add mod">
          <ac:chgData name="Paul Bloemers" userId="fe3832ff3b233e04" providerId="LiveId" clId="{94A0B710-BD0A-4342-8AF0-1CB8DF700FEB}" dt="2019-02-18T12:13:34.279" v="933" actId="1076"/>
          <ac:spMkLst>
            <pc:docMk/>
            <pc:sldMk cId="1599185644" sldId="261"/>
            <ac:spMk id="117" creationId="{32E219E0-615C-417E-B1CE-9D15F99728B9}"/>
          </ac:spMkLst>
        </pc:sp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4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5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6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7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8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9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0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1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2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3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4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15" creationId="{00000000-0000-0000-0000-000000000000}"/>
          </ac:cxnSpMkLst>
        </pc:cxnChg>
        <pc:cxnChg chg="del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26" creationId="{00000000-0000-0000-0000-000000000000}"/>
          </ac:cxnSpMkLst>
        </pc:cxnChg>
        <pc:cxnChg chg="del mod">
          <ac:chgData name="Paul Bloemers" userId="fe3832ff3b233e04" providerId="LiveId" clId="{94A0B710-BD0A-4342-8AF0-1CB8DF700FEB}" dt="2019-02-18T12:07:50.803" v="819" actId="478"/>
          <ac:cxnSpMkLst>
            <pc:docMk/>
            <pc:sldMk cId="1599185644" sldId="261"/>
            <ac:cxnSpMk id="34" creationId="{00000000-0000-0000-0000-000000000000}"/>
          </ac:cxnSpMkLst>
        </pc:cxnChg>
        <pc:cxnChg chg="mod">
          <ac:chgData name="Paul Bloemers" userId="fe3832ff3b233e04" providerId="LiveId" clId="{94A0B710-BD0A-4342-8AF0-1CB8DF700FEB}" dt="2019-02-18T12:16:10.888" v="990" actId="1036"/>
          <ac:cxnSpMkLst>
            <pc:docMk/>
            <pc:sldMk cId="1599185644" sldId="261"/>
            <ac:cxnSpMk id="41" creationId="{00000000-0000-0000-0000-00000000000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42" creationId="{574126F7-4CF0-408E-A664-FD19AACAAFF0}"/>
          </ac:cxnSpMkLst>
        </pc:cxnChg>
        <pc:cxnChg chg="mod">
          <ac:chgData name="Paul Bloemers" userId="fe3832ff3b233e04" providerId="LiveId" clId="{94A0B710-BD0A-4342-8AF0-1CB8DF700FEB}" dt="2019-02-18T12:16:10.888" v="990" actId="1036"/>
          <ac:cxnSpMkLst>
            <pc:docMk/>
            <pc:sldMk cId="1599185644" sldId="261"/>
            <ac:cxnSpMk id="43" creationId="{00000000-0000-0000-0000-00000000000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44" creationId="{B2A3568F-8F0B-4ED0-A96D-7B6691394176}"/>
          </ac:cxnSpMkLst>
        </pc:cxnChg>
        <pc:cxnChg chg="mod">
          <ac:chgData name="Paul Bloemers" userId="fe3832ff3b233e04" providerId="LiveId" clId="{94A0B710-BD0A-4342-8AF0-1CB8DF700FEB}" dt="2019-02-18T12:16:10.888" v="990" actId="1036"/>
          <ac:cxnSpMkLst>
            <pc:docMk/>
            <pc:sldMk cId="1599185644" sldId="261"/>
            <ac:cxnSpMk id="45" creationId="{00000000-0000-0000-0000-00000000000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0" creationId="{25F07E31-4F9F-465B-90C6-4F148743A92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1" creationId="{F0EF92F6-45FD-429E-8708-61B2837D8DB9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2" creationId="{880A957F-EE86-4010-A9C5-4FFAD45D614C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3" creationId="{5EF50C69-1B30-427D-8F27-C8E660168A17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4" creationId="{DB292253-C772-4544-BA15-9C5017BD432D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5" creationId="{0907513B-61CA-410E-AF6B-5C2A8B8540FE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6" creationId="{AE061A83-F16D-46C8-ACA3-EE713068CA6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7" creationId="{F9BE1A3A-4F33-4065-9B2C-A4046BBD495F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8" creationId="{05590E18-B7E2-4958-81EC-28B23FAEAC55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59" creationId="{6D82E8A6-425F-4964-B0EB-E7EF7E0F2E57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0" creationId="{F8861002-917E-4064-A5A5-3A1168CF62D8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1" creationId="{10CCCE2A-003D-4890-BAA8-B9CE57D38B59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2" creationId="{BCE2B9F8-159B-4B09-A41A-A877A0098DD4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3" creationId="{09FD048B-2096-4555-857C-086B8EAB2E1A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4" creationId="{3F89BDB8-86BD-4AA6-857E-D80C5889A156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5" creationId="{123F542D-BB97-4E7F-AB09-CF7D1F71849D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6" creationId="{3AF021E2-F511-4C11-B8E8-E3ACDA5BFDB2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7" creationId="{77F8E7DF-AF54-4EB0-9ADF-6E3007065C9C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8" creationId="{965DE095-1960-4169-8661-A1B7A38E0F1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69" creationId="{AB8E5EA5-7F60-40B2-BA5F-E9676726A8E9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0" creationId="{76D7DB31-31A8-4389-9554-2B8C41B0D146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1" creationId="{09D14959-759A-4B4F-90F5-2C84B489122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2" creationId="{A3E48990-A6DB-41C1-9356-AD49F57F139C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3" creationId="{924B339C-9D6D-4FF5-950B-00F39F56174C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4" creationId="{220CA112-AF5D-4F93-A6C8-8513BAE10BA7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5" creationId="{DD3F78B1-B858-410D-876C-BBFEA67FDD3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6" creationId="{4E3FB780-FF39-4BF3-8DD1-FFEF06D3138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7" creationId="{CA63B1C9-8D87-4F28-959A-28B605BDC79D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8" creationId="{99F95637-A438-42D4-98C5-AC5151BBFF2A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79" creationId="{51FEA841-0608-493D-8DC8-262EFDEF5D9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0" creationId="{E38998C0-4A57-46E1-9397-E0C978B1E8DA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1" creationId="{C54C9F85-DA3D-4AA7-A66D-57FE5289F902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2" creationId="{5398C6D0-B19C-4A07-9C6B-31CF3C14C85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3" creationId="{28838DC2-FE51-42E0-B6D2-22791D1380B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4" creationId="{351FEC27-96AC-4B01-9674-910C69FCBFF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5" creationId="{9AD76D86-00D0-40B2-A696-F51A152A749A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6" creationId="{66F94B40-A731-43CE-8201-28E1747B4F5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7" creationId="{2849F69F-4C70-47F6-8A19-26D3471543F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8" creationId="{F4FE9E0A-C9C0-4248-BBA0-F18200D9CA48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89" creationId="{A2777A72-DF52-4C6A-8ECA-3C1FEADA57E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0" creationId="{2C214FA0-9841-4448-9573-4A170AEFDFC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1" creationId="{750DC113-3182-43D6-91E8-1E8A7589EF08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2" creationId="{CDACCB89-7B3F-4CE2-8663-C3DF77F3CB3D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3" creationId="{10F177A8-911C-41F9-B4B0-8B4646C142C5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4" creationId="{8447CDB7-7B67-4173-865B-E240B75FD5E0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5" creationId="{415AF51F-4A56-47E2-951E-AB8331A7798B}"/>
          </ac:cxnSpMkLst>
        </pc:cxnChg>
        <pc:cxnChg chg="add mod">
          <ac:chgData name="Paul Bloemers" userId="fe3832ff3b233e04" providerId="LiveId" clId="{94A0B710-BD0A-4342-8AF0-1CB8DF700FEB}" dt="2019-02-18T12:08:23.481" v="851" actId="1037"/>
          <ac:cxnSpMkLst>
            <pc:docMk/>
            <pc:sldMk cId="1599185644" sldId="261"/>
            <ac:cxnSpMk id="96" creationId="{088A8CB5-E89B-4A5C-9AE5-A93BFE0A5714}"/>
          </ac:cxnSpMkLst>
        </pc:cxnChg>
        <pc:cxnChg chg="add mod">
          <ac:chgData name="Paul Bloemers" userId="fe3832ff3b233e04" providerId="LiveId" clId="{94A0B710-BD0A-4342-8AF0-1CB8DF700FEB}" dt="2019-02-18T12:09:45.288" v="860" actId="208"/>
          <ac:cxnSpMkLst>
            <pc:docMk/>
            <pc:sldMk cId="1599185644" sldId="261"/>
            <ac:cxnSpMk id="110" creationId="{BDEB8680-3D81-4CFA-BADF-402B797D4E1F}"/>
          </ac:cxnSpMkLst>
        </pc:cxnChg>
        <pc:cxnChg chg="add mod">
          <ac:chgData name="Paul Bloemers" userId="fe3832ff3b233e04" providerId="LiveId" clId="{94A0B710-BD0A-4342-8AF0-1CB8DF700FEB}" dt="2019-02-18T12:09:36.504" v="859" actId="208"/>
          <ac:cxnSpMkLst>
            <pc:docMk/>
            <pc:sldMk cId="1599185644" sldId="261"/>
            <ac:cxnSpMk id="115" creationId="{22EA9836-926D-4377-BDC8-B2C68C997194}"/>
          </ac:cxnSpMkLst>
        </pc:cxnChg>
      </pc:sldChg>
      <pc:sldChg chg="addSp delSp modSp add delAnim modAnim">
        <pc:chgData name="Paul Bloemers" userId="fe3832ff3b233e04" providerId="LiveId" clId="{94A0B710-BD0A-4342-8AF0-1CB8DF700FEB}" dt="2019-03-13T09:53:02.758" v="2710" actId="1076"/>
        <pc:sldMkLst>
          <pc:docMk/>
          <pc:sldMk cId="81206380" sldId="265"/>
        </pc:sldMkLst>
        <pc:spChg chg="mod">
          <ac:chgData name="Paul Bloemers" userId="fe3832ff3b233e04" providerId="LiveId" clId="{94A0B710-BD0A-4342-8AF0-1CB8DF700FEB}" dt="2019-02-19T07:39:49.447" v="2508" actId="115"/>
          <ac:spMkLst>
            <pc:docMk/>
            <pc:sldMk cId="81206380" sldId="265"/>
            <ac:spMk id="3" creationId="{00000000-0000-0000-0000-000000000000}"/>
          </ac:spMkLst>
        </pc:spChg>
        <pc:spChg chg="add mod">
          <ac:chgData name="Paul Bloemers" userId="fe3832ff3b233e04" providerId="LiveId" clId="{94A0B710-BD0A-4342-8AF0-1CB8DF700FEB}" dt="2019-03-13T09:52:14.106" v="2706" actId="1076"/>
          <ac:spMkLst>
            <pc:docMk/>
            <pc:sldMk cId="81206380" sldId="265"/>
            <ac:spMk id="32" creationId="{9812FA4B-A030-4CDC-A4B8-2CA92C2AEF0D}"/>
          </ac:spMkLst>
        </pc:spChg>
        <pc:spChg chg="add mod">
          <ac:chgData name="Paul Bloemers" userId="fe3832ff3b233e04" providerId="LiveId" clId="{94A0B710-BD0A-4342-8AF0-1CB8DF700FEB}" dt="2019-02-19T07:39:35.176" v="2506" actId="1076"/>
          <ac:spMkLst>
            <pc:docMk/>
            <pc:sldMk cId="81206380" sldId="265"/>
            <ac:spMk id="33" creationId="{6F339027-24B1-4D53-91BF-88D84179ED14}"/>
          </ac:spMkLst>
        </pc:spChg>
        <pc:spChg chg="add mod">
          <ac:chgData name="Paul Bloemers" userId="fe3832ff3b233e04" providerId="LiveId" clId="{94A0B710-BD0A-4342-8AF0-1CB8DF700FEB}" dt="2019-03-13T09:53:02.758" v="2710" actId="1076"/>
          <ac:spMkLst>
            <pc:docMk/>
            <pc:sldMk cId="81206380" sldId="265"/>
            <ac:spMk id="34" creationId="{10842E03-B004-456B-9F4A-91FA2575FC58}"/>
          </ac:spMkLst>
        </pc:spChg>
        <pc:spChg chg="del">
          <ac:chgData name="Paul Bloemers" userId="fe3832ff3b233e04" providerId="LiveId" clId="{94A0B710-BD0A-4342-8AF0-1CB8DF700FEB}" dt="2019-02-18T11:55:29.373" v="563" actId="478"/>
          <ac:spMkLst>
            <pc:docMk/>
            <pc:sldMk cId="81206380" sldId="265"/>
            <ac:spMk id="42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1:55:29.373" v="563" actId="478"/>
          <ac:spMkLst>
            <pc:docMk/>
            <pc:sldMk cId="81206380" sldId="265"/>
            <ac:spMk id="43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1:55:29.373" v="563" actId="478"/>
          <ac:spMkLst>
            <pc:docMk/>
            <pc:sldMk cId="81206380" sldId="265"/>
            <ac:spMk id="44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1:55:29.373" v="563" actId="478"/>
          <ac:spMkLst>
            <pc:docMk/>
            <pc:sldMk cId="81206380" sldId="265"/>
            <ac:spMk id="45" creationId="{00000000-0000-0000-0000-000000000000}"/>
          </ac:spMkLst>
        </pc:spChg>
        <pc:spChg chg="del">
          <ac:chgData name="Paul Bloemers" userId="fe3832ff3b233e04" providerId="LiveId" clId="{94A0B710-BD0A-4342-8AF0-1CB8DF700FEB}" dt="2019-02-18T14:02:35.339" v="2101" actId="478"/>
          <ac:spMkLst>
            <pc:docMk/>
            <pc:sldMk cId="81206380" sldId="265"/>
            <ac:spMk id="56" creationId="{00000000-0000-0000-0000-000000000000}"/>
          </ac:spMkLst>
        </pc:spChg>
        <pc:spChg chg="del">
          <ac:chgData name="Paul Bloemers" userId="fe3832ff3b233e04" providerId="LiveId" clId="{94A0B710-BD0A-4342-8AF0-1CB8DF700FEB}" dt="2019-02-19T07:32:17.231" v="2290" actId="478"/>
          <ac:spMkLst>
            <pc:docMk/>
            <pc:sldMk cId="81206380" sldId="265"/>
            <ac:spMk id="74" creationId="{00000000-0000-0000-0000-000000000000}"/>
          </ac:spMkLst>
        </pc:spChg>
        <pc:spChg chg="del">
          <ac:chgData name="Paul Bloemers" userId="fe3832ff3b233e04" providerId="LiveId" clId="{94A0B710-BD0A-4342-8AF0-1CB8DF700FEB}" dt="2019-02-19T07:32:24.092" v="2291" actId="478"/>
          <ac:spMkLst>
            <pc:docMk/>
            <pc:sldMk cId="81206380" sldId="265"/>
            <ac:spMk id="75" creationId="{00000000-0000-0000-0000-000000000000}"/>
          </ac:spMkLst>
        </pc:spChg>
      </pc:sldChg>
      <pc:sldChg chg="modSp ord">
        <pc:chgData name="Paul Bloemers" userId="fe3832ff3b233e04" providerId="LiveId" clId="{94A0B710-BD0A-4342-8AF0-1CB8DF700FEB}" dt="2019-02-18T12:19:33.783" v="993"/>
        <pc:sldMkLst>
          <pc:docMk/>
          <pc:sldMk cId="956906225" sldId="266"/>
        </pc:sldMkLst>
        <pc:spChg chg="mod">
          <ac:chgData name="Paul Bloemers" userId="fe3832ff3b233e04" providerId="LiveId" clId="{94A0B710-BD0A-4342-8AF0-1CB8DF700FEB}" dt="2019-02-18T12:18:52.034" v="991" actId="27636"/>
          <ac:spMkLst>
            <pc:docMk/>
            <pc:sldMk cId="956906225" sldId="266"/>
            <ac:spMk id="3" creationId="{00000000-0000-0000-0000-000000000000}"/>
          </ac:spMkLst>
        </pc:spChg>
      </pc:sldChg>
      <pc:sldChg chg="addSp delSp modSp add addAnim delAnim modAnim">
        <pc:chgData name="Paul Bloemers" userId="fe3832ff3b233e04" providerId="LiveId" clId="{94A0B710-BD0A-4342-8AF0-1CB8DF700FEB}" dt="2019-03-13T09:44:20.932" v="2685"/>
        <pc:sldMkLst>
          <pc:docMk/>
          <pc:sldMk cId="2491588514" sldId="267"/>
        </pc:sldMkLst>
        <pc:spChg chg="del">
          <ac:chgData name="Paul Bloemers" userId="fe3832ff3b233e04" providerId="LiveId" clId="{94A0B710-BD0A-4342-8AF0-1CB8DF700FEB}" dt="2019-02-18T12:20:01.259" v="997"/>
          <ac:spMkLst>
            <pc:docMk/>
            <pc:sldMk cId="2491588514" sldId="267"/>
            <ac:spMk id="2" creationId="{EFA72DD1-316A-4A65-8C21-07A2F67552A3}"/>
          </ac:spMkLst>
        </pc:spChg>
        <pc:spChg chg="del">
          <ac:chgData name="Paul Bloemers" userId="fe3832ff3b233e04" providerId="LiveId" clId="{94A0B710-BD0A-4342-8AF0-1CB8DF700FEB}" dt="2019-02-18T12:20:01.259" v="997"/>
          <ac:spMkLst>
            <pc:docMk/>
            <pc:sldMk cId="2491588514" sldId="267"/>
            <ac:spMk id="3" creationId="{BF563090-7B9C-4A18-BC37-5BE03307A7AA}"/>
          </ac:spMkLst>
        </pc:spChg>
        <pc:spChg chg="add del mod">
          <ac:chgData name="Paul Bloemers" userId="fe3832ff3b233e04" providerId="LiveId" clId="{94A0B710-BD0A-4342-8AF0-1CB8DF700FEB}" dt="2019-02-18T12:20:04.721" v="998"/>
          <ac:spMkLst>
            <pc:docMk/>
            <pc:sldMk cId="2491588514" sldId="267"/>
            <ac:spMk id="4" creationId="{536CDD3B-6497-4D1D-8A2B-3CB3679E2463}"/>
          </ac:spMkLst>
        </pc:spChg>
        <pc:spChg chg="add del mod">
          <ac:chgData name="Paul Bloemers" userId="fe3832ff3b233e04" providerId="LiveId" clId="{94A0B710-BD0A-4342-8AF0-1CB8DF700FEB}" dt="2019-02-18T12:20:04.721" v="998"/>
          <ac:spMkLst>
            <pc:docMk/>
            <pc:sldMk cId="2491588514" sldId="267"/>
            <ac:spMk id="5" creationId="{CA1B7803-B7A0-4DAD-9B6D-96E08D51AD19}"/>
          </ac:spMkLst>
        </pc:spChg>
        <pc:spChg chg="add del mod">
          <ac:chgData name="Paul Bloemers" userId="fe3832ff3b233e04" providerId="LiveId" clId="{94A0B710-BD0A-4342-8AF0-1CB8DF700FEB}" dt="2019-02-18T12:20:04.721" v="998"/>
          <ac:spMkLst>
            <pc:docMk/>
            <pc:sldMk cId="2491588514" sldId="267"/>
            <ac:spMk id="6" creationId="{168C345A-41CC-4CC6-8DDD-87475A59D2B8}"/>
          </ac:spMkLst>
        </pc:spChg>
        <pc:spChg chg="add del mod">
          <ac:chgData name="Paul Bloemers" userId="fe3832ff3b233e04" providerId="LiveId" clId="{94A0B710-BD0A-4342-8AF0-1CB8DF700FEB}" dt="2019-02-18T12:22:19.607" v="1027"/>
          <ac:spMkLst>
            <pc:docMk/>
            <pc:sldMk cId="2491588514" sldId="267"/>
            <ac:spMk id="7" creationId="{A24E5625-A242-4F9C-AAF9-D09A832010C9}"/>
          </ac:spMkLst>
        </pc:spChg>
        <pc:spChg chg="add del mod">
          <ac:chgData name="Paul Bloemers" userId="fe3832ff3b233e04" providerId="LiveId" clId="{94A0B710-BD0A-4342-8AF0-1CB8DF700FEB}" dt="2019-02-18T12:22:19.607" v="1027"/>
          <ac:spMkLst>
            <pc:docMk/>
            <pc:sldMk cId="2491588514" sldId="267"/>
            <ac:spMk id="8" creationId="{F3B4EE36-A1A1-4CF8-AB07-78150DF1274C}"/>
          </ac:spMkLst>
        </pc:spChg>
        <pc:spChg chg="add del mod">
          <ac:chgData name="Paul Bloemers" userId="fe3832ff3b233e04" providerId="LiveId" clId="{94A0B710-BD0A-4342-8AF0-1CB8DF700FEB}" dt="2019-02-18T12:21:54.841" v="1025" actId="478"/>
          <ac:spMkLst>
            <pc:docMk/>
            <pc:sldMk cId="2491588514" sldId="267"/>
            <ac:spMk id="9" creationId="{59846281-B123-4CCF-B807-54A8C6C1111F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10" creationId="{FC2A2B04-F8C8-4578-A574-EB104C72057E}"/>
          </ac:spMkLst>
        </pc:spChg>
        <pc:spChg chg="add del mod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11" creationId="{71EBABD4-3311-4D2D-A35B-3B8719D12AC2}"/>
          </ac:spMkLst>
        </pc:spChg>
        <pc:spChg chg="add del mod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12" creationId="{D30710A2-1974-4B14-BAEE-1F1734A59B8A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13" creationId="{D8824106-6308-4C71-BCC8-1BF3160E82A7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66" creationId="{10D9DD3A-02ED-4D26-A65D-2576FC8BDF34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67" creationId="{60A666C7-D98D-497E-BAFF-6A134679F43D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68" creationId="{D00BC761-ADA9-49FE-8CBC-F79C6609B478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69" creationId="{DAE7065E-E52F-422E-A295-BA5D1A5ACEFA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0" creationId="{0C3D1795-CABC-4E2B-8E49-ED10B29ED810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1" creationId="{280BC2AE-2367-4D21-AC2B-84D146F6978F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2" creationId="{2BB9D9FA-7DE4-45F0-A9C7-450088E0AA11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3" creationId="{3C694F82-CE0D-4C18-A124-FBFD76D0574A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4" creationId="{FB2761BC-4EDE-4348-AFFB-14E3FD282663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5" creationId="{1A5ADB12-98A9-4768-B76E-551F7DD2EF47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6" creationId="{EFCBA926-6564-4E76-8D94-39B564CCAA42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7" creationId="{327EA8A2-2664-4D08-994A-10AFC5F406BD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78" creationId="{6E62BAF1-C5AF-4392-AA2D-EFC13E81BB15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0" creationId="{37EDA70B-29A6-4824-9B0B-C58D3BE95E91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1" creationId="{8FC159E2-DDB3-4968-93B3-A5F69628EF98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3" creationId="{CABFB0BA-535C-45CC-B50F-88B4DF82CB61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4" creationId="{36BAD008-135F-43EE-B4E1-824CCD07E49C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5" creationId="{EC493DD8-D6BF-4999-B38D-4DB5DE1562E2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6" creationId="{F21B7A6D-2025-481D-8598-08E530D11F6C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7" creationId="{70B8B965-2AA0-41DC-A0F5-2DD88B983551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8" creationId="{321F5471-D1E8-4C09-BA86-7DFB4F504024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89" creationId="{14AAEF1A-0A67-4E16-9987-7A6BFBA225C8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90" creationId="{BD2C295F-A8FB-466D-84FD-0775BF43B668}"/>
          </ac:spMkLst>
        </pc:spChg>
        <pc:spChg chg="add del">
          <ac:chgData name="Paul Bloemers" userId="fe3832ff3b233e04" providerId="LiveId" clId="{94A0B710-BD0A-4342-8AF0-1CB8DF700FEB}" dt="2019-02-18T12:21:51.363" v="1023"/>
          <ac:spMkLst>
            <pc:docMk/>
            <pc:sldMk cId="2491588514" sldId="267"/>
            <ac:spMk id="91" creationId="{12F7AB47-9A9B-42C4-AF74-1EBCA323456C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92" creationId="{2C3785BD-4E62-4C50-9D64-20DDDC30B253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93" creationId="{EF6F9905-A1C0-4944-8440-35A08F6A59B2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94" creationId="{A09C3264-C2AE-4DC3-9949-14001553CEB4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95" creationId="{15D908BB-D8A0-41F6-A26F-04153D18A6BD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48" creationId="{DC79ABDE-A9B3-47CD-B02D-B896E56DAD39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49" creationId="{CC0E9F55-34EE-44B7-B5DB-E05B9F0093F0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0" creationId="{D0E1B44F-2698-4A37-8591-B9D398E790BD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1" creationId="{F1EF76D9-0411-44AE-B77A-26451FC14EED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2" creationId="{088705FB-EB35-44A3-BE91-7BF2DE079FDE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3" creationId="{FBE57F3B-3BA6-4E52-8C66-6CB465A499DB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4" creationId="{D2946594-5BE8-4254-8DB8-3936D9D10247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5" creationId="{7224A510-1B9D-4BA4-80CB-5F1E75B32970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6" creationId="{3275743C-1099-48F6-91F7-90A0E818C2CC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7" creationId="{5DDCAB82-C3E4-4DA1-90B6-C55D9C19A12A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8" creationId="{30524EF9-A19E-46B6-812C-15CA36D2AD0F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59" creationId="{58595579-CA96-4BA3-A506-C2241E4B2840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60" creationId="{24404049-2B96-4DFD-BC78-57180193E9C6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62" creationId="{893B9D35-4268-41B6-91CB-AE3761AEDC2D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63" creationId="{4F326BD6-7498-46FE-91C5-002F57E9B3ED}"/>
          </ac:spMkLst>
        </pc:spChg>
        <pc:spChg chg="add">
          <ac:chgData name="Paul Bloemers" userId="fe3832ff3b233e04" providerId="LiveId" clId="{94A0B710-BD0A-4342-8AF0-1CB8DF700FEB}" dt="2019-02-18T12:22:16.291" v="1026"/>
          <ac:spMkLst>
            <pc:docMk/>
            <pc:sldMk cId="2491588514" sldId="267"/>
            <ac:spMk id="165" creationId="{808FEA10-0C31-42FC-BE35-5A2B1289BAA6}"/>
          </ac:spMkLst>
        </pc:spChg>
        <pc:spChg chg="add del">
          <ac:chgData name="Paul Bloemers" userId="fe3832ff3b233e04" providerId="LiveId" clId="{94A0B710-BD0A-4342-8AF0-1CB8DF700FEB}" dt="2019-02-18T12:22:28.549" v="1030" actId="478"/>
          <ac:spMkLst>
            <pc:docMk/>
            <pc:sldMk cId="2491588514" sldId="267"/>
            <ac:spMk id="166" creationId="{ECF02B58-31EE-44C5-A9E0-2F02537D0B8F}"/>
          </ac:spMkLst>
        </pc:spChg>
        <pc:spChg chg="add del">
          <ac:chgData name="Paul Bloemers" userId="fe3832ff3b233e04" providerId="LiveId" clId="{94A0B710-BD0A-4342-8AF0-1CB8DF700FEB}" dt="2019-02-18T12:22:29.622" v="1031" actId="478"/>
          <ac:spMkLst>
            <pc:docMk/>
            <pc:sldMk cId="2491588514" sldId="267"/>
            <ac:spMk id="167" creationId="{A4EE6C17-ABB2-4A37-8B79-EE14A9D6E29F}"/>
          </ac:spMkLst>
        </pc:spChg>
        <pc:spChg chg="add del">
          <ac:chgData name="Paul Bloemers" userId="fe3832ff3b233e04" providerId="LiveId" clId="{94A0B710-BD0A-4342-8AF0-1CB8DF700FEB}" dt="2019-02-18T12:22:30.707" v="1032" actId="478"/>
          <ac:spMkLst>
            <pc:docMk/>
            <pc:sldMk cId="2491588514" sldId="267"/>
            <ac:spMk id="168" creationId="{C7F14F90-A002-4BE0-9183-F3186390B139}"/>
          </ac:spMkLst>
        </pc:spChg>
        <pc:spChg chg="add del">
          <ac:chgData name="Paul Bloemers" userId="fe3832ff3b233e04" providerId="LiveId" clId="{94A0B710-BD0A-4342-8AF0-1CB8DF700FEB}" dt="2019-02-18T12:22:31.515" v="1033" actId="478"/>
          <ac:spMkLst>
            <pc:docMk/>
            <pc:sldMk cId="2491588514" sldId="267"/>
            <ac:spMk id="169" creationId="{6D4EC2FD-E675-4362-9350-13C4A2E1C333}"/>
          </ac:spMkLst>
        </pc:spChg>
        <pc:spChg chg="add del">
          <ac:chgData name="Paul Bloemers" userId="fe3832ff3b233e04" providerId="LiveId" clId="{94A0B710-BD0A-4342-8AF0-1CB8DF700FEB}" dt="2019-02-18T12:22:25.838" v="1028" actId="478"/>
          <ac:spMkLst>
            <pc:docMk/>
            <pc:sldMk cId="2491588514" sldId="267"/>
            <ac:spMk id="170" creationId="{536ABA79-EFE4-4B0C-9634-1ACACA5C2A71}"/>
          </ac:spMkLst>
        </pc:spChg>
        <pc:spChg chg="add del">
          <ac:chgData name="Paul Bloemers" userId="fe3832ff3b233e04" providerId="LiveId" clId="{94A0B710-BD0A-4342-8AF0-1CB8DF700FEB}" dt="2019-02-18T12:22:25.838" v="1028" actId="478"/>
          <ac:spMkLst>
            <pc:docMk/>
            <pc:sldMk cId="2491588514" sldId="267"/>
            <ac:spMk id="171" creationId="{BCEDAE1A-F444-4801-8EB8-A8C268526E34}"/>
          </ac:spMkLst>
        </pc:spChg>
        <pc:spChg chg="add del">
          <ac:chgData name="Paul Bloemers" userId="fe3832ff3b233e04" providerId="LiveId" clId="{94A0B710-BD0A-4342-8AF0-1CB8DF700FEB}" dt="2019-02-18T12:22:27.439" v="1029" actId="478"/>
          <ac:spMkLst>
            <pc:docMk/>
            <pc:sldMk cId="2491588514" sldId="267"/>
            <ac:spMk id="172" creationId="{276FBC10-37DA-46DB-9FAA-8ACF2CE1A47F}"/>
          </ac:spMkLst>
        </pc:spChg>
        <pc:spChg chg="add del">
          <ac:chgData name="Paul Bloemers" userId="fe3832ff3b233e04" providerId="LiveId" clId="{94A0B710-BD0A-4342-8AF0-1CB8DF700FEB}" dt="2019-02-18T12:22:25.838" v="1028" actId="478"/>
          <ac:spMkLst>
            <pc:docMk/>
            <pc:sldMk cId="2491588514" sldId="267"/>
            <ac:spMk id="173" creationId="{B960126C-4BB4-421C-9FE9-1AD6DB9465FA}"/>
          </ac:spMkLst>
        </pc:spChg>
        <pc:spChg chg="add mod">
          <ac:chgData name="Paul Bloemers" userId="fe3832ff3b233e04" providerId="LiveId" clId="{94A0B710-BD0A-4342-8AF0-1CB8DF700FEB}" dt="2019-02-18T12:23:10.872" v="1060" actId="20577"/>
          <ac:spMkLst>
            <pc:docMk/>
            <pc:sldMk cId="2491588514" sldId="267"/>
            <ac:spMk id="174" creationId="{0EC2DA5C-0873-45F6-8432-7A2FCB10347D}"/>
          </ac:spMkLst>
        </pc:spChg>
        <pc:spChg chg="add mod">
          <ac:chgData name="Paul Bloemers" userId="fe3832ff3b233e04" providerId="LiveId" clId="{94A0B710-BD0A-4342-8AF0-1CB8DF700FEB}" dt="2019-02-19T07:38:09.287" v="2503" actId="255"/>
          <ac:spMkLst>
            <pc:docMk/>
            <pc:sldMk cId="2491588514" sldId="267"/>
            <ac:spMk id="175" creationId="{9A2B1491-694E-4670-A158-CCF105AFC26D}"/>
          </ac:spMkLst>
        </pc:spChg>
        <pc:spChg chg="add mod">
          <ac:chgData name="Paul Bloemers" userId="fe3832ff3b233e04" providerId="LiveId" clId="{94A0B710-BD0A-4342-8AF0-1CB8DF700FEB}" dt="2019-02-18T12:26:14.544" v="1130"/>
          <ac:spMkLst>
            <pc:docMk/>
            <pc:sldMk cId="2491588514" sldId="267"/>
            <ac:spMk id="178" creationId="{7DDE53FC-12CC-4B77-9CD1-60C1EE10569E}"/>
          </ac:spMkLst>
        </pc:spChg>
        <pc:spChg chg="add del mod">
          <ac:chgData name="Paul Bloemers" userId="fe3832ff3b233e04" providerId="LiveId" clId="{94A0B710-BD0A-4342-8AF0-1CB8DF700FEB}" dt="2019-02-18T12:26:41.999" v="1137" actId="478"/>
          <ac:spMkLst>
            <pc:docMk/>
            <pc:sldMk cId="2491588514" sldId="267"/>
            <ac:spMk id="179" creationId="{CAFFCF3B-1777-4344-96C0-30521849D5CE}"/>
          </ac:spMkLst>
        </pc:spChg>
        <pc:spChg chg="add mod">
          <ac:chgData name="Paul Bloemers" userId="fe3832ff3b233e04" providerId="LiveId" clId="{94A0B710-BD0A-4342-8AF0-1CB8DF700FEB}" dt="2019-02-18T12:27:11.551" v="1141" actId="108"/>
          <ac:spMkLst>
            <pc:docMk/>
            <pc:sldMk cId="2491588514" sldId="267"/>
            <ac:spMk id="182" creationId="{0553AF2A-6659-4102-9281-132A70930BF7}"/>
          </ac:spMkLst>
        </pc:spChg>
        <pc:spChg chg="add mod">
          <ac:chgData name="Paul Bloemers" userId="fe3832ff3b233e04" providerId="LiveId" clId="{94A0B710-BD0A-4342-8AF0-1CB8DF700FEB}" dt="2019-02-18T12:27:26.439" v="1143" actId="108"/>
          <ac:spMkLst>
            <pc:docMk/>
            <pc:sldMk cId="2491588514" sldId="267"/>
            <ac:spMk id="183" creationId="{62B1297E-6113-450B-888F-64CEB2B9BB28}"/>
          </ac:spMkLst>
        </pc:spChg>
        <pc:spChg chg="add mod">
          <ac:chgData name="Paul Bloemers" userId="fe3832ff3b233e04" providerId="LiveId" clId="{94A0B710-BD0A-4342-8AF0-1CB8DF700FEB}" dt="2019-02-18T12:28:34.271" v="1188" actId="1076"/>
          <ac:spMkLst>
            <pc:docMk/>
            <pc:sldMk cId="2491588514" sldId="267"/>
            <ac:spMk id="184" creationId="{46A90531-7873-4777-87CB-6AC3A3410186}"/>
          </ac:spMkLst>
        </pc:spChg>
        <pc:spChg chg="add del">
          <ac:chgData name="Paul Bloemers" userId="fe3832ff3b233e04" providerId="LiveId" clId="{94A0B710-BD0A-4342-8AF0-1CB8DF700FEB}" dt="2019-02-18T12:28:49.176" v="1190"/>
          <ac:spMkLst>
            <pc:docMk/>
            <pc:sldMk cId="2491588514" sldId="267"/>
            <ac:spMk id="185" creationId="{CAEB98CB-6D82-4930-8769-97D59611AEF1}"/>
          </ac:spMkLst>
        </pc:spChg>
        <pc:spChg chg="add mod">
          <ac:chgData name="Paul Bloemers" userId="fe3832ff3b233e04" providerId="LiveId" clId="{94A0B710-BD0A-4342-8AF0-1CB8DF700FEB}" dt="2019-02-18T12:29:24.832" v="1227" actId="1076"/>
          <ac:spMkLst>
            <pc:docMk/>
            <pc:sldMk cId="2491588514" sldId="267"/>
            <ac:spMk id="186" creationId="{246B3D91-633B-4A0A-BB1F-6799EEB97EF9}"/>
          </ac:spMkLst>
        </pc:spChg>
        <pc:spChg chg="add mod">
          <ac:chgData name="Paul Bloemers" userId="fe3832ff3b233e04" providerId="LiveId" clId="{94A0B710-BD0A-4342-8AF0-1CB8DF700FEB}" dt="2019-02-18T12:30:41.417" v="1289" actId="1076"/>
          <ac:spMkLst>
            <pc:docMk/>
            <pc:sldMk cId="2491588514" sldId="267"/>
            <ac:spMk id="187" creationId="{AB633F02-8657-441F-92A1-FB8DA7F56298}"/>
          </ac:spMkLst>
        </pc:sp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4" creationId="{1A27F56B-6FFA-4BA2-BEC1-73DB446121AB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5" creationId="{DAFC0238-0D64-4E61-8A96-A9EEC99D30E3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6" creationId="{F58426D1-FEA6-4306-A295-3C00DC66CC86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7" creationId="{36829C3A-D3CB-4063-95BF-19F61E930DF6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8" creationId="{7AFEED8F-EB87-4CE9-85B0-3F7D158824A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19" creationId="{122F7105-AB29-4F62-A0B3-E2EE77C14500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0" creationId="{C29C2FCB-F793-41F8-88FC-0D60752C9720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1" creationId="{0F5878B8-D270-442B-8062-3E0D637BC616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2" creationId="{6BAB63EC-606D-4335-9347-FD7C7E084B97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3" creationId="{A8F973CF-30DD-42C9-9631-A801FB4A443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4" creationId="{6C5991BB-9324-4494-A5AD-75DCC2F78A5D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5" creationId="{B6CFFEDE-AA13-4165-89FB-0B350370F20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6" creationId="{237A0FBD-F53B-429C-B8CB-9C642DD461B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7" creationId="{24E9D056-95BD-4401-84EF-2B27F3536F9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8" creationId="{89A60F66-C284-4CB9-8CF4-21833861A0C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29" creationId="{C14C0503-B3D0-44EE-9765-0DC21D9143DD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0" creationId="{D580D36E-31CB-44A5-ACCB-3E1CF08C9CD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1" creationId="{E231C04A-5E85-428B-8DBA-392F2813C39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2" creationId="{83C1196A-B740-4A8B-9E04-39B75C70D30A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3" creationId="{8D6FA624-7371-4336-B0CA-FD04CEC0BD2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4" creationId="{C2F98389-0B97-44F6-9C9A-99359823660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5" creationId="{31244538-7EFB-49B5-AA54-59DC5FDA399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6" creationId="{A7254015-699D-47FE-BBB4-CADB344748D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7" creationId="{25D69A43-1924-4DFC-B017-036B180E7655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8" creationId="{654208B3-CF92-4098-8E78-CCC209B1C0B2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39" creationId="{BBE7856F-9165-4F07-83A3-991C2D82470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0" creationId="{3740925D-C182-4404-BC19-CD5E958C875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1" creationId="{49C43742-CA41-44C4-B19C-09D7DFFF228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2" creationId="{4ABBC617-8BDF-4DF8-BDC2-9657CCB156CE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3" creationId="{9E2A1CD9-FC21-4FFE-998D-64E66A92EA1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4" creationId="{BA110C5F-1C4A-4317-B9FF-0748CC40693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5" creationId="{37DF4D27-46F8-40C0-BB35-DA79787909FA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6" creationId="{6F27BB7A-17EB-4DF9-A076-EC6C6932E92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7" creationId="{D4D855D0-EEB5-4CCD-919F-2BBA4C0BCF4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8" creationId="{27B023B1-29E2-4C91-87F0-255C3915074A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49" creationId="{A695EDE6-130A-43E0-9A1C-99D49E51632A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0" creationId="{2D022DC6-DC72-4D50-8D0A-751DED356E4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1" creationId="{7028AAB0-B5E7-48EA-9136-D8CA60FBFFA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2" creationId="{FF8DD802-CE60-414F-9E6A-96D829BACF76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3" creationId="{48655A2D-7C2A-4888-8132-2D15A4D74FFE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4" creationId="{59C4DBEF-88A7-458E-8401-C2CED414FF00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5" creationId="{81A22177-DE52-4844-BE74-3B986D298D7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6" creationId="{1EA3C3C9-AF8F-4CF6-B29B-3824E4FD272A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7" creationId="{E13D6495-9359-4DA1-B837-1050BD8FE2AF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8" creationId="{853B49E9-99D2-4829-B220-3ACCC334358B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59" creationId="{641245BD-F32E-4B5D-BAD2-1A26548C3673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0" creationId="{477E44AC-8D8B-4C29-B4F6-92D93ECADE47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1" creationId="{AC37F905-EC5E-4372-922A-869DA86BC32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2" creationId="{E9D0BCF9-BD2E-493C-9D33-C13F0D7D0ABC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3" creationId="{33BB4CE3-4827-40DA-A837-E900FF80B048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4" creationId="{01B02C69-0703-4972-B2B6-2A084585C7DB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65" creationId="{540F32EF-A697-4990-B115-839EC3B0E941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79" creationId="{7A38EA36-1DD6-4E31-B69D-F526F3683034}"/>
          </ac:cxnSpMkLst>
        </pc:cxnChg>
        <pc:cxnChg chg="add del">
          <ac:chgData name="Paul Bloemers" userId="fe3832ff3b233e04" providerId="LiveId" clId="{94A0B710-BD0A-4342-8AF0-1CB8DF700FEB}" dt="2019-02-18T12:21:51.363" v="1023"/>
          <ac:cxnSpMkLst>
            <pc:docMk/>
            <pc:sldMk cId="2491588514" sldId="267"/>
            <ac:cxnSpMk id="82" creationId="{07BDCB44-1226-42A2-BA58-80A6F5CB5A5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96" creationId="{18B66A49-AFFD-4E66-849F-041CC55C1FD0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97" creationId="{D0301059-9E46-4BF5-99F0-5BEFA0C48572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98" creationId="{91505C37-BA91-43FD-832A-46426A97B826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99" creationId="{E6539804-C8EF-4A83-8D9B-A4235409FE34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0" creationId="{8AB9514F-5F9B-4007-830D-A8338D453655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1" creationId="{B2B08377-C4BC-48FD-BBF1-A34B43904C15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2" creationId="{329FD926-2333-4D92-AE74-C27422E5CE7D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3" creationId="{1BCDB56B-7F8C-4E7D-9CCB-22620518BAA5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4" creationId="{F08D73FA-C60B-4CAF-8B68-843CA5C655E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5" creationId="{B1C8D58F-B537-4B7D-AA3D-EA96218857A1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6" creationId="{CE6F4DEE-089B-4BCF-A4AC-F8D6F36830F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7" creationId="{0CD30AE5-ED8E-4433-98CA-AD3DF0DA23E3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8" creationId="{B3193F04-FBD3-48CC-8BCB-0728B1FEBE29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09" creationId="{0CBD8E8C-D829-451D-ADA2-0A52B386F214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0" creationId="{61B33F34-FE53-4C11-8E4D-09B2E658370B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1" creationId="{84F3A05D-0FD8-4605-B03B-D5AD9476AE6E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2" creationId="{0975C578-E6EE-4F45-8E31-BBA5B767444B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3" creationId="{480C4D6E-C113-4DE9-B472-90584BF3DB5D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4" creationId="{C83A8828-1606-4EF5-BBAF-05C476A7E19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5" creationId="{019120B4-BBDB-4C44-ACCA-5E339DC3A172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6" creationId="{39A1723F-1DEB-46B0-9445-024AD1CB776B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7" creationId="{32AFEE67-887A-4E79-94AC-FDF8E6C65DC8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8" creationId="{36CCDB74-0AEC-462E-90BF-A45D5A0DE746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19" creationId="{9824B57E-FDD2-4EF2-B498-87DAABB97551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0" creationId="{4515E6C5-7FCE-4115-A50E-5C2E58DDEA9C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1" creationId="{E7518CB5-40B1-4FDF-BD1B-EA750D50133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2" creationId="{CFA26475-04CC-47DE-B23C-15E23B51E72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3" creationId="{31B0B456-F204-40AE-A403-0FBC14B1FCC1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4" creationId="{6C04EC21-2A54-41A0-8E85-8340913AE9E5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5" creationId="{2C09D482-0043-4DDA-9142-D19BD7DE93AE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6" creationId="{33458518-EABD-43F4-850A-2C8C89EB61F8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7" creationId="{DB181858-115D-4616-B7D4-6857A0E0F1D9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8" creationId="{663FCFED-277B-457C-99A3-B5C96097591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29" creationId="{6A44ED59-6EEE-4851-AD7F-4E911C71034D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0" creationId="{1F3ED9D7-5156-4C35-B533-2E72AC90C00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1" creationId="{7E6B20AE-2E9E-4728-A64D-D423951A754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2" creationId="{29EF04CB-0467-483D-B088-DFAC633ED380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3" creationId="{18030455-C5D1-4BB8-A262-72676A9B293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4" creationId="{F3306980-0E61-41D4-9EBB-B989466CE826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5" creationId="{B4249B99-1E0A-4EA5-80A9-188EBF26D75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6" creationId="{D20514B7-EB61-4708-ABCF-6B8260E13AEA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7" creationId="{DEDCAEA6-AB7F-4BFA-8DB9-49C8D329E85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8" creationId="{B58D7B59-175A-4EAA-9BA1-AF5BB65ADD3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39" creationId="{B40C5E7C-5EFF-46C9-AFB4-A02879CB43AF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0" creationId="{7CA3903A-B501-4B91-858D-134BF5FCF424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1" creationId="{C06D6474-9467-40D9-92D5-86B2BBCC95FB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2" creationId="{090619BB-571F-43BD-B770-E1DF778BE212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3" creationId="{725F5B78-6732-40FE-B4DB-F991F4C08E99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4" creationId="{6DE64C11-0442-4085-AD1B-5931A10DC2FE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5" creationId="{2116A529-1DC3-4584-B1A6-51F3D40E8C58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6" creationId="{5AAB3D0A-3755-47CC-9524-40BDBF6FC0D6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47" creationId="{8E1DA1AC-CD9A-4C91-9214-2F04F95B70C4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61" creationId="{4D746843-E82E-479A-B00F-8C3F074E8A6D}"/>
          </ac:cxnSpMkLst>
        </pc:cxnChg>
        <pc:cxnChg chg="add">
          <ac:chgData name="Paul Bloemers" userId="fe3832ff3b233e04" providerId="LiveId" clId="{94A0B710-BD0A-4342-8AF0-1CB8DF700FEB}" dt="2019-02-18T12:22:16.291" v="1026"/>
          <ac:cxnSpMkLst>
            <pc:docMk/>
            <pc:sldMk cId="2491588514" sldId="267"/>
            <ac:cxnSpMk id="164" creationId="{3BD506CC-7B75-4F4F-8282-8E740ED2D010}"/>
          </ac:cxnSpMkLst>
        </pc:cxnChg>
        <pc:cxnChg chg="add del mod">
          <ac:chgData name="Paul Bloemers" userId="fe3832ff3b233e04" providerId="LiveId" clId="{94A0B710-BD0A-4342-8AF0-1CB8DF700FEB}" dt="2019-02-18T12:25:43.584" v="1126" actId="478"/>
          <ac:cxnSpMkLst>
            <pc:docMk/>
            <pc:sldMk cId="2491588514" sldId="267"/>
            <ac:cxnSpMk id="177" creationId="{2E59F548-A35C-4A62-8BA1-B67635E44A66}"/>
          </ac:cxnSpMkLst>
        </pc:cxnChg>
        <pc:cxnChg chg="add del mod">
          <ac:chgData name="Paul Bloemers" userId="fe3832ff3b233e04" providerId="LiveId" clId="{94A0B710-BD0A-4342-8AF0-1CB8DF700FEB}" dt="2019-02-18T12:26:53.295" v="1139" actId="478"/>
          <ac:cxnSpMkLst>
            <pc:docMk/>
            <pc:sldMk cId="2491588514" sldId="267"/>
            <ac:cxnSpMk id="181" creationId="{F36E6E93-8982-43D1-94FF-6DFEE6CD11F7}"/>
          </ac:cxnSpMkLst>
        </pc:cxnChg>
      </pc:sldChg>
      <pc:sldChg chg="addSp delSp modSp add modTransition modAnim">
        <pc:chgData name="Paul Bloemers" userId="fe3832ff3b233e04" providerId="LiveId" clId="{94A0B710-BD0A-4342-8AF0-1CB8DF700FEB}" dt="2019-02-20T12:50:13.606" v="2671"/>
        <pc:sldMkLst>
          <pc:docMk/>
          <pc:sldMk cId="2965352114" sldId="268"/>
        </pc:sldMkLst>
        <pc:spChg chg="del">
          <ac:chgData name="Paul Bloemers" userId="fe3832ff3b233e04" providerId="LiveId" clId="{94A0B710-BD0A-4342-8AF0-1CB8DF700FEB}" dt="2019-02-18T12:58:10.455" v="1324"/>
          <ac:spMkLst>
            <pc:docMk/>
            <pc:sldMk cId="2965352114" sldId="268"/>
            <ac:spMk id="2" creationId="{7EE72EF2-447A-46E2-AFBF-4CEAC61DC5BB}"/>
          </ac:spMkLst>
        </pc:spChg>
        <pc:spChg chg="del">
          <ac:chgData name="Paul Bloemers" userId="fe3832ff3b233e04" providerId="LiveId" clId="{94A0B710-BD0A-4342-8AF0-1CB8DF700FEB}" dt="2019-02-18T12:58:10.455" v="1324"/>
          <ac:spMkLst>
            <pc:docMk/>
            <pc:sldMk cId="2965352114" sldId="268"/>
            <ac:spMk id="3" creationId="{A1D1905D-9921-438C-98AD-8331E40B9332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5" creationId="{BD537C66-4F4D-4487-AD8B-5BD04737107D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18" creationId="{54DC3E22-F4E7-4ED0-96FC-013BA004EA1C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19" creationId="{D114ED24-85BE-4F6B-BF25-E3CF082C7288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0" creationId="{AE708F46-9192-47D4-9BC7-407351A52E6A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1" creationId="{607B86D4-2CCF-49C0-986E-F6B54B72CFBA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2" creationId="{CF8F4461-4ED1-4BDC-BB7F-5D335370F164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3" creationId="{A7AC5F76-D687-45B7-A498-1515F86D5096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4" creationId="{E0738BF2-C729-4DDF-88D4-FAE830D16D19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5" creationId="{8A7A7A68-D75F-41D3-BD72-EFD267BB7110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6" creationId="{C331D8FF-E018-4901-A215-68FD11AA7DF3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7" creationId="{FB4FB2E5-9852-4607-8CDC-7198FA51A1F8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29" creationId="{20AA7723-D63C-4F75-B0AF-EE8CE0B03BC3}"/>
          </ac:spMkLst>
        </pc:spChg>
        <pc:spChg chg="del mod topLvl">
          <ac:chgData name="Paul Bloemers" userId="fe3832ff3b233e04" providerId="LiveId" clId="{94A0B710-BD0A-4342-8AF0-1CB8DF700FEB}" dt="2019-02-18T12:59:51.689" v="1351" actId="478"/>
          <ac:spMkLst>
            <pc:docMk/>
            <pc:sldMk cId="2965352114" sldId="268"/>
            <ac:spMk id="30" creationId="{969DCE95-4BD9-468E-BA02-CBE87E24E34B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1" creationId="{62580A18-FD71-4C30-8342-25DB7D980324}"/>
          </ac:spMkLst>
        </pc:spChg>
        <pc:spChg chg="mod topLvl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2" creationId="{DCE3AB37-18F7-4F3E-A5B4-D4D82E77CD07}"/>
          </ac:spMkLst>
        </pc:spChg>
        <pc:spChg chg="del mod topLvl">
          <ac:chgData name="Paul Bloemers" userId="fe3832ff3b233e04" providerId="LiveId" clId="{94A0B710-BD0A-4342-8AF0-1CB8DF700FEB}" dt="2019-02-18T12:59:49.107" v="1349" actId="478"/>
          <ac:spMkLst>
            <pc:docMk/>
            <pc:sldMk cId="2965352114" sldId="268"/>
            <ac:spMk id="33" creationId="{D0578EF9-6847-483F-B8B1-3E0571C94407}"/>
          </ac:spMkLst>
        </pc:spChg>
        <pc:spChg chg="del mod topLvl">
          <ac:chgData name="Paul Bloemers" userId="fe3832ff3b233e04" providerId="LiveId" clId="{94A0B710-BD0A-4342-8AF0-1CB8DF700FEB}" dt="2019-02-18T12:59:50.225" v="1350" actId="478"/>
          <ac:spMkLst>
            <pc:docMk/>
            <pc:sldMk cId="2965352114" sldId="268"/>
            <ac:spMk id="34" creationId="{88DAFAD5-DACA-4E3F-A359-D42E3608B7B1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6" creationId="{49C90C26-DD82-46D3-803F-1EC2039F0FA1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7" creationId="{FC0E0BE8-B7B1-44E7-9E35-7392C3BB8F67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8" creationId="{6B10E980-F610-4953-BDB9-66C2578A1A7A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39" creationId="{F69A3161-2B37-43F6-AA65-A023985C0765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0" creationId="{B21E4CBF-E511-44FA-A691-E3DB79644F6F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1" creationId="{4011D19A-5106-4E76-BA9D-92F07986081D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2" creationId="{74D36D5D-A1E2-4D5F-99EA-BF0947B45DE5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3" creationId="{ACF52F97-6BBF-49D2-875B-223EB64A54AD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4" creationId="{F440D2F8-0AA1-4285-8058-1EFC52F5712E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5" creationId="{87889C10-B8BA-4727-A881-832C220EB512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6" creationId="{95FAFCC7-8548-4E7D-B9CD-EBEDDB8C5F84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47" creationId="{5CEAC9E3-902A-4C8F-959A-285C2B5B41BC}"/>
          </ac:spMkLst>
        </pc:spChg>
        <pc:spChg chg="add mod">
          <ac:chgData name="Paul Bloemers" userId="fe3832ff3b233e04" providerId="LiveId" clId="{94A0B710-BD0A-4342-8AF0-1CB8DF700FEB}" dt="2019-02-20T12:50:12.421" v="2668" actId="1035"/>
          <ac:spMkLst>
            <pc:docMk/>
            <pc:sldMk cId="2965352114" sldId="268"/>
            <ac:spMk id="48" creationId="{D11D7469-38E4-4AAD-BFB8-4931C6B02E82}"/>
          </ac:spMkLst>
        </pc:spChg>
        <pc:spChg chg="add mod ord">
          <ac:chgData name="Paul Bloemers" userId="fe3832ff3b233e04" providerId="LiveId" clId="{94A0B710-BD0A-4342-8AF0-1CB8DF700FEB}" dt="2019-02-20T12:50:13.606" v="2671"/>
          <ac:spMkLst>
            <pc:docMk/>
            <pc:sldMk cId="2965352114" sldId="268"/>
            <ac:spMk id="49" creationId="{DE8748F7-A185-40B8-AC58-0592F6974727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50" creationId="{4BA1E1E6-0060-45B5-9829-595F4BCA4CEB}"/>
          </ac:spMkLst>
        </pc:spChg>
        <pc:spChg chg="add mod">
          <ac:chgData name="Paul Bloemers" userId="fe3832ff3b233e04" providerId="LiveId" clId="{94A0B710-BD0A-4342-8AF0-1CB8DF700FEB}" dt="2019-02-18T13:07:43.673" v="1473" actId="1076"/>
          <ac:spMkLst>
            <pc:docMk/>
            <pc:sldMk cId="2965352114" sldId="268"/>
            <ac:spMk id="53" creationId="{D2294A65-40DC-4541-8B46-FF547B6CDEDA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56" creationId="{FA91374D-C35A-44AF-B2C6-2BACB69596BA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57" creationId="{0968DC51-3E60-46B4-B9CC-164F2B2B3835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58" creationId="{E28F4823-5F25-40A1-BA55-BF70BEC37949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59" creationId="{7F08750E-E7D1-48A2-8B25-23AAEA03EE9F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0" creationId="{365FCD18-9567-4414-8180-7481D8B27D1E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1" creationId="{2F9DDC7E-ADE7-4896-988C-DA73B7C0C487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2" creationId="{5C006469-5C6B-4C7C-B7CB-78F7968BC2F8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3" creationId="{5AAEB3AD-85DC-498A-AF6F-5FE3991274FA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4" creationId="{2896BE8C-BE08-4D6B-99FC-E4F94DC95238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5" creationId="{72518096-2F65-40D7-A28C-79312C3E494E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6" creationId="{D209C8E4-BB0F-49B2-904F-619D3CA262C8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7" creationId="{01E6ABE7-BB3F-4DD8-A362-BE414FC9A98D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8" creationId="{8975EF9E-CF5D-48AA-BF2B-39533D827D4B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69" creationId="{D435F07A-07D9-4533-8ADD-68BE19F641D3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72" creationId="{B556ED84-A9EB-4291-ADAA-FE267EA159FB}"/>
          </ac:spMkLst>
        </pc:spChg>
        <pc:spChg chg="add">
          <ac:chgData name="Paul Bloemers" userId="fe3832ff3b233e04" providerId="LiveId" clId="{94A0B710-BD0A-4342-8AF0-1CB8DF700FEB}" dt="2019-02-18T13:08:13.558" v="1474"/>
          <ac:spMkLst>
            <pc:docMk/>
            <pc:sldMk cId="2965352114" sldId="268"/>
            <ac:spMk id="73" creationId="{4162BBE1-3317-4FF5-8E3C-EBF6E1BFBE15}"/>
          </ac:spMkLst>
        </pc:spChg>
        <pc:spChg chg="add mod">
          <ac:chgData name="Paul Bloemers" userId="fe3832ff3b233e04" providerId="LiveId" clId="{94A0B710-BD0A-4342-8AF0-1CB8DF700FEB}" dt="2019-02-18T13:08:47.474" v="1511" actId="20577"/>
          <ac:spMkLst>
            <pc:docMk/>
            <pc:sldMk cId="2965352114" sldId="268"/>
            <ac:spMk id="74" creationId="{850EC4F5-9B05-4E23-AE47-AA73FC7E1006}"/>
          </ac:spMkLst>
        </pc:spChg>
        <pc:spChg chg="add mod">
          <ac:chgData name="Paul Bloemers" userId="fe3832ff3b233e04" providerId="LiveId" clId="{94A0B710-BD0A-4342-8AF0-1CB8DF700FEB}" dt="2019-02-18T13:13:15.461" v="1561" actId="1076"/>
          <ac:spMkLst>
            <pc:docMk/>
            <pc:sldMk cId="2965352114" sldId="268"/>
            <ac:spMk id="75" creationId="{CF6B1BF1-5805-43FD-9F34-812A9D297367}"/>
          </ac:spMkLst>
        </pc:spChg>
        <pc:spChg chg="add mod">
          <ac:chgData name="Paul Bloemers" userId="fe3832ff3b233e04" providerId="LiveId" clId="{94A0B710-BD0A-4342-8AF0-1CB8DF700FEB}" dt="2019-02-18T13:13:20.084" v="1562" actId="1076"/>
          <ac:spMkLst>
            <pc:docMk/>
            <pc:sldMk cId="2965352114" sldId="268"/>
            <ac:spMk id="76" creationId="{6058DEB7-2F72-4BA5-9D7F-9278EC606B32}"/>
          </ac:spMkLst>
        </pc:spChg>
        <pc:spChg chg="add mod">
          <ac:chgData name="Paul Bloemers" userId="fe3832ff3b233e04" providerId="LiveId" clId="{94A0B710-BD0A-4342-8AF0-1CB8DF700FEB}" dt="2019-02-18T13:13:24.148" v="1563" actId="1076"/>
          <ac:spMkLst>
            <pc:docMk/>
            <pc:sldMk cId="2965352114" sldId="268"/>
            <ac:spMk id="77" creationId="{27FBD547-9AF5-40F1-9962-B5332755AD81}"/>
          </ac:spMkLst>
        </pc:spChg>
        <pc:spChg chg="add mod">
          <ac:chgData name="Paul Bloemers" userId="fe3832ff3b233e04" providerId="LiveId" clId="{94A0B710-BD0A-4342-8AF0-1CB8DF700FEB}" dt="2019-02-18T13:13:27.652" v="1564" actId="1076"/>
          <ac:spMkLst>
            <pc:docMk/>
            <pc:sldMk cId="2965352114" sldId="268"/>
            <ac:spMk id="78" creationId="{48E6DCC1-C9FD-4CDA-9F1A-4CC511534BF2}"/>
          </ac:spMkLst>
        </pc:spChg>
        <pc:spChg chg="add mod">
          <ac:chgData name="Paul Bloemers" userId="fe3832ff3b233e04" providerId="LiveId" clId="{94A0B710-BD0A-4342-8AF0-1CB8DF700FEB}" dt="2019-02-18T13:13:48.892" v="1568" actId="1076"/>
          <ac:spMkLst>
            <pc:docMk/>
            <pc:sldMk cId="2965352114" sldId="268"/>
            <ac:spMk id="79" creationId="{5FBFFA8F-2628-4519-9FA6-756216AA0D3E}"/>
          </ac:spMkLst>
        </pc:spChg>
        <pc:spChg chg="add mod">
          <ac:chgData name="Paul Bloemers" userId="fe3832ff3b233e04" providerId="LiveId" clId="{94A0B710-BD0A-4342-8AF0-1CB8DF700FEB}" dt="2019-02-18T13:13:43.187" v="1567" actId="1076"/>
          <ac:spMkLst>
            <pc:docMk/>
            <pc:sldMk cId="2965352114" sldId="268"/>
            <ac:spMk id="80" creationId="{F22E1033-4129-489A-B9C9-8E3DCD1EDC83}"/>
          </ac:spMkLst>
        </pc:spChg>
        <pc:spChg chg="add mod">
          <ac:chgData name="Paul Bloemers" userId="fe3832ff3b233e04" providerId="LiveId" clId="{94A0B710-BD0A-4342-8AF0-1CB8DF700FEB}" dt="2019-02-18T13:13:37.924" v="1566" actId="1076"/>
          <ac:spMkLst>
            <pc:docMk/>
            <pc:sldMk cId="2965352114" sldId="268"/>
            <ac:spMk id="81" creationId="{3AF187DD-E719-4DA3-9777-220A0C2DFE7B}"/>
          </ac:spMkLst>
        </pc:spChg>
        <pc:spChg chg="add mod">
          <ac:chgData name="Paul Bloemers" userId="fe3832ff3b233e04" providerId="LiveId" clId="{94A0B710-BD0A-4342-8AF0-1CB8DF700FEB}" dt="2019-02-18T13:13:32.132" v="1565" actId="1076"/>
          <ac:spMkLst>
            <pc:docMk/>
            <pc:sldMk cId="2965352114" sldId="268"/>
            <ac:spMk id="82" creationId="{44B4B10C-6E7C-4EF2-8A1F-0B4942D5B6D7}"/>
          </ac:spMkLst>
        </pc:spChg>
        <pc:grpChg chg="add del mod">
          <ac:chgData name="Paul Bloemers" userId="fe3832ff3b233e04" providerId="LiveId" clId="{94A0B710-BD0A-4342-8AF0-1CB8DF700FEB}" dt="2019-02-18T12:58:25.517" v="1328" actId="165"/>
          <ac:grpSpMkLst>
            <pc:docMk/>
            <pc:sldMk cId="2965352114" sldId="268"/>
            <ac:grpSpMk id="4" creationId="{F8C15244-743D-4AB2-A230-910973D80E3D}"/>
          </ac:grpSpMkLst>
        </pc:grp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6" creationId="{F5282FCF-EC6F-4D1A-9207-059A64B832B7}"/>
          </ac:cxnSpMkLst>
        </pc:cxnChg>
        <pc:cxnChg chg="mod or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7" creationId="{49F8D2F2-6C28-4C2A-8944-2D53EBAC968C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8" creationId="{424E7147-8198-4AFA-AB7A-0103F6709885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9" creationId="{0A9DEAAD-7198-4D88-B657-8D923FAD4AD0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0" creationId="{12671783-AAEB-4284-803E-4D412AF13B8B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1" creationId="{84D9571E-EE35-4CE6-BC3D-2236B2B2B64C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2" creationId="{287104EA-E95E-40A7-90C3-419EE57A9827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3" creationId="{E4CB6A8A-D804-468B-B7E9-48C708FDFA3F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4" creationId="{BB8CEF7B-E7D2-45EC-A28F-8565BD5BBCF8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5" creationId="{F9158658-4968-4263-B16F-6EEE34F74815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6" creationId="{5150B957-D879-47D4-9C13-A79CA3716191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17" creationId="{7C7BBEDE-3D05-4B96-B6D4-23C21B24FB24}"/>
          </ac:cxnSpMkLst>
        </pc:cxnChg>
        <pc:cxnChg chg="mod topLvl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28" creationId="{0D5F17E4-20C6-4C2D-B601-D17F79323585}"/>
          </ac:cxnSpMkLst>
        </pc:cxnChg>
        <pc:cxnChg chg="add mod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35" creationId="{E517A266-25BD-4A42-9DD1-40C6258A5C93}"/>
          </ac:cxnSpMkLst>
        </pc:cxnChg>
        <pc:cxnChg chg="add mod">
          <ac:chgData name="Paul Bloemers" userId="fe3832ff3b233e04" providerId="LiveId" clId="{94A0B710-BD0A-4342-8AF0-1CB8DF700FEB}" dt="2019-02-18T13:07:43.673" v="1473" actId="1076"/>
          <ac:cxnSpMkLst>
            <pc:docMk/>
            <pc:sldMk cId="2965352114" sldId="268"/>
            <ac:cxnSpMk id="51" creationId="{EAD51BE8-7768-4362-937B-33C306868B11}"/>
          </ac:cxnSpMkLst>
        </pc:cxnChg>
        <pc:cxnChg chg="add">
          <ac:chgData name="Paul Bloemers" userId="fe3832ff3b233e04" providerId="LiveId" clId="{94A0B710-BD0A-4342-8AF0-1CB8DF700FEB}" dt="2019-02-18T13:08:13.558" v="1474"/>
          <ac:cxnSpMkLst>
            <pc:docMk/>
            <pc:sldMk cId="2965352114" sldId="268"/>
            <ac:cxnSpMk id="54" creationId="{613C3DC1-E719-4472-AB58-CE8567023CAB}"/>
          </ac:cxnSpMkLst>
        </pc:cxnChg>
        <pc:cxnChg chg="add">
          <ac:chgData name="Paul Bloemers" userId="fe3832ff3b233e04" providerId="LiveId" clId="{94A0B710-BD0A-4342-8AF0-1CB8DF700FEB}" dt="2019-02-18T13:08:13.558" v="1474"/>
          <ac:cxnSpMkLst>
            <pc:docMk/>
            <pc:sldMk cId="2965352114" sldId="268"/>
            <ac:cxnSpMk id="55" creationId="{FB974D95-2231-43F1-BB45-CC6F950D120B}"/>
          </ac:cxnSpMkLst>
        </pc:cxnChg>
        <pc:cxnChg chg="add">
          <ac:chgData name="Paul Bloemers" userId="fe3832ff3b233e04" providerId="LiveId" clId="{94A0B710-BD0A-4342-8AF0-1CB8DF700FEB}" dt="2019-02-18T13:08:13.558" v="1474"/>
          <ac:cxnSpMkLst>
            <pc:docMk/>
            <pc:sldMk cId="2965352114" sldId="268"/>
            <ac:cxnSpMk id="70" creationId="{8EAE6AC4-8E43-4456-8A68-36D7A1299F7C}"/>
          </ac:cxnSpMkLst>
        </pc:cxnChg>
        <pc:cxnChg chg="add">
          <ac:chgData name="Paul Bloemers" userId="fe3832ff3b233e04" providerId="LiveId" clId="{94A0B710-BD0A-4342-8AF0-1CB8DF700FEB}" dt="2019-02-18T13:08:13.558" v="1474"/>
          <ac:cxnSpMkLst>
            <pc:docMk/>
            <pc:sldMk cId="2965352114" sldId="268"/>
            <ac:cxnSpMk id="71" creationId="{75B0071E-1448-417A-AE80-7B062B2782F3}"/>
          </ac:cxnSpMkLst>
        </pc:cxnChg>
      </pc:sldChg>
      <pc:sldChg chg="addSp delSp modSp add modAnim">
        <pc:chgData name="Paul Bloemers" userId="fe3832ff3b233e04" providerId="LiveId" clId="{94A0B710-BD0A-4342-8AF0-1CB8DF700FEB}" dt="2019-03-13T09:45:50.391" v="2690"/>
        <pc:sldMkLst>
          <pc:docMk/>
          <pc:sldMk cId="4243286352" sldId="269"/>
        </pc:sldMkLst>
        <pc:spChg chg="add del mod">
          <ac:chgData name="Paul Bloemers" userId="fe3832ff3b233e04" providerId="LiveId" clId="{94A0B710-BD0A-4342-8AF0-1CB8DF700FEB}" dt="2019-02-18T13:26:20.903" v="1717" actId="478"/>
          <ac:spMkLst>
            <pc:docMk/>
            <pc:sldMk cId="4243286352" sldId="269"/>
            <ac:spMk id="4" creationId="{3CCFD75D-664E-4078-B3C7-01A914DA11B7}"/>
          </ac:spMkLst>
        </pc:spChg>
        <pc:spChg chg="add del mod">
          <ac:chgData name="Paul Bloemers" userId="fe3832ff3b233e04" providerId="LiveId" clId="{94A0B710-BD0A-4342-8AF0-1CB8DF700FEB}" dt="2019-02-18T13:27:20.695" v="1719" actId="478"/>
          <ac:spMkLst>
            <pc:docMk/>
            <pc:sldMk cId="4243286352" sldId="269"/>
            <ac:spMk id="5" creationId="{D195530D-541C-4FD7-8B54-B05799505426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6" creationId="{7EABDE86-5F75-4BCB-8BDC-0FC40546EA25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7" creationId="{C253E607-101E-4569-9AF3-D70D22FE4D9E}"/>
          </ac:spMkLst>
        </pc:spChg>
        <pc:spChg chg="add mod">
          <ac:chgData name="Paul Bloemers" userId="fe3832ff3b233e04" providerId="LiveId" clId="{94A0B710-BD0A-4342-8AF0-1CB8DF700FEB}" dt="2019-03-13T09:45:47.074" v="2689" actId="1076"/>
          <ac:spMkLst>
            <pc:docMk/>
            <pc:sldMk cId="4243286352" sldId="269"/>
            <ac:spMk id="8" creationId="{EA0467A1-0C19-4D31-A27D-B968F9E4EB84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87" creationId="{5C679546-5482-4F65-98BF-6220AEEBD8B1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92" creationId="{2C3785BD-4E62-4C50-9D64-20DDDC30B253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93" creationId="{EF6F9905-A1C0-4944-8440-35A08F6A59B2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94" creationId="{A09C3264-C2AE-4DC3-9949-14001553CEB4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95" creationId="{15D908BB-D8A0-41F6-A26F-04153D18A6BD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48" creationId="{DC79ABDE-A9B3-47CD-B02D-B896E56DAD39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49" creationId="{CC0E9F55-34EE-44B7-B5DB-E05B9F0093F0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0" creationId="{D0E1B44F-2698-4A37-8591-B9D398E790BD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1" creationId="{F1EF76D9-0411-44AE-B77A-26451FC14EED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2" creationId="{088705FB-EB35-44A3-BE91-7BF2DE079FDE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3" creationId="{FBE57F3B-3BA6-4E52-8C66-6CB465A499DB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4" creationId="{D2946594-5BE8-4254-8DB8-3936D9D10247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5" creationId="{7224A510-1B9D-4BA4-80CB-5F1E75B32970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6" creationId="{3275743C-1099-48F6-91F7-90A0E818C2CC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7" creationId="{5DDCAB82-C3E4-4DA1-90B6-C55D9C19A12A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8" creationId="{30524EF9-A19E-46B6-812C-15CA36D2AD0F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59" creationId="{58595579-CA96-4BA3-A506-C2241E4B2840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0" creationId="{24404049-2B96-4DFD-BC78-57180193E9C6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2" creationId="{893B9D35-4268-41B6-91CB-AE3761AEDC2D}"/>
          </ac:spMkLst>
        </pc:spChg>
        <pc:spChg chg="del">
          <ac:chgData name="Paul Bloemers" userId="fe3832ff3b233e04" providerId="LiveId" clId="{94A0B710-BD0A-4342-8AF0-1CB8DF700FEB}" dt="2019-02-18T14:01:53.403" v="2100" actId="478"/>
          <ac:spMkLst>
            <pc:docMk/>
            <pc:sldMk cId="4243286352" sldId="269"/>
            <ac:spMk id="163" creationId="{4F326BD6-7498-46FE-91C5-002F57E9B3ED}"/>
          </ac:spMkLst>
        </pc:spChg>
        <pc:spChg chg="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5" creationId="{808FEA10-0C31-42FC-BE35-5A2B1289BAA6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6" creationId="{9199E6C4-EA8D-47FA-8571-79A3E8D880B3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7" creationId="{798B815B-3DEF-45AC-8028-AD7B929A30C0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8" creationId="{57802F69-0D06-477C-B7E7-A96769134EF4}"/>
          </ac:spMkLst>
        </pc:spChg>
        <pc:spChg chg="add mod">
          <ac:chgData name="Paul Bloemers" userId="fe3832ff3b233e04" providerId="LiveId" clId="{94A0B710-BD0A-4342-8AF0-1CB8DF700FEB}" dt="2019-02-18T13:51:33.578" v="1982" actId="1037"/>
          <ac:spMkLst>
            <pc:docMk/>
            <pc:sldMk cId="4243286352" sldId="269"/>
            <ac:spMk id="169" creationId="{E1ADF07B-3CB3-4C46-9ED6-A720B377CF78}"/>
          </ac:spMkLst>
        </pc:spChg>
        <pc:spChg chg="mod">
          <ac:chgData name="Paul Bloemers" userId="fe3832ff3b233e04" providerId="LiveId" clId="{94A0B710-BD0A-4342-8AF0-1CB8DF700FEB}" dt="2019-02-18T13:20:53.012" v="1649" actId="207"/>
          <ac:spMkLst>
            <pc:docMk/>
            <pc:sldMk cId="4243286352" sldId="269"/>
            <ac:spMk id="174" creationId="{0EC2DA5C-0873-45F6-8432-7A2FCB10347D}"/>
          </ac:spMkLst>
        </pc:spChg>
        <pc:spChg chg="mod">
          <ac:chgData name="Paul Bloemers" userId="fe3832ff3b233e04" providerId="LiveId" clId="{94A0B710-BD0A-4342-8AF0-1CB8DF700FEB}" dt="2019-02-18T13:57:44.315" v="2028" actId="20577"/>
          <ac:spMkLst>
            <pc:docMk/>
            <pc:sldMk cId="4243286352" sldId="269"/>
            <ac:spMk id="175" creationId="{9A2B1491-694E-4670-A158-CCF105AFC26D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78" creationId="{7DDE53FC-12CC-4B77-9CD1-60C1EE10569E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82" creationId="{0553AF2A-6659-4102-9281-132A70930BF7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83" creationId="{62B1297E-6113-450B-888F-64CEB2B9BB28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84" creationId="{46A90531-7873-4777-87CB-6AC3A3410186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86" creationId="{246B3D91-633B-4A0A-BB1F-6799EEB97EF9}"/>
          </ac:spMkLst>
        </pc:spChg>
        <pc:spChg chg="del">
          <ac:chgData name="Paul Bloemers" userId="fe3832ff3b233e04" providerId="LiveId" clId="{94A0B710-BD0A-4342-8AF0-1CB8DF700FEB}" dt="2019-02-18T13:20:06.320" v="1607" actId="478"/>
          <ac:spMkLst>
            <pc:docMk/>
            <pc:sldMk cId="4243286352" sldId="269"/>
            <ac:spMk id="187" creationId="{AB633F02-8657-441F-92A1-FB8DA7F56298}"/>
          </ac:spMkLst>
        </pc:spChg>
        <pc:cxnChg chg="add 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84" creationId="{ACCB4F26-1B3F-4386-82B0-C17475AECD0E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96" creationId="{18B66A49-AFFD-4E66-849F-041CC55C1FD0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97" creationId="{D0301059-9E46-4BF5-99F0-5BEFA0C48572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98" creationId="{91505C37-BA91-43FD-832A-46426A97B826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99" creationId="{E6539804-C8EF-4A83-8D9B-A4235409FE34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0" creationId="{8AB9514F-5F9B-4007-830D-A8338D453655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1" creationId="{B2B08377-C4BC-48FD-BBF1-A34B43904C15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2" creationId="{329FD926-2333-4D92-AE74-C27422E5CE7D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3" creationId="{1BCDB56B-7F8C-4E7D-9CCB-22620518BAA5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4" creationId="{F08D73FA-C60B-4CAF-8B68-843CA5C655E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5" creationId="{B1C8D58F-B537-4B7D-AA3D-EA96218857A1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6" creationId="{CE6F4DEE-089B-4BCF-A4AC-F8D6F36830F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7" creationId="{0CD30AE5-ED8E-4433-98CA-AD3DF0DA23E3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8" creationId="{B3193F04-FBD3-48CC-8BCB-0728B1FEBE29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09" creationId="{0CBD8E8C-D829-451D-ADA2-0A52B386F214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0" creationId="{61B33F34-FE53-4C11-8E4D-09B2E658370B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1" creationId="{84F3A05D-0FD8-4605-B03B-D5AD9476AE6E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2" creationId="{0975C578-E6EE-4F45-8E31-BBA5B767444B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3" creationId="{480C4D6E-C113-4DE9-B472-90584BF3DB5D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4" creationId="{C83A8828-1606-4EF5-BBAF-05C476A7E19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5" creationId="{019120B4-BBDB-4C44-ACCA-5E339DC3A172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6" creationId="{39A1723F-1DEB-46B0-9445-024AD1CB776B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7" creationId="{32AFEE67-887A-4E79-94AC-FDF8E6C65DC8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8" creationId="{36CCDB74-0AEC-462E-90BF-A45D5A0DE746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19" creationId="{9824B57E-FDD2-4EF2-B498-87DAABB97551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0" creationId="{4515E6C5-7FCE-4115-A50E-5C2E58DDEA9C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1" creationId="{E7518CB5-40B1-4FDF-BD1B-EA750D50133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2" creationId="{CFA26475-04CC-47DE-B23C-15E23B51E72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3" creationId="{31B0B456-F204-40AE-A403-0FBC14B1FCC1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4" creationId="{6C04EC21-2A54-41A0-8E85-8340913AE9E5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5" creationId="{2C09D482-0043-4DDA-9142-D19BD7DE93AE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6" creationId="{33458518-EABD-43F4-850A-2C8C89EB61F8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7" creationId="{DB181858-115D-4616-B7D4-6857A0E0F1D9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8" creationId="{663FCFED-277B-457C-99A3-B5C96097591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29" creationId="{6A44ED59-6EEE-4851-AD7F-4E911C71034D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0" creationId="{1F3ED9D7-5156-4C35-B533-2E72AC90C00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1" creationId="{7E6B20AE-2E9E-4728-A64D-D423951A754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2" creationId="{29EF04CB-0467-483D-B088-DFAC633ED380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3" creationId="{18030455-C5D1-4BB8-A262-72676A9B293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4" creationId="{F3306980-0E61-41D4-9EBB-B989466CE826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5" creationId="{B4249B99-1E0A-4EA5-80A9-188EBF26D75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6" creationId="{D20514B7-EB61-4708-ABCF-6B8260E13AEA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7" creationId="{DEDCAEA6-AB7F-4BFA-8DB9-49C8D329E85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8" creationId="{B58D7B59-175A-4EAA-9BA1-AF5BB65ADD3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39" creationId="{B40C5E7C-5EFF-46C9-AFB4-A02879CB43AF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0" creationId="{7CA3903A-B501-4B91-858D-134BF5FCF424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1" creationId="{C06D6474-9467-40D9-92D5-86B2BBCC95FB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2" creationId="{090619BB-571F-43BD-B770-E1DF778BE212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3" creationId="{725F5B78-6732-40FE-B4DB-F991F4C08E99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4" creationId="{6DE64C11-0442-4085-AD1B-5931A10DC2FE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5" creationId="{2116A529-1DC3-4584-B1A6-51F3D40E8C58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6" creationId="{5AAB3D0A-3755-47CC-9524-40BDBF6FC0D6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47" creationId="{8E1DA1AC-CD9A-4C91-9214-2F04F95B70C4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61" creationId="{4D746843-E82E-479A-B00F-8C3F074E8A6D}"/>
          </ac:cxnSpMkLst>
        </pc:cxnChg>
        <pc:cxnChg chg="mod">
          <ac:chgData name="Paul Bloemers" userId="fe3832ff3b233e04" providerId="LiveId" clId="{94A0B710-BD0A-4342-8AF0-1CB8DF700FEB}" dt="2019-02-18T13:51:33.578" v="1982" actId="1037"/>
          <ac:cxnSpMkLst>
            <pc:docMk/>
            <pc:sldMk cId="4243286352" sldId="269"/>
            <ac:cxnSpMk id="164" creationId="{3BD506CC-7B75-4F4F-8282-8E740ED2D010}"/>
          </ac:cxnSpMkLst>
        </pc:cxnChg>
      </pc:sldChg>
      <pc:sldChg chg="delSp add modTransition">
        <pc:chgData name="Paul Bloemers" userId="fe3832ff3b233e04" providerId="LiveId" clId="{94A0B710-BD0A-4342-8AF0-1CB8DF700FEB}" dt="2019-03-13T09:54:45.043" v="2712"/>
        <pc:sldMkLst>
          <pc:docMk/>
          <pc:sldMk cId="2333773888" sldId="270"/>
        </pc:sldMkLst>
        <pc:spChg chg="del">
          <ac:chgData name="Paul Bloemers" userId="fe3832ff3b233e04" providerId="LiveId" clId="{94A0B710-BD0A-4342-8AF0-1CB8DF700FEB}" dt="2019-03-13T09:54:45.043" v="2712"/>
          <ac:spMkLst>
            <pc:docMk/>
            <pc:sldMk cId="2333773888" sldId="270"/>
            <ac:spMk id="2" creationId="{B7187D31-B9CE-4739-A36A-B102F6DD9BA8}"/>
          </ac:spMkLst>
        </pc:spChg>
        <pc:spChg chg="del">
          <ac:chgData name="Paul Bloemers" userId="fe3832ff3b233e04" providerId="LiveId" clId="{94A0B710-BD0A-4342-8AF0-1CB8DF700FEB}" dt="2019-03-13T09:54:45.043" v="2712"/>
          <ac:spMkLst>
            <pc:docMk/>
            <pc:sldMk cId="2333773888" sldId="270"/>
            <ac:spMk id="3" creationId="{B515FF24-BA25-48D5-9C86-390EE99DAF1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C2E05-10F4-4FF0-B896-DCE0006AB45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3DA44F0-4735-42F1-A478-901A83451999}">
      <dgm:prSet phldrT="[Tekst]"/>
      <dgm:spPr/>
      <dgm:t>
        <a:bodyPr/>
        <a:lstStyle/>
        <a:p>
          <a:r>
            <a:rPr lang="nl-NL" dirty="0"/>
            <a:t>Marktvormen</a:t>
          </a:r>
        </a:p>
      </dgm:t>
    </dgm:pt>
    <dgm:pt modelId="{C0330D3F-20F6-40A4-BF8F-7F4E503029FF}" type="parTrans" cxnId="{935DF826-7E2D-4FAE-9645-52A094FA1AC6}">
      <dgm:prSet/>
      <dgm:spPr/>
      <dgm:t>
        <a:bodyPr/>
        <a:lstStyle/>
        <a:p>
          <a:endParaRPr lang="nl-NL"/>
        </a:p>
      </dgm:t>
    </dgm:pt>
    <dgm:pt modelId="{0B6BCE37-E34E-4ED7-8F7A-84B6E044D690}" type="sibTrans" cxnId="{935DF826-7E2D-4FAE-9645-52A094FA1AC6}">
      <dgm:prSet/>
      <dgm:spPr/>
      <dgm:t>
        <a:bodyPr/>
        <a:lstStyle/>
        <a:p>
          <a:endParaRPr lang="nl-NL"/>
        </a:p>
      </dgm:t>
    </dgm:pt>
    <dgm:pt modelId="{0145B07A-29D6-40F5-AE07-E7AEE5046EA8}">
      <dgm:prSet phldrT="[Tekst]"/>
      <dgm:spPr>
        <a:solidFill>
          <a:srgbClr val="52893F"/>
        </a:solidFill>
      </dgm:spPr>
      <dgm:t>
        <a:bodyPr/>
        <a:lstStyle/>
        <a:p>
          <a:r>
            <a:rPr lang="nl-NL" dirty="0"/>
            <a:t>volkomen concurrentie</a:t>
          </a:r>
        </a:p>
      </dgm:t>
    </dgm:pt>
    <dgm:pt modelId="{E7EC20F2-7F7B-431E-83EE-6C296527FF19}" type="parTrans" cxnId="{593ADDE0-4628-4A54-B060-4DD618E00D22}">
      <dgm:prSet/>
      <dgm:spPr/>
      <dgm:t>
        <a:bodyPr/>
        <a:lstStyle/>
        <a:p>
          <a:endParaRPr lang="nl-NL"/>
        </a:p>
      </dgm:t>
    </dgm:pt>
    <dgm:pt modelId="{19E52420-F40D-447F-A4C4-362AE5C0DF5A}" type="sibTrans" cxnId="{593ADDE0-4628-4A54-B060-4DD618E00D22}">
      <dgm:prSet/>
      <dgm:spPr/>
      <dgm:t>
        <a:bodyPr/>
        <a:lstStyle/>
        <a:p>
          <a:endParaRPr lang="nl-NL"/>
        </a:p>
      </dgm:t>
    </dgm:pt>
    <dgm:pt modelId="{5364C3B0-CAD6-4C4A-B6E8-8104FB2D7678}">
      <dgm:prSet phldrT="[Tekst]"/>
      <dgm:spPr>
        <a:solidFill>
          <a:srgbClr val="CA4F22"/>
        </a:solidFill>
      </dgm:spPr>
      <dgm:t>
        <a:bodyPr/>
        <a:lstStyle/>
        <a:p>
          <a:r>
            <a:rPr lang="nl-NL" dirty="0"/>
            <a:t>onvolkomen concurrentie</a:t>
          </a:r>
        </a:p>
      </dgm:t>
    </dgm:pt>
    <dgm:pt modelId="{3678B593-D04A-45C3-97D0-967ED87F95B5}" type="parTrans" cxnId="{D4E55231-6C78-4759-B520-B9DE609D3D58}">
      <dgm:prSet/>
      <dgm:spPr/>
      <dgm:t>
        <a:bodyPr/>
        <a:lstStyle/>
        <a:p>
          <a:endParaRPr lang="nl-NL"/>
        </a:p>
      </dgm:t>
    </dgm:pt>
    <dgm:pt modelId="{40D52BFE-736D-451C-BBB6-8234E5808C58}" type="sibTrans" cxnId="{D4E55231-6C78-4759-B520-B9DE609D3D58}">
      <dgm:prSet/>
      <dgm:spPr/>
      <dgm:t>
        <a:bodyPr/>
        <a:lstStyle/>
        <a:p>
          <a:endParaRPr lang="nl-NL"/>
        </a:p>
      </dgm:t>
    </dgm:pt>
    <dgm:pt modelId="{B9C864B0-E52A-4D32-83F7-80D210C6DCE3}">
      <dgm:prSet phldrT="[Tekst]"/>
      <dgm:spPr>
        <a:solidFill>
          <a:srgbClr val="E78E6F"/>
        </a:solidFill>
      </dgm:spPr>
      <dgm:t>
        <a:bodyPr/>
        <a:lstStyle/>
        <a:p>
          <a:r>
            <a:rPr lang="nl-NL" dirty="0"/>
            <a:t>monopolistische concurrentie</a:t>
          </a:r>
        </a:p>
      </dgm:t>
    </dgm:pt>
    <dgm:pt modelId="{9100ED80-B3E8-4019-BF2A-F864FAADB499}" type="parTrans" cxnId="{31C39315-CFB0-4267-B523-C6DC18964808}">
      <dgm:prSet/>
      <dgm:spPr/>
      <dgm:t>
        <a:bodyPr/>
        <a:lstStyle/>
        <a:p>
          <a:endParaRPr lang="nl-NL"/>
        </a:p>
      </dgm:t>
    </dgm:pt>
    <dgm:pt modelId="{E37E5995-6ACE-402D-A36E-72B17496B625}" type="sibTrans" cxnId="{31C39315-CFB0-4267-B523-C6DC18964808}">
      <dgm:prSet/>
      <dgm:spPr/>
      <dgm:t>
        <a:bodyPr/>
        <a:lstStyle/>
        <a:p>
          <a:endParaRPr lang="nl-NL"/>
        </a:p>
      </dgm:t>
    </dgm:pt>
    <dgm:pt modelId="{8C9AB6C0-7D65-48FE-8D58-622086A09890}">
      <dgm:prSet phldrT="[Tekst]"/>
      <dgm:spPr>
        <a:solidFill>
          <a:srgbClr val="DF673D"/>
        </a:solidFill>
      </dgm:spPr>
      <dgm:t>
        <a:bodyPr/>
        <a:lstStyle/>
        <a:p>
          <a:r>
            <a:rPr lang="nl-NL" dirty="0"/>
            <a:t>oligopolie</a:t>
          </a:r>
        </a:p>
      </dgm:t>
    </dgm:pt>
    <dgm:pt modelId="{B21A8399-7E73-41EB-9A9D-643EF3200E8C}" type="parTrans" cxnId="{11C8F39D-F82C-4F9F-98D4-0DF5DC717C16}">
      <dgm:prSet/>
      <dgm:spPr/>
      <dgm:t>
        <a:bodyPr/>
        <a:lstStyle/>
        <a:p>
          <a:endParaRPr lang="nl-NL"/>
        </a:p>
      </dgm:t>
    </dgm:pt>
    <dgm:pt modelId="{7C405252-0A87-4CA9-9436-0B3A11687876}" type="sibTrans" cxnId="{11C8F39D-F82C-4F9F-98D4-0DF5DC717C16}">
      <dgm:prSet/>
      <dgm:spPr/>
      <dgm:t>
        <a:bodyPr/>
        <a:lstStyle/>
        <a:p>
          <a:endParaRPr lang="nl-NL"/>
        </a:p>
      </dgm:t>
    </dgm:pt>
    <dgm:pt modelId="{549A908B-D3E8-4476-A1C7-BAFFF98A943C}">
      <dgm:prSet phldrT="[Tekst]"/>
      <dgm:spPr>
        <a:solidFill>
          <a:srgbClr val="CA4F22"/>
        </a:solidFill>
      </dgm:spPr>
      <dgm:t>
        <a:bodyPr/>
        <a:lstStyle/>
        <a:p>
          <a:r>
            <a:rPr lang="nl-NL" dirty="0"/>
            <a:t>monopolie</a:t>
          </a:r>
        </a:p>
      </dgm:t>
    </dgm:pt>
    <dgm:pt modelId="{0FAA29CC-D8AB-42E9-9DD7-711BC734ACAD}" type="parTrans" cxnId="{4D33F516-9EA1-4C69-BC90-3E49078EF228}">
      <dgm:prSet/>
      <dgm:spPr/>
      <dgm:t>
        <a:bodyPr/>
        <a:lstStyle/>
        <a:p>
          <a:endParaRPr lang="nl-NL"/>
        </a:p>
      </dgm:t>
    </dgm:pt>
    <dgm:pt modelId="{6DEC9477-1AB6-4F67-B4A0-A5DC4757E49D}" type="sibTrans" cxnId="{4D33F516-9EA1-4C69-BC90-3E49078EF228}">
      <dgm:prSet/>
      <dgm:spPr/>
      <dgm:t>
        <a:bodyPr/>
        <a:lstStyle/>
        <a:p>
          <a:endParaRPr lang="nl-NL"/>
        </a:p>
      </dgm:t>
    </dgm:pt>
    <dgm:pt modelId="{1D0DE315-EB9E-4D0F-A001-4B065A55E15B}" type="pres">
      <dgm:prSet presAssocID="{009C2E05-10F4-4FF0-B896-DCE0006AB45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733964-9BD9-482D-B5E4-65B584506BF7}" type="pres">
      <dgm:prSet presAssocID="{F3DA44F0-4735-42F1-A478-901A83451999}" presName="vertOne" presStyleCnt="0"/>
      <dgm:spPr/>
    </dgm:pt>
    <dgm:pt modelId="{9627AEE1-D2DE-45C7-AC7D-4A055CDB8448}" type="pres">
      <dgm:prSet presAssocID="{F3DA44F0-4735-42F1-A478-901A83451999}" presName="txOne" presStyleLbl="node0" presStyleIdx="0" presStyleCnt="1">
        <dgm:presLayoutVars>
          <dgm:chPref val="3"/>
        </dgm:presLayoutVars>
      </dgm:prSet>
      <dgm:spPr/>
    </dgm:pt>
    <dgm:pt modelId="{46B419F5-F7D1-4A7B-985B-78AC52C3532C}" type="pres">
      <dgm:prSet presAssocID="{F3DA44F0-4735-42F1-A478-901A83451999}" presName="parTransOne" presStyleCnt="0"/>
      <dgm:spPr/>
    </dgm:pt>
    <dgm:pt modelId="{8CECB53A-D524-44C1-B4AA-E1C8E59C0978}" type="pres">
      <dgm:prSet presAssocID="{F3DA44F0-4735-42F1-A478-901A83451999}" presName="horzOne" presStyleCnt="0"/>
      <dgm:spPr/>
    </dgm:pt>
    <dgm:pt modelId="{773E7498-11F2-46CD-841B-73B038FD717E}" type="pres">
      <dgm:prSet presAssocID="{0145B07A-29D6-40F5-AE07-E7AEE5046EA8}" presName="vertTwo" presStyleCnt="0"/>
      <dgm:spPr/>
    </dgm:pt>
    <dgm:pt modelId="{72E345BB-A842-488A-B474-5C0ED73F3D53}" type="pres">
      <dgm:prSet presAssocID="{0145B07A-29D6-40F5-AE07-E7AEE5046EA8}" presName="txTwo" presStyleLbl="node2" presStyleIdx="0" presStyleCnt="2">
        <dgm:presLayoutVars>
          <dgm:chPref val="3"/>
        </dgm:presLayoutVars>
      </dgm:prSet>
      <dgm:spPr/>
    </dgm:pt>
    <dgm:pt modelId="{22AA531A-C4EF-46AD-8C57-2E737599F13B}" type="pres">
      <dgm:prSet presAssocID="{0145B07A-29D6-40F5-AE07-E7AEE5046EA8}" presName="horzTwo" presStyleCnt="0"/>
      <dgm:spPr/>
    </dgm:pt>
    <dgm:pt modelId="{F84D2FB0-F826-450C-9728-9AA3F9AE6316}" type="pres">
      <dgm:prSet presAssocID="{19E52420-F40D-447F-A4C4-362AE5C0DF5A}" presName="sibSpaceTwo" presStyleCnt="0"/>
      <dgm:spPr/>
    </dgm:pt>
    <dgm:pt modelId="{CEDB9B92-FAE1-4DB4-9281-5E2B8AE48532}" type="pres">
      <dgm:prSet presAssocID="{5364C3B0-CAD6-4C4A-B6E8-8104FB2D7678}" presName="vertTwo" presStyleCnt="0"/>
      <dgm:spPr/>
    </dgm:pt>
    <dgm:pt modelId="{B8425E4F-A9BD-46FB-87DC-8D64B8312E61}" type="pres">
      <dgm:prSet presAssocID="{5364C3B0-CAD6-4C4A-B6E8-8104FB2D7678}" presName="txTwo" presStyleLbl="node2" presStyleIdx="1" presStyleCnt="2">
        <dgm:presLayoutVars>
          <dgm:chPref val="3"/>
        </dgm:presLayoutVars>
      </dgm:prSet>
      <dgm:spPr/>
    </dgm:pt>
    <dgm:pt modelId="{1E858C81-8327-4E32-B9BA-2D9CAAB60B30}" type="pres">
      <dgm:prSet presAssocID="{5364C3B0-CAD6-4C4A-B6E8-8104FB2D7678}" presName="parTransTwo" presStyleCnt="0"/>
      <dgm:spPr/>
    </dgm:pt>
    <dgm:pt modelId="{A10BD445-2D4B-4623-B549-B962BEBA9DAA}" type="pres">
      <dgm:prSet presAssocID="{5364C3B0-CAD6-4C4A-B6E8-8104FB2D7678}" presName="horzTwo" presStyleCnt="0"/>
      <dgm:spPr/>
    </dgm:pt>
    <dgm:pt modelId="{9D4F448C-13D6-493F-B7D5-BEA3A33357EC}" type="pres">
      <dgm:prSet presAssocID="{B9C864B0-E52A-4D32-83F7-80D210C6DCE3}" presName="vertThree" presStyleCnt="0"/>
      <dgm:spPr/>
    </dgm:pt>
    <dgm:pt modelId="{7A30CACD-9220-460D-988C-93219213F683}" type="pres">
      <dgm:prSet presAssocID="{B9C864B0-E52A-4D32-83F7-80D210C6DCE3}" presName="txThree" presStyleLbl="node3" presStyleIdx="0" presStyleCnt="3">
        <dgm:presLayoutVars>
          <dgm:chPref val="3"/>
        </dgm:presLayoutVars>
      </dgm:prSet>
      <dgm:spPr/>
    </dgm:pt>
    <dgm:pt modelId="{3F6DD48C-158C-4410-A8EA-CEEA7B5E00D9}" type="pres">
      <dgm:prSet presAssocID="{B9C864B0-E52A-4D32-83F7-80D210C6DCE3}" presName="horzThree" presStyleCnt="0"/>
      <dgm:spPr/>
    </dgm:pt>
    <dgm:pt modelId="{BF8D639B-E993-4777-88F6-E0A4208E6B7A}" type="pres">
      <dgm:prSet presAssocID="{E37E5995-6ACE-402D-A36E-72B17496B625}" presName="sibSpaceThree" presStyleCnt="0"/>
      <dgm:spPr/>
    </dgm:pt>
    <dgm:pt modelId="{261509FB-5D16-417B-99F4-6AF131ADBD32}" type="pres">
      <dgm:prSet presAssocID="{8C9AB6C0-7D65-48FE-8D58-622086A09890}" presName="vertThree" presStyleCnt="0"/>
      <dgm:spPr/>
    </dgm:pt>
    <dgm:pt modelId="{B2F10EBA-5C95-4FC8-8473-314B350B22DB}" type="pres">
      <dgm:prSet presAssocID="{8C9AB6C0-7D65-48FE-8D58-622086A09890}" presName="txThree" presStyleLbl="node3" presStyleIdx="1" presStyleCnt="3">
        <dgm:presLayoutVars>
          <dgm:chPref val="3"/>
        </dgm:presLayoutVars>
      </dgm:prSet>
      <dgm:spPr/>
    </dgm:pt>
    <dgm:pt modelId="{A9B95860-BA3C-4863-A867-9E194C1CFA1E}" type="pres">
      <dgm:prSet presAssocID="{8C9AB6C0-7D65-48FE-8D58-622086A09890}" presName="horzThree" presStyleCnt="0"/>
      <dgm:spPr/>
    </dgm:pt>
    <dgm:pt modelId="{8A319B44-CE5E-4A3A-98FA-1663840DFDE1}" type="pres">
      <dgm:prSet presAssocID="{7C405252-0A87-4CA9-9436-0B3A11687876}" presName="sibSpaceThree" presStyleCnt="0"/>
      <dgm:spPr/>
    </dgm:pt>
    <dgm:pt modelId="{C75A2F5D-41DC-486C-BC89-E77113B874F8}" type="pres">
      <dgm:prSet presAssocID="{549A908B-D3E8-4476-A1C7-BAFFF98A943C}" presName="vertThree" presStyleCnt="0"/>
      <dgm:spPr/>
    </dgm:pt>
    <dgm:pt modelId="{DB98B7EE-910E-4143-BC70-34423BFE289A}" type="pres">
      <dgm:prSet presAssocID="{549A908B-D3E8-4476-A1C7-BAFFF98A943C}" presName="txThree" presStyleLbl="node3" presStyleIdx="2" presStyleCnt="3">
        <dgm:presLayoutVars>
          <dgm:chPref val="3"/>
        </dgm:presLayoutVars>
      </dgm:prSet>
      <dgm:spPr/>
    </dgm:pt>
    <dgm:pt modelId="{0419D6CE-F0C0-4BF3-8DAB-1EDC9F05A269}" type="pres">
      <dgm:prSet presAssocID="{549A908B-D3E8-4476-A1C7-BAFFF98A943C}" presName="horzThree" presStyleCnt="0"/>
      <dgm:spPr/>
    </dgm:pt>
  </dgm:ptLst>
  <dgm:cxnLst>
    <dgm:cxn modelId="{31C39315-CFB0-4267-B523-C6DC18964808}" srcId="{5364C3B0-CAD6-4C4A-B6E8-8104FB2D7678}" destId="{B9C864B0-E52A-4D32-83F7-80D210C6DCE3}" srcOrd="0" destOrd="0" parTransId="{9100ED80-B3E8-4019-BF2A-F864FAADB499}" sibTransId="{E37E5995-6ACE-402D-A36E-72B17496B625}"/>
    <dgm:cxn modelId="{4D33F516-9EA1-4C69-BC90-3E49078EF228}" srcId="{5364C3B0-CAD6-4C4A-B6E8-8104FB2D7678}" destId="{549A908B-D3E8-4476-A1C7-BAFFF98A943C}" srcOrd="2" destOrd="0" parTransId="{0FAA29CC-D8AB-42E9-9DD7-711BC734ACAD}" sibTransId="{6DEC9477-1AB6-4F67-B4A0-A5DC4757E49D}"/>
    <dgm:cxn modelId="{A2D72821-66EE-4386-8DC7-C3DB9E89E390}" type="presOf" srcId="{009C2E05-10F4-4FF0-B896-DCE0006AB45A}" destId="{1D0DE315-EB9E-4D0F-A001-4B065A55E15B}" srcOrd="0" destOrd="0" presId="urn:microsoft.com/office/officeart/2005/8/layout/hierarchy4"/>
    <dgm:cxn modelId="{935DF826-7E2D-4FAE-9645-52A094FA1AC6}" srcId="{009C2E05-10F4-4FF0-B896-DCE0006AB45A}" destId="{F3DA44F0-4735-42F1-A478-901A83451999}" srcOrd="0" destOrd="0" parTransId="{C0330D3F-20F6-40A4-BF8F-7F4E503029FF}" sibTransId="{0B6BCE37-E34E-4ED7-8F7A-84B6E044D690}"/>
    <dgm:cxn modelId="{ECADB12F-2D7F-4C21-B743-2C019DA1F6BC}" type="presOf" srcId="{0145B07A-29D6-40F5-AE07-E7AEE5046EA8}" destId="{72E345BB-A842-488A-B474-5C0ED73F3D53}" srcOrd="0" destOrd="0" presId="urn:microsoft.com/office/officeart/2005/8/layout/hierarchy4"/>
    <dgm:cxn modelId="{D4E55231-6C78-4759-B520-B9DE609D3D58}" srcId="{F3DA44F0-4735-42F1-A478-901A83451999}" destId="{5364C3B0-CAD6-4C4A-B6E8-8104FB2D7678}" srcOrd="1" destOrd="0" parTransId="{3678B593-D04A-45C3-97D0-967ED87F95B5}" sibTransId="{40D52BFE-736D-451C-BBB6-8234E5808C58}"/>
    <dgm:cxn modelId="{0D5D8A3A-B283-47D6-AE0C-32B55DFAD419}" type="presOf" srcId="{8C9AB6C0-7D65-48FE-8D58-622086A09890}" destId="{B2F10EBA-5C95-4FC8-8473-314B350B22DB}" srcOrd="0" destOrd="0" presId="urn:microsoft.com/office/officeart/2005/8/layout/hierarchy4"/>
    <dgm:cxn modelId="{414CC661-DD8A-4949-BBDA-FAABB641694D}" type="presOf" srcId="{F3DA44F0-4735-42F1-A478-901A83451999}" destId="{9627AEE1-D2DE-45C7-AC7D-4A055CDB8448}" srcOrd="0" destOrd="0" presId="urn:microsoft.com/office/officeart/2005/8/layout/hierarchy4"/>
    <dgm:cxn modelId="{11C8F39D-F82C-4F9F-98D4-0DF5DC717C16}" srcId="{5364C3B0-CAD6-4C4A-B6E8-8104FB2D7678}" destId="{8C9AB6C0-7D65-48FE-8D58-622086A09890}" srcOrd="1" destOrd="0" parTransId="{B21A8399-7E73-41EB-9A9D-643EF3200E8C}" sibTransId="{7C405252-0A87-4CA9-9436-0B3A11687876}"/>
    <dgm:cxn modelId="{CD42D6CB-8B61-4677-9296-B6AE25AE6062}" type="presOf" srcId="{549A908B-D3E8-4476-A1C7-BAFFF98A943C}" destId="{DB98B7EE-910E-4143-BC70-34423BFE289A}" srcOrd="0" destOrd="0" presId="urn:microsoft.com/office/officeart/2005/8/layout/hierarchy4"/>
    <dgm:cxn modelId="{651822CF-B455-4F7D-8E15-5D3B7CEEBFDF}" type="presOf" srcId="{5364C3B0-CAD6-4C4A-B6E8-8104FB2D7678}" destId="{B8425E4F-A9BD-46FB-87DC-8D64B8312E61}" srcOrd="0" destOrd="0" presId="urn:microsoft.com/office/officeart/2005/8/layout/hierarchy4"/>
    <dgm:cxn modelId="{79DAD6D4-4C36-4B14-BAF0-325E62E6643E}" type="presOf" srcId="{B9C864B0-E52A-4D32-83F7-80D210C6DCE3}" destId="{7A30CACD-9220-460D-988C-93219213F683}" srcOrd="0" destOrd="0" presId="urn:microsoft.com/office/officeart/2005/8/layout/hierarchy4"/>
    <dgm:cxn modelId="{593ADDE0-4628-4A54-B060-4DD618E00D22}" srcId="{F3DA44F0-4735-42F1-A478-901A83451999}" destId="{0145B07A-29D6-40F5-AE07-E7AEE5046EA8}" srcOrd="0" destOrd="0" parTransId="{E7EC20F2-7F7B-431E-83EE-6C296527FF19}" sibTransId="{19E52420-F40D-447F-A4C4-362AE5C0DF5A}"/>
    <dgm:cxn modelId="{AEB3D22B-5A32-40CC-BCFF-69483668E7F7}" type="presParOf" srcId="{1D0DE315-EB9E-4D0F-A001-4B065A55E15B}" destId="{54733964-9BD9-482D-B5E4-65B584506BF7}" srcOrd="0" destOrd="0" presId="urn:microsoft.com/office/officeart/2005/8/layout/hierarchy4"/>
    <dgm:cxn modelId="{E5A0170E-B94B-4E42-A95B-F661AAD7ADBF}" type="presParOf" srcId="{54733964-9BD9-482D-B5E4-65B584506BF7}" destId="{9627AEE1-D2DE-45C7-AC7D-4A055CDB8448}" srcOrd="0" destOrd="0" presId="urn:microsoft.com/office/officeart/2005/8/layout/hierarchy4"/>
    <dgm:cxn modelId="{D858CEB4-76C2-482F-AA03-C6D28FEE6571}" type="presParOf" srcId="{54733964-9BD9-482D-B5E4-65B584506BF7}" destId="{46B419F5-F7D1-4A7B-985B-78AC52C3532C}" srcOrd="1" destOrd="0" presId="urn:microsoft.com/office/officeart/2005/8/layout/hierarchy4"/>
    <dgm:cxn modelId="{61B950BD-5060-477B-A452-EAC5352E1E3F}" type="presParOf" srcId="{54733964-9BD9-482D-B5E4-65B584506BF7}" destId="{8CECB53A-D524-44C1-B4AA-E1C8E59C0978}" srcOrd="2" destOrd="0" presId="urn:microsoft.com/office/officeart/2005/8/layout/hierarchy4"/>
    <dgm:cxn modelId="{FFCAD16B-CDB3-4B49-8019-4BCBCD5B7F69}" type="presParOf" srcId="{8CECB53A-D524-44C1-B4AA-E1C8E59C0978}" destId="{773E7498-11F2-46CD-841B-73B038FD717E}" srcOrd="0" destOrd="0" presId="urn:microsoft.com/office/officeart/2005/8/layout/hierarchy4"/>
    <dgm:cxn modelId="{DA8B4F10-2DF9-4FB9-9B2F-BC452513FD67}" type="presParOf" srcId="{773E7498-11F2-46CD-841B-73B038FD717E}" destId="{72E345BB-A842-488A-B474-5C0ED73F3D53}" srcOrd="0" destOrd="0" presId="urn:microsoft.com/office/officeart/2005/8/layout/hierarchy4"/>
    <dgm:cxn modelId="{0295C6C6-3A01-4FC1-AA1B-CA92AE6FF591}" type="presParOf" srcId="{773E7498-11F2-46CD-841B-73B038FD717E}" destId="{22AA531A-C4EF-46AD-8C57-2E737599F13B}" srcOrd="1" destOrd="0" presId="urn:microsoft.com/office/officeart/2005/8/layout/hierarchy4"/>
    <dgm:cxn modelId="{21F2F39A-2CDE-4D4E-AC50-4895FFAA0930}" type="presParOf" srcId="{8CECB53A-D524-44C1-B4AA-E1C8E59C0978}" destId="{F84D2FB0-F826-450C-9728-9AA3F9AE6316}" srcOrd="1" destOrd="0" presId="urn:microsoft.com/office/officeart/2005/8/layout/hierarchy4"/>
    <dgm:cxn modelId="{A4BA103C-9606-4FAE-A642-0FD29A53D85C}" type="presParOf" srcId="{8CECB53A-D524-44C1-B4AA-E1C8E59C0978}" destId="{CEDB9B92-FAE1-4DB4-9281-5E2B8AE48532}" srcOrd="2" destOrd="0" presId="urn:microsoft.com/office/officeart/2005/8/layout/hierarchy4"/>
    <dgm:cxn modelId="{1232FEEE-A1F0-4D27-9390-1E8583890D66}" type="presParOf" srcId="{CEDB9B92-FAE1-4DB4-9281-5E2B8AE48532}" destId="{B8425E4F-A9BD-46FB-87DC-8D64B8312E61}" srcOrd="0" destOrd="0" presId="urn:microsoft.com/office/officeart/2005/8/layout/hierarchy4"/>
    <dgm:cxn modelId="{265A81B9-D7FF-4FD3-88D5-54D77260E392}" type="presParOf" srcId="{CEDB9B92-FAE1-4DB4-9281-5E2B8AE48532}" destId="{1E858C81-8327-4E32-B9BA-2D9CAAB60B30}" srcOrd="1" destOrd="0" presId="urn:microsoft.com/office/officeart/2005/8/layout/hierarchy4"/>
    <dgm:cxn modelId="{54B21B33-EA0C-4B9D-A9DE-15785956CAE4}" type="presParOf" srcId="{CEDB9B92-FAE1-4DB4-9281-5E2B8AE48532}" destId="{A10BD445-2D4B-4623-B549-B962BEBA9DAA}" srcOrd="2" destOrd="0" presId="urn:microsoft.com/office/officeart/2005/8/layout/hierarchy4"/>
    <dgm:cxn modelId="{611844C3-6CB0-4DE9-9348-D57E066B1F90}" type="presParOf" srcId="{A10BD445-2D4B-4623-B549-B962BEBA9DAA}" destId="{9D4F448C-13D6-493F-B7D5-BEA3A33357EC}" srcOrd="0" destOrd="0" presId="urn:microsoft.com/office/officeart/2005/8/layout/hierarchy4"/>
    <dgm:cxn modelId="{924205CB-5E6E-4C06-9EB3-061BA208B11F}" type="presParOf" srcId="{9D4F448C-13D6-493F-B7D5-BEA3A33357EC}" destId="{7A30CACD-9220-460D-988C-93219213F683}" srcOrd="0" destOrd="0" presId="urn:microsoft.com/office/officeart/2005/8/layout/hierarchy4"/>
    <dgm:cxn modelId="{FB06F4D2-18B9-469C-BE23-029475494ED0}" type="presParOf" srcId="{9D4F448C-13D6-493F-B7D5-BEA3A33357EC}" destId="{3F6DD48C-158C-4410-A8EA-CEEA7B5E00D9}" srcOrd="1" destOrd="0" presId="urn:microsoft.com/office/officeart/2005/8/layout/hierarchy4"/>
    <dgm:cxn modelId="{046FA79F-A77C-4A00-9791-459002BCC04A}" type="presParOf" srcId="{A10BD445-2D4B-4623-B549-B962BEBA9DAA}" destId="{BF8D639B-E993-4777-88F6-E0A4208E6B7A}" srcOrd="1" destOrd="0" presId="urn:microsoft.com/office/officeart/2005/8/layout/hierarchy4"/>
    <dgm:cxn modelId="{EE8946E4-7034-44D3-AE68-7C39889680B8}" type="presParOf" srcId="{A10BD445-2D4B-4623-B549-B962BEBA9DAA}" destId="{261509FB-5D16-417B-99F4-6AF131ADBD32}" srcOrd="2" destOrd="0" presId="urn:microsoft.com/office/officeart/2005/8/layout/hierarchy4"/>
    <dgm:cxn modelId="{76345D8D-6CB8-431F-8ECA-7C0A4E7DC1E8}" type="presParOf" srcId="{261509FB-5D16-417B-99F4-6AF131ADBD32}" destId="{B2F10EBA-5C95-4FC8-8473-314B350B22DB}" srcOrd="0" destOrd="0" presId="urn:microsoft.com/office/officeart/2005/8/layout/hierarchy4"/>
    <dgm:cxn modelId="{72E993A8-82C8-4B01-A263-F92D4435EA67}" type="presParOf" srcId="{261509FB-5D16-417B-99F4-6AF131ADBD32}" destId="{A9B95860-BA3C-4863-A867-9E194C1CFA1E}" srcOrd="1" destOrd="0" presId="urn:microsoft.com/office/officeart/2005/8/layout/hierarchy4"/>
    <dgm:cxn modelId="{849B19DD-3190-48BF-85BA-CADB77F386DE}" type="presParOf" srcId="{A10BD445-2D4B-4623-B549-B962BEBA9DAA}" destId="{8A319B44-CE5E-4A3A-98FA-1663840DFDE1}" srcOrd="3" destOrd="0" presId="urn:microsoft.com/office/officeart/2005/8/layout/hierarchy4"/>
    <dgm:cxn modelId="{21EEAEFC-B472-4791-874C-2E131E942850}" type="presParOf" srcId="{A10BD445-2D4B-4623-B549-B962BEBA9DAA}" destId="{C75A2F5D-41DC-486C-BC89-E77113B874F8}" srcOrd="4" destOrd="0" presId="urn:microsoft.com/office/officeart/2005/8/layout/hierarchy4"/>
    <dgm:cxn modelId="{4942BFB1-BF01-4806-8E56-9330DD00A291}" type="presParOf" srcId="{C75A2F5D-41DC-486C-BC89-E77113B874F8}" destId="{DB98B7EE-910E-4143-BC70-34423BFE289A}" srcOrd="0" destOrd="0" presId="urn:microsoft.com/office/officeart/2005/8/layout/hierarchy4"/>
    <dgm:cxn modelId="{11A8D076-CFFA-4343-A825-8BA7C0F1BEF4}" type="presParOf" srcId="{C75A2F5D-41DC-486C-BC89-E77113B874F8}" destId="{0419D6CE-F0C0-4BF3-8DAB-1EDC9F05A2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7AEE1-D2DE-45C7-AC7D-4A055CDB8448}">
      <dsp:nvSpPr>
        <dsp:cNvPr id="0" name=""/>
        <dsp:cNvSpPr/>
      </dsp:nvSpPr>
      <dsp:spPr>
        <a:xfrm>
          <a:off x="3537" y="1290"/>
          <a:ext cx="9576836" cy="1454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Marktvormen</a:t>
          </a:r>
        </a:p>
      </dsp:txBody>
      <dsp:txXfrm>
        <a:off x="46128" y="43881"/>
        <a:ext cx="9491654" cy="1368997"/>
      </dsp:txXfrm>
    </dsp:sp>
    <dsp:sp modelId="{72E345BB-A842-488A-B474-5C0ED73F3D53}">
      <dsp:nvSpPr>
        <dsp:cNvPr id="0" name=""/>
        <dsp:cNvSpPr/>
      </dsp:nvSpPr>
      <dsp:spPr>
        <a:xfrm>
          <a:off x="3537" y="1621616"/>
          <a:ext cx="2297705" cy="1454179"/>
        </a:xfrm>
        <a:prstGeom prst="roundRect">
          <a:avLst>
            <a:gd name="adj" fmla="val 10000"/>
          </a:avLst>
        </a:prstGeom>
        <a:solidFill>
          <a:srgbClr val="52893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volkomen concurrentie</a:t>
          </a:r>
        </a:p>
      </dsp:txBody>
      <dsp:txXfrm>
        <a:off x="46128" y="1664207"/>
        <a:ext cx="2212523" cy="1368997"/>
      </dsp:txXfrm>
    </dsp:sp>
    <dsp:sp modelId="{B8425E4F-A9BD-46FB-87DC-8D64B8312E61}">
      <dsp:nvSpPr>
        <dsp:cNvPr id="0" name=""/>
        <dsp:cNvSpPr/>
      </dsp:nvSpPr>
      <dsp:spPr>
        <a:xfrm>
          <a:off x="2494250" y="1621616"/>
          <a:ext cx="7086123" cy="1454179"/>
        </a:xfrm>
        <a:prstGeom prst="roundRect">
          <a:avLst>
            <a:gd name="adj" fmla="val 10000"/>
          </a:avLst>
        </a:prstGeom>
        <a:solidFill>
          <a:srgbClr val="CA4F2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onvolkomen concurrentie</a:t>
          </a:r>
        </a:p>
      </dsp:txBody>
      <dsp:txXfrm>
        <a:off x="2536841" y="1664207"/>
        <a:ext cx="7000941" cy="1368997"/>
      </dsp:txXfrm>
    </dsp:sp>
    <dsp:sp modelId="{7A30CACD-9220-460D-988C-93219213F683}">
      <dsp:nvSpPr>
        <dsp:cNvPr id="0" name=""/>
        <dsp:cNvSpPr/>
      </dsp:nvSpPr>
      <dsp:spPr>
        <a:xfrm>
          <a:off x="2494250" y="3241941"/>
          <a:ext cx="2297705" cy="1454179"/>
        </a:xfrm>
        <a:prstGeom prst="roundRect">
          <a:avLst>
            <a:gd name="adj" fmla="val 10000"/>
          </a:avLst>
        </a:prstGeom>
        <a:solidFill>
          <a:srgbClr val="E78E6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monopolistische concurrentie</a:t>
          </a:r>
        </a:p>
      </dsp:txBody>
      <dsp:txXfrm>
        <a:off x="2536841" y="3284532"/>
        <a:ext cx="2212523" cy="1368997"/>
      </dsp:txXfrm>
    </dsp:sp>
    <dsp:sp modelId="{B2F10EBA-5C95-4FC8-8473-314B350B22DB}">
      <dsp:nvSpPr>
        <dsp:cNvPr id="0" name=""/>
        <dsp:cNvSpPr/>
      </dsp:nvSpPr>
      <dsp:spPr>
        <a:xfrm>
          <a:off x="4888459" y="3241941"/>
          <a:ext cx="2297705" cy="1454179"/>
        </a:xfrm>
        <a:prstGeom prst="roundRect">
          <a:avLst>
            <a:gd name="adj" fmla="val 10000"/>
          </a:avLst>
        </a:prstGeom>
        <a:solidFill>
          <a:srgbClr val="DF673D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oligopolie</a:t>
          </a:r>
        </a:p>
      </dsp:txBody>
      <dsp:txXfrm>
        <a:off x="4931050" y="3284532"/>
        <a:ext cx="2212523" cy="1368997"/>
      </dsp:txXfrm>
    </dsp:sp>
    <dsp:sp modelId="{DB98B7EE-910E-4143-BC70-34423BFE289A}">
      <dsp:nvSpPr>
        <dsp:cNvPr id="0" name=""/>
        <dsp:cNvSpPr/>
      </dsp:nvSpPr>
      <dsp:spPr>
        <a:xfrm>
          <a:off x="7282668" y="3241941"/>
          <a:ext cx="2297705" cy="1454179"/>
        </a:xfrm>
        <a:prstGeom prst="roundRect">
          <a:avLst>
            <a:gd name="adj" fmla="val 10000"/>
          </a:avLst>
        </a:prstGeom>
        <a:solidFill>
          <a:srgbClr val="CA4F2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monopolie</a:t>
          </a:r>
        </a:p>
      </dsp:txBody>
      <dsp:txXfrm>
        <a:off x="7325259" y="3284532"/>
        <a:ext cx="2212523" cy="136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61" y="2728851"/>
            <a:ext cx="8460991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559" y="406652"/>
            <a:ext cx="9248288" cy="2062065"/>
          </a:xfrm>
        </p:spPr>
        <p:txBody>
          <a:bodyPr anchor="b">
            <a:normAutofit/>
          </a:bodyPr>
          <a:lstStyle>
            <a:lvl1pPr algn="l">
              <a:defRPr sz="3600" b="1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8" y="402039"/>
            <a:ext cx="2082299" cy="8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59809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5314950"/>
            <a:ext cx="9745663" cy="1011600"/>
          </a:xfrm>
        </p:spPr>
        <p:txBody>
          <a:bodyPr anchor="b">
            <a:normAutofit/>
          </a:bodyPr>
          <a:lstStyle>
            <a:lvl1pPr algn="l">
              <a:defRPr sz="1800" b="1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2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 rot="5400000" flipV="1">
            <a:off x="-870919" y="5562000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3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8" name="Rechthoek 7"/>
          <p:cNvSpPr/>
          <p:nvPr/>
        </p:nvSpPr>
        <p:spPr>
          <a:xfrm rot="5400000" flipV="1">
            <a:off x="-909463" y="4936696"/>
            <a:ext cx="3636000" cy="216000"/>
          </a:xfrm>
          <a:prstGeom prst="rect">
            <a:avLst/>
          </a:prstGeom>
          <a:gradFill flip="none" rotWithShape="0">
            <a:gsLst>
              <a:gs pos="15646">
                <a:srgbClr val="F5FAF4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9" name="Rechthoek 8"/>
          <p:cNvSpPr/>
          <p:nvPr/>
        </p:nvSpPr>
        <p:spPr>
          <a:xfrm rot="5400000" flipV="1">
            <a:off x="54599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0" name="Rechthoek 9"/>
          <p:cNvSpPr/>
          <p:nvPr/>
        </p:nvSpPr>
        <p:spPr>
          <a:xfrm rot="5400000" flipV="1">
            <a:off x="1011451" y="5674696"/>
            <a:ext cx="216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 flipV="1">
            <a:off x="2142907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BF5E9"/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 flipV="1">
            <a:off x="2320363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3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 flipV="1">
            <a:off x="2767819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 flipV="1">
            <a:off x="350327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5" name="Rechthoek 14"/>
          <p:cNvSpPr/>
          <p:nvPr/>
        </p:nvSpPr>
        <p:spPr>
          <a:xfrm rot="5400000" flipV="1">
            <a:off x="3788731" y="5494696"/>
            <a:ext cx="252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6" name="Rechthoek 15"/>
          <p:cNvSpPr/>
          <p:nvPr/>
        </p:nvSpPr>
        <p:spPr>
          <a:xfrm rot="5400000" flipV="1">
            <a:off x="4452187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17" name="Rechthoek 16"/>
          <p:cNvSpPr/>
          <p:nvPr/>
        </p:nvSpPr>
        <p:spPr>
          <a:xfrm rot="5400000" flipV="1">
            <a:off x="5043643" y="5566696"/>
            <a:ext cx="237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81000">
                <a:srgbClr val="52893F"/>
              </a:gs>
              <a:gs pos="37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3" name="Rechthoek 42"/>
          <p:cNvSpPr/>
          <p:nvPr/>
        </p:nvSpPr>
        <p:spPr>
          <a:xfrm rot="16200000" flipH="1" flipV="1">
            <a:off x="8648923" y="621469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4" name="Rechthoek 43"/>
          <p:cNvSpPr/>
          <p:nvPr/>
        </p:nvSpPr>
        <p:spPr>
          <a:xfrm rot="16200000" flipH="1" flipV="1">
            <a:off x="7643467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5000">
                <a:srgbClr val="52893F"/>
              </a:gs>
              <a:gs pos="46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5" name="Rechthoek 44"/>
          <p:cNvSpPr/>
          <p:nvPr/>
        </p:nvSpPr>
        <p:spPr>
          <a:xfrm rot="16200000" flipH="1" flipV="1">
            <a:off x="6908011" y="5656696"/>
            <a:ext cx="2196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6" name="Rechthoek 45"/>
          <p:cNvSpPr/>
          <p:nvPr/>
        </p:nvSpPr>
        <p:spPr>
          <a:xfrm rot="16200000" flipH="1" flipV="1">
            <a:off x="646055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7" name="Rechthoek 46"/>
          <p:cNvSpPr/>
          <p:nvPr/>
        </p:nvSpPr>
        <p:spPr>
          <a:xfrm rot="16200000" flipH="1" flipV="1">
            <a:off x="5131097" y="5062696"/>
            <a:ext cx="3384000" cy="216000"/>
          </a:xfrm>
          <a:prstGeom prst="rect">
            <a:avLst/>
          </a:prstGeom>
          <a:gradFill flip="none" rotWithShape="0">
            <a:gsLst>
              <a:gs pos="15646">
                <a:srgbClr val="F5FAF4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8" name="Rechthoek 47"/>
          <p:cNvSpPr/>
          <p:nvPr/>
        </p:nvSpPr>
        <p:spPr>
          <a:xfrm rot="16200000" flipH="1" flipV="1">
            <a:off x="9417835" y="5800696"/>
            <a:ext cx="1908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49" name="Rechthoek 48"/>
          <p:cNvSpPr/>
          <p:nvPr/>
        </p:nvSpPr>
        <p:spPr>
          <a:xfrm rot="16200000" flipH="1" flipV="1">
            <a:off x="8252298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3" name="Rechthoek 52"/>
          <p:cNvSpPr/>
          <p:nvPr/>
        </p:nvSpPr>
        <p:spPr>
          <a:xfrm rot="16200000" flipH="1" flipV="1">
            <a:off x="10423291" y="6212346"/>
            <a:ext cx="1080000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90000">
                <a:srgbClr val="52893F"/>
              </a:gs>
              <a:gs pos="54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55" name="Rechthoek 54"/>
          <p:cNvSpPr/>
          <p:nvPr/>
        </p:nvSpPr>
        <p:spPr>
          <a:xfrm rot="16200000" flipH="1" flipV="1">
            <a:off x="10026674" y="5226613"/>
            <a:ext cx="3056165" cy="216000"/>
          </a:xfrm>
          <a:prstGeom prst="rect">
            <a:avLst/>
          </a:prstGeom>
          <a:gradFill flip="none" rotWithShape="0">
            <a:gsLst>
              <a:gs pos="15646">
                <a:srgbClr val="E7EEF6">
                  <a:alpha val="50000"/>
                </a:srgbClr>
              </a:gs>
              <a:gs pos="79000">
                <a:srgbClr val="52893F"/>
              </a:gs>
              <a:gs pos="41000">
                <a:srgbClr val="C4DFB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lvl="0" algn="ctr"/>
            <a:endParaRPr lang="nl-NL" sz="900" dirty="0"/>
          </a:p>
        </p:txBody>
      </p:sp>
      <p:sp>
        <p:nvSpPr>
          <p:cNvPr id="61" name="Vrije vorm 60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016539" y="2757744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een stijgende lijn!</a:t>
            </a:r>
            <a:endParaRPr lang="en-US" sz="27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1016539" y="1783703"/>
            <a:ext cx="8064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700" b="1" dirty="0">
                <a:solidFill>
                  <a:schemeClr val="bg1"/>
                </a:solidFill>
              </a:rPr>
              <a:t>Economielokaal.nl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60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ee delen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Afgeronde rechthoek 4"/>
          <p:cNvSpPr/>
          <p:nvPr userDrawn="1"/>
        </p:nvSpPr>
        <p:spPr>
          <a:xfrm>
            <a:off x="6196083" y="175865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685059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6893"/>
            <a:ext cx="9174163" cy="81153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607419"/>
            <a:ext cx="10460039" cy="4698131"/>
          </a:xfrm>
        </p:spPr>
        <p:txBody>
          <a:bodyPr anchor="t"/>
          <a:lstStyle>
            <a:lvl1pPr marL="265113" indent="-265113">
              <a:defRPr/>
            </a:lvl1pPr>
            <a:lvl2pPr marL="538163" indent="-280988">
              <a:defRPr/>
            </a:lvl2pPr>
            <a:lvl3pPr marL="717550" indent="-203200">
              <a:defRPr/>
            </a:lvl3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70093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5610228"/>
            <a:ext cx="8534400" cy="879475"/>
          </a:xfrm>
        </p:spPr>
        <p:txBody>
          <a:bodyPr anchor="t">
            <a:normAutofit/>
          </a:bodyPr>
          <a:lstStyle>
            <a:lvl1pPr marL="0" indent="0" algn="l">
              <a:buNone/>
              <a:defRPr sz="1013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4213" y="540623"/>
            <a:ext cx="9402763" cy="4707655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1619254"/>
            <a:ext cx="4934479" cy="4705349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73721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 met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2059536"/>
            <a:ext cx="4937655" cy="4265064"/>
          </a:xfrm>
        </p:spPr>
        <p:txBody>
          <a:bodyPr>
            <a:normAutofit/>
          </a:bodyPr>
          <a:lstStyle>
            <a:lvl1pPr marL="265113" indent="-265113">
              <a:defRPr/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2059540"/>
            <a:ext cx="4934479" cy="4265063"/>
          </a:xfrm>
        </p:spPr>
        <p:txBody>
          <a:bodyPr>
            <a:normAutofit/>
          </a:bodyPr>
          <a:lstStyle>
            <a:lvl1pPr marL="160735" indent="-160735">
              <a:defRPr lang="nl-NL" sz="2400" kern="1200" cap="non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265113" lvl="0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Tekststijl van het model bewerken</a:t>
            </a:r>
          </a:p>
          <a:p>
            <a:pPr marL="265113" lvl="1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Tweede niveau</a:t>
            </a:r>
          </a:p>
          <a:p>
            <a:pPr marL="265113" lvl="2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Derde niveau</a:t>
            </a:r>
          </a:p>
          <a:p>
            <a:pPr marL="265113" lvl="3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Vierde niveau</a:t>
            </a:r>
          </a:p>
          <a:p>
            <a:pPr marL="265113" lvl="4" indent="-265113" algn="l" defTabSz="257175" rtl="0" eaLnBrk="1" latinLnBrk="0" hangingPunct="1">
              <a:spcBef>
                <a:spcPct val="20000"/>
              </a:spcBef>
              <a:spcAft>
                <a:spcPts val="338"/>
              </a:spcAft>
              <a:buClr>
                <a:schemeClr val="bg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4" y="1623701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/>
              <a:t>Klik om de stijl te bewerken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04959" y="1623700"/>
            <a:ext cx="4937655" cy="36746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3200" b="1" kern="1200" cap="all">
                <a:ln w="3175" cmpd="sng"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dirty="0"/>
              <a:t>Klik om de stijl te bewerken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221984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11523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004382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9320" y="1447800"/>
            <a:ext cx="4361301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9925" y="2777067"/>
            <a:ext cx="436245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63199158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1575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4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4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013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93261268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170">
              <a:srgbClr val="FCFDFE"/>
            </a:gs>
            <a:gs pos="30000">
              <a:srgbClr val="D4E1EE"/>
            </a:gs>
            <a:gs pos="18000">
              <a:srgbClr val="A5C0DB"/>
            </a:gs>
            <a:gs pos="0">
              <a:srgbClr val="4C7FB4"/>
            </a:gs>
            <a:gs pos="5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56893"/>
            <a:ext cx="9164639" cy="8115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1607423"/>
            <a:ext cx="10450513" cy="439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685" y="352118"/>
            <a:ext cx="1258719" cy="811533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 rot="5400000">
            <a:off x="10085480" y="4745550"/>
            <a:ext cx="3959278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dirty="0"/>
              <a:t>www.economielokaal.nl</a:t>
            </a:r>
          </a:p>
        </p:txBody>
      </p:sp>
      <p:sp>
        <p:nvSpPr>
          <p:cNvPr id="26" name="Rechthoek 25"/>
          <p:cNvSpPr/>
          <p:nvPr/>
        </p:nvSpPr>
        <p:spPr>
          <a:xfrm>
            <a:off x="10813257" y="-2"/>
            <a:ext cx="1368491" cy="180000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900" b="1" dirty="0"/>
              <a:t>vwo</a:t>
            </a:r>
            <a:endParaRPr lang="nl-NL" sz="675" b="1" dirty="0"/>
          </a:p>
        </p:txBody>
      </p:sp>
      <p:sp>
        <p:nvSpPr>
          <p:cNvPr id="27" name="Rechthoek 26"/>
          <p:cNvSpPr/>
          <p:nvPr/>
        </p:nvSpPr>
        <p:spPr>
          <a:xfrm>
            <a:off x="9218613" y="-2"/>
            <a:ext cx="1368491" cy="180000"/>
          </a:xfrm>
          <a:prstGeom prst="rect">
            <a:avLst/>
          </a:prstGeom>
          <a:solidFill>
            <a:srgbClr val="CA4F22"/>
          </a:solidFill>
          <a:ln>
            <a:solidFill>
              <a:srgbClr val="CA4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/>
              <a:t>havo</a:t>
            </a:r>
          </a:p>
        </p:txBody>
      </p:sp>
      <p:sp>
        <p:nvSpPr>
          <p:cNvPr id="28" name="Rechthoek 27"/>
          <p:cNvSpPr/>
          <p:nvPr/>
        </p:nvSpPr>
        <p:spPr>
          <a:xfrm>
            <a:off x="7623965" y="1933"/>
            <a:ext cx="1368491" cy="180000"/>
          </a:xfrm>
          <a:prstGeom prst="rect">
            <a:avLst/>
          </a:prstGeom>
          <a:solidFill>
            <a:srgbClr val="52893F"/>
          </a:solidFill>
          <a:ln>
            <a:solidFill>
              <a:srgbClr val="5289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r>
              <a:rPr lang="nl-NL" sz="800" dirty="0"/>
              <a:t>mavo</a:t>
            </a:r>
            <a:endParaRPr lang="nl-NL" sz="675" dirty="0"/>
          </a:p>
        </p:txBody>
      </p:sp>
      <p:sp>
        <p:nvSpPr>
          <p:cNvPr id="9" name="Rechthoek 8"/>
          <p:cNvSpPr/>
          <p:nvPr/>
        </p:nvSpPr>
        <p:spPr>
          <a:xfrm rot="5400000">
            <a:off x="11777577" y="2382893"/>
            <a:ext cx="575084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1" name="Rechthoek 10"/>
          <p:cNvSpPr/>
          <p:nvPr/>
        </p:nvSpPr>
        <p:spPr>
          <a:xfrm rot="5400000">
            <a:off x="11912718" y="1864574"/>
            <a:ext cx="304802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2" name="Rechthoek 11"/>
          <p:cNvSpPr/>
          <p:nvPr/>
        </p:nvSpPr>
        <p:spPr>
          <a:xfrm rot="5400000">
            <a:off x="11974265" y="1551651"/>
            <a:ext cx="181713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3" name="Rechthoek 12"/>
          <p:cNvSpPr/>
          <p:nvPr/>
        </p:nvSpPr>
        <p:spPr>
          <a:xfrm rot="5400000">
            <a:off x="12017913" y="1341370"/>
            <a:ext cx="94415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4" name="Rechthoek 13"/>
          <p:cNvSpPr/>
          <p:nvPr/>
        </p:nvSpPr>
        <p:spPr>
          <a:xfrm rot="5400000">
            <a:off x="12042259" y="1200579"/>
            <a:ext cx="45719" cy="233265"/>
          </a:xfrm>
          <a:prstGeom prst="rect">
            <a:avLst/>
          </a:prstGeom>
          <a:solidFill>
            <a:srgbClr val="4C7FB4"/>
          </a:solidFill>
          <a:ln>
            <a:solidFill>
              <a:srgbClr val="4C7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0125" rtlCol="0" anchor="ctr"/>
          <a:lstStyle/>
          <a:p>
            <a:pPr algn="ctr"/>
            <a:endParaRPr lang="nl-NL" sz="900" dirty="0"/>
          </a:p>
        </p:txBody>
      </p:sp>
      <p:sp>
        <p:nvSpPr>
          <p:cNvPr id="15" name="Vrije vorm 14"/>
          <p:cNvSpPr/>
          <p:nvPr/>
        </p:nvSpPr>
        <p:spPr>
          <a:xfrm rot="10800000">
            <a:off x="24883" y="4221000"/>
            <a:ext cx="11834327" cy="2296795"/>
          </a:xfrm>
          <a:custGeom>
            <a:avLst/>
            <a:gdLst>
              <a:gd name="connsiteX0" fmla="*/ 0 w 12073812"/>
              <a:gd name="connsiteY0" fmla="*/ 3648269 h 3648269"/>
              <a:gd name="connsiteX1" fmla="*/ 1726163 w 12073812"/>
              <a:gd name="connsiteY1" fmla="*/ 2351314 h 3648269"/>
              <a:gd name="connsiteX2" fmla="*/ 2108718 w 12073812"/>
              <a:gd name="connsiteY2" fmla="*/ 2556588 h 3648269"/>
              <a:gd name="connsiteX3" fmla="*/ 3442996 w 12073812"/>
              <a:gd name="connsiteY3" fmla="*/ 2379306 h 3648269"/>
              <a:gd name="connsiteX4" fmla="*/ 4180114 w 12073812"/>
              <a:gd name="connsiteY4" fmla="*/ 2127380 h 3648269"/>
              <a:gd name="connsiteX5" fmla="*/ 4777274 w 12073812"/>
              <a:gd name="connsiteY5" fmla="*/ 2267339 h 3648269"/>
              <a:gd name="connsiteX6" fmla="*/ 6531429 w 12073812"/>
              <a:gd name="connsiteY6" fmla="*/ 2108718 h 3648269"/>
              <a:gd name="connsiteX7" fmla="*/ 7427167 w 12073812"/>
              <a:gd name="connsiteY7" fmla="*/ 1595535 h 3648269"/>
              <a:gd name="connsiteX8" fmla="*/ 8770776 w 12073812"/>
              <a:gd name="connsiteY8" fmla="*/ 1427584 h 3648269"/>
              <a:gd name="connsiteX9" fmla="*/ 9582539 w 12073812"/>
              <a:gd name="connsiteY9" fmla="*/ 1091682 h 3648269"/>
              <a:gd name="connsiteX10" fmla="*/ 12073812 w 12073812"/>
              <a:gd name="connsiteY10" fmla="*/ 0 h 3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73812" h="3648269">
                <a:moveTo>
                  <a:pt x="0" y="3648269"/>
                </a:moveTo>
                <a:lnTo>
                  <a:pt x="1726163" y="2351314"/>
                </a:lnTo>
                <a:lnTo>
                  <a:pt x="2108718" y="2556588"/>
                </a:lnTo>
                <a:lnTo>
                  <a:pt x="3442996" y="2379306"/>
                </a:lnTo>
                <a:lnTo>
                  <a:pt x="4180114" y="2127380"/>
                </a:lnTo>
                <a:lnTo>
                  <a:pt x="4777274" y="2267339"/>
                </a:lnTo>
                <a:lnTo>
                  <a:pt x="6531429" y="2108718"/>
                </a:lnTo>
                <a:lnTo>
                  <a:pt x="7427167" y="1595535"/>
                </a:lnTo>
                <a:lnTo>
                  <a:pt x="8770776" y="1427584"/>
                </a:lnTo>
                <a:lnTo>
                  <a:pt x="9582539" y="1091682"/>
                </a:lnTo>
                <a:lnTo>
                  <a:pt x="12073812" y="0"/>
                </a:lnTo>
              </a:path>
            </a:pathLst>
          </a:custGeom>
          <a:noFill/>
          <a:ln w="47625">
            <a:solidFill>
              <a:srgbClr val="CA4F22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4" name="Tekstvak 3"/>
          <p:cNvSpPr txBox="1"/>
          <p:nvPr/>
        </p:nvSpPr>
        <p:spPr>
          <a:xfrm>
            <a:off x="11101260" y="-15793"/>
            <a:ext cx="3193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1" dirty="0">
                <a:solidFill>
                  <a:schemeClr val="tx1"/>
                </a:solidFill>
              </a:rPr>
              <a:t>&gt;&gt;</a:t>
            </a:r>
            <a:endParaRPr lang="nl-NL" sz="563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74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blinds/>
  </p:transition>
  <p:txStyles>
    <p:titleStyle>
      <a:lvl1pPr algn="l" defTabSz="257175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75" indent="-26987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Ø"/>
        <a:defRPr sz="2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2438" indent="-195263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7508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Courier New" panose="02070309020205020404" pitchFamily="49" charset="0"/>
        <a:buChar char="o"/>
        <a:defRPr sz="16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67966" indent="-96441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9435" indent="-160735" algn="l" defTabSz="257175" rtl="0" eaLnBrk="1" latinLnBrk="0" hangingPunct="1">
        <a:spcBef>
          <a:spcPct val="20000"/>
        </a:spcBef>
        <a:spcAft>
          <a:spcPts val="338"/>
        </a:spcAft>
        <a:buClr>
          <a:schemeClr val="bg1">
            <a:lumMod val="50000"/>
            <a:lumOff val="50000"/>
          </a:schemeClr>
        </a:buClr>
        <a:buSzPct val="80000"/>
        <a:buFont typeface="Arial" panose="020B0604020202020204" pitchFamily="34" charset="0"/>
        <a:buChar char="•"/>
        <a:defRPr sz="1400" kern="1200" cap="none">
          <a:solidFill>
            <a:schemeClr val="bg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spcAft>
          <a:spcPts val="3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88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16AC50E-1870-4BFB-B930-3B4CCBBB2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Prijszetter binnen grenzen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BD6F18-753B-442D-BCB5-11A7593C6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Monopolist</a:t>
            </a:r>
          </a:p>
        </p:txBody>
      </p:sp>
    </p:spTree>
    <p:extLst>
      <p:ext uri="{BB962C8B-B14F-4D97-AF65-F5344CB8AC3E}">
        <p14:creationId xmlns:p14="http://schemas.microsoft.com/office/powerpoint/2010/main" val="606047766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monopolies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4212" y="1607419"/>
            <a:ext cx="8229129" cy="4698131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Wettelijke monopolie</a:t>
            </a:r>
            <a:br>
              <a:rPr lang="nl-NL" dirty="0"/>
            </a:br>
            <a:r>
              <a:rPr lang="nl-NL" dirty="0"/>
              <a:t>Wanneer de overheid bij wet regelt dat een product maar door 1 bedrijf mag worden aangeboden.</a:t>
            </a:r>
          </a:p>
          <a:p>
            <a:pPr lvl="1"/>
            <a:r>
              <a:rPr lang="nl-NL" dirty="0"/>
              <a:t>Bijvoorbeeld: bankbiljetten drukken</a:t>
            </a:r>
          </a:p>
          <a:p>
            <a:r>
              <a:rPr lang="nl-NL" b="1" dirty="0"/>
              <a:t>Economisch monopolie</a:t>
            </a:r>
            <a:br>
              <a:rPr lang="nl-NL" dirty="0"/>
            </a:br>
            <a:r>
              <a:rPr lang="nl-NL" dirty="0"/>
              <a:t>Wanneer een onderneming een economische voorsprong heeft op zijn concurrenten. Mogelijk ondersteunt met een octrooi.</a:t>
            </a:r>
          </a:p>
          <a:p>
            <a:pPr lvl="1"/>
            <a:r>
              <a:rPr lang="nl-NL" dirty="0"/>
              <a:t>Bijvoorbeeld: ASLM (Nederlands bedrijf dat chips-machines produceert)</a:t>
            </a:r>
          </a:p>
          <a:p>
            <a:r>
              <a:rPr lang="nl-NL" b="1" dirty="0"/>
              <a:t>Natuurlijke monopolie</a:t>
            </a:r>
            <a:br>
              <a:rPr lang="nl-NL" dirty="0"/>
            </a:br>
            <a:r>
              <a:rPr lang="nl-NL" dirty="0"/>
              <a:t>De productie(winning) van een weinig voorkomende grondstof is daarbij in handen van 1 onderneming.</a:t>
            </a:r>
          </a:p>
          <a:p>
            <a:pPr lvl="1"/>
            <a:r>
              <a:rPr lang="nl-NL" dirty="0"/>
              <a:t>Bijvoorbeeld: het metaal </a:t>
            </a:r>
            <a:r>
              <a:rPr lang="nl-NL" i="1" dirty="0"/>
              <a:t>lanthaan</a:t>
            </a:r>
            <a:r>
              <a:rPr lang="nl-NL" dirty="0"/>
              <a:t> wordt alleen in delen China gewonnen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631" y="2289609"/>
            <a:ext cx="2143125" cy="33337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693"/>
          <a:stretch/>
        </p:blipFill>
        <p:spPr>
          <a:xfrm>
            <a:off x="9333815" y="2669060"/>
            <a:ext cx="2404755" cy="244097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140" y="3172106"/>
            <a:ext cx="2606761" cy="15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0622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hoek 71"/>
          <p:cNvSpPr/>
          <p:nvPr/>
        </p:nvSpPr>
        <p:spPr>
          <a:xfrm>
            <a:off x="7261744" y="3650943"/>
            <a:ext cx="1434928" cy="521764"/>
          </a:xfrm>
          <a:prstGeom prst="rect">
            <a:avLst/>
          </a:prstGeom>
          <a:gradFill flip="none" rotWithShape="1">
            <a:lin ang="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dirty="0"/>
              <a:t>Op een markt met een monopolist is gegeven dat de vraaglijn naar het product luidt:</a:t>
            </a:r>
            <a:br>
              <a:rPr lang="nl-NL" sz="1600" dirty="0"/>
            </a:br>
            <a:r>
              <a:rPr lang="nl-NL" sz="1800" dirty="0" err="1"/>
              <a:t>Q</a:t>
            </a:r>
            <a:r>
              <a:rPr lang="nl-NL" sz="1800" baseline="-25000" dirty="0" err="1"/>
              <a:t>v</a:t>
            </a:r>
            <a:r>
              <a:rPr lang="nl-NL" sz="1800" dirty="0"/>
              <a:t> = - 0,5P + 500</a:t>
            </a:r>
          </a:p>
          <a:p>
            <a:pPr marL="0" indent="0">
              <a:buNone/>
            </a:pPr>
            <a:r>
              <a:rPr lang="nl-NL" sz="1600" dirty="0"/>
              <a:t>Van de kosten van de producent is bekend dat:</a:t>
            </a:r>
            <a:br>
              <a:rPr lang="nl-NL" sz="1600" dirty="0"/>
            </a:br>
            <a:r>
              <a:rPr lang="nl-NL" sz="1800" dirty="0"/>
              <a:t>GVK = € 200</a:t>
            </a:r>
            <a:br>
              <a:rPr lang="nl-NL" sz="1800" dirty="0"/>
            </a:br>
            <a:r>
              <a:rPr lang="nl-NL" sz="1800" dirty="0"/>
              <a:t>TCK = € 50 </a:t>
            </a:r>
            <a:r>
              <a:rPr lang="nl-NL" sz="1800" dirty="0" err="1"/>
              <a:t>mln</a:t>
            </a:r>
            <a:endParaRPr lang="nl-NL" sz="1800" dirty="0"/>
          </a:p>
          <a:p>
            <a:pPr marL="0" indent="0">
              <a:buNone/>
            </a:pPr>
            <a:endParaRPr lang="nl-NL" sz="400" dirty="0"/>
          </a:p>
          <a:p>
            <a:r>
              <a:rPr lang="nl-NL" sz="1800" dirty="0"/>
              <a:t>Bereken de MO-functie</a:t>
            </a:r>
          </a:p>
          <a:p>
            <a:r>
              <a:rPr lang="nl-NL" sz="1800" dirty="0"/>
              <a:t>Teken GO, MO, MK, GTK</a:t>
            </a:r>
          </a:p>
          <a:p>
            <a:r>
              <a:rPr lang="nl-NL" sz="1800" dirty="0"/>
              <a:t>Geef het BEP aan in de grafiek</a:t>
            </a:r>
          </a:p>
          <a:p>
            <a:r>
              <a:rPr lang="nl-NL" sz="1800" u="sng" dirty="0"/>
              <a:t>Bereken</a:t>
            </a:r>
            <a:r>
              <a:rPr lang="nl-NL" sz="1800" dirty="0"/>
              <a:t> welke prijs het bedrijf moet vragen indien zij streven naar maximale totale winst?</a:t>
            </a:r>
          </a:p>
          <a:p>
            <a:r>
              <a:rPr lang="nl-NL" sz="1800" dirty="0"/>
              <a:t>Arceer de omvang van de maximale totale winst.</a:t>
            </a:r>
            <a:endParaRPr lang="nl-NL" sz="1600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13696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500</a:t>
            </a:r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6439834" y="25001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€</a:t>
            </a:r>
          </a:p>
        </p:txBody>
      </p:sp>
      <p:cxnSp>
        <p:nvCxnSpPr>
          <p:cNvPr id="29" name="Rechte verbindingslijn 28"/>
          <p:cNvCxnSpPr>
            <a:stCxn id="20" idx="3"/>
          </p:cNvCxnSpPr>
          <p:nvPr/>
        </p:nvCxnSpPr>
        <p:spPr>
          <a:xfrm>
            <a:off x="7260555" y="2240267"/>
            <a:ext cx="1969170" cy="38670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Rechthoek 29"/>
          <p:cNvSpPr/>
          <p:nvPr/>
        </p:nvSpPr>
        <p:spPr>
          <a:xfrm>
            <a:off x="8903805" y="538719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31" name="Rechthoek 30"/>
          <p:cNvSpPr/>
          <p:nvPr/>
        </p:nvSpPr>
        <p:spPr>
          <a:xfrm>
            <a:off x="10542680" y="524584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GO</a:t>
            </a:r>
          </a:p>
        </p:txBody>
      </p:sp>
      <p:cxnSp>
        <p:nvCxnSpPr>
          <p:cNvPr id="46" name="Rechte verbindingslijn 45"/>
          <p:cNvCxnSpPr/>
          <p:nvPr/>
        </p:nvCxnSpPr>
        <p:spPr>
          <a:xfrm flipV="1">
            <a:off x="7257653" y="5056380"/>
            <a:ext cx="3578537" cy="4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Rechthoek 46"/>
          <p:cNvSpPr/>
          <p:nvPr/>
        </p:nvSpPr>
        <p:spPr>
          <a:xfrm>
            <a:off x="10542680" y="4814669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GVK = MK</a:t>
            </a:r>
          </a:p>
        </p:txBody>
      </p:sp>
      <p:sp>
        <p:nvSpPr>
          <p:cNvPr id="49" name="Ovaal 48"/>
          <p:cNvSpPr/>
          <p:nvPr/>
        </p:nvSpPr>
        <p:spPr>
          <a:xfrm>
            <a:off x="7914208" y="3207679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Ovaal 49"/>
          <p:cNvSpPr/>
          <p:nvPr/>
        </p:nvSpPr>
        <p:spPr>
          <a:xfrm>
            <a:off x="8642673" y="4133215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Ovaal 50"/>
          <p:cNvSpPr/>
          <p:nvPr/>
        </p:nvSpPr>
        <p:spPr>
          <a:xfrm>
            <a:off x="9362753" y="4497200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Ovaal 51"/>
          <p:cNvSpPr/>
          <p:nvPr/>
        </p:nvSpPr>
        <p:spPr>
          <a:xfrm>
            <a:off x="10074448" y="4690275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Vrije vorm 53"/>
          <p:cNvSpPr/>
          <p:nvPr/>
        </p:nvSpPr>
        <p:spPr>
          <a:xfrm>
            <a:off x="7629525" y="2362200"/>
            <a:ext cx="3124200" cy="2438400"/>
          </a:xfrm>
          <a:custGeom>
            <a:avLst/>
            <a:gdLst>
              <a:gd name="connsiteX0" fmla="*/ 0 w 3124200"/>
              <a:gd name="connsiteY0" fmla="*/ 0 h 2438400"/>
              <a:gd name="connsiteX1" fmla="*/ 342900 w 3124200"/>
              <a:gd name="connsiteY1" fmla="*/ 895350 h 2438400"/>
              <a:gd name="connsiteX2" fmla="*/ 1057275 w 3124200"/>
              <a:gd name="connsiteY2" fmla="*/ 1819275 h 2438400"/>
              <a:gd name="connsiteX3" fmla="*/ 1771650 w 3124200"/>
              <a:gd name="connsiteY3" fmla="*/ 2200275 h 2438400"/>
              <a:gd name="connsiteX4" fmla="*/ 2524125 w 3124200"/>
              <a:gd name="connsiteY4" fmla="*/ 2381250 h 2438400"/>
              <a:gd name="connsiteX5" fmla="*/ 3124200 w 3124200"/>
              <a:gd name="connsiteY5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4200" h="2438400">
                <a:moveTo>
                  <a:pt x="0" y="0"/>
                </a:moveTo>
                <a:cubicBezTo>
                  <a:pt x="83344" y="296069"/>
                  <a:pt x="166688" y="592138"/>
                  <a:pt x="342900" y="895350"/>
                </a:cubicBezTo>
                <a:cubicBezTo>
                  <a:pt x="519113" y="1198563"/>
                  <a:pt x="819150" y="1601788"/>
                  <a:pt x="1057275" y="1819275"/>
                </a:cubicBezTo>
                <a:cubicBezTo>
                  <a:pt x="1295400" y="2036763"/>
                  <a:pt x="1527175" y="2106613"/>
                  <a:pt x="1771650" y="2200275"/>
                </a:cubicBezTo>
                <a:cubicBezTo>
                  <a:pt x="2016125" y="2293937"/>
                  <a:pt x="2298700" y="2341563"/>
                  <a:pt x="2524125" y="2381250"/>
                </a:cubicBezTo>
                <a:cubicBezTo>
                  <a:pt x="2749550" y="2420938"/>
                  <a:pt x="2936875" y="2429669"/>
                  <a:pt x="3124200" y="2438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/>
          <p:cNvSpPr/>
          <p:nvPr/>
        </p:nvSpPr>
        <p:spPr>
          <a:xfrm>
            <a:off x="10651947" y="454174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GTK</a:t>
            </a:r>
          </a:p>
        </p:txBody>
      </p:sp>
      <p:sp>
        <p:nvSpPr>
          <p:cNvPr id="57" name="5-puntige ster 56"/>
          <p:cNvSpPr/>
          <p:nvPr/>
        </p:nvSpPr>
        <p:spPr>
          <a:xfrm>
            <a:off x="9534114" y="4497406"/>
            <a:ext cx="308398" cy="281649"/>
          </a:xfrm>
          <a:prstGeom prst="star5">
            <a:avLst/>
          </a:prstGeom>
          <a:solidFill>
            <a:srgbClr val="00B050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8" name="Rechte verbindingslijn 57"/>
          <p:cNvCxnSpPr>
            <a:endCxn id="22" idx="0"/>
          </p:cNvCxnSpPr>
          <p:nvPr/>
        </p:nvCxnSpPr>
        <p:spPr>
          <a:xfrm flipH="1">
            <a:off x="8692675" y="5139857"/>
            <a:ext cx="3998" cy="628894"/>
          </a:xfrm>
          <a:prstGeom prst="line">
            <a:avLst/>
          </a:prstGeom>
          <a:ln w="222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5-puntige ster 58"/>
          <p:cNvSpPr/>
          <p:nvPr/>
        </p:nvSpPr>
        <p:spPr>
          <a:xfrm>
            <a:off x="8542474" y="4897099"/>
            <a:ext cx="308398" cy="281649"/>
          </a:xfrm>
          <a:prstGeom prst="star5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8531483" y="5966361"/>
            <a:ext cx="385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>
                <a:solidFill>
                  <a:srgbClr val="760603"/>
                </a:solidFill>
              </a:rPr>
              <a:t>Q*</a:t>
            </a:r>
          </a:p>
        </p:txBody>
      </p:sp>
      <p:cxnSp>
        <p:nvCxnSpPr>
          <p:cNvPr id="62" name="Rechte verbindingslijn 61"/>
          <p:cNvCxnSpPr/>
          <p:nvPr/>
        </p:nvCxnSpPr>
        <p:spPr>
          <a:xfrm>
            <a:off x="8696673" y="3724275"/>
            <a:ext cx="0" cy="2001604"/>
          </a:xfrm>
          <a:prstGeom prst="line">
            <a:avLst/>
          </a:prstGeom>
          <a:ln w="2540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3" name="Ovaal 62"/>
          <p:cNvSpPr/>
          <p:nvPr/>
        </p:nvSpPr>
        <p:spPr>
          <a:xfrm>
            <a:off x="8652524" y="3607913"/>
            <a:ext cx="108000" cy="1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4" name="Rechte verbindingslijn 63"/>
          <p:cNvCxnSpPr>
            <a:endCxn id="18" idx="3"/>
          </p:cNvCxnSpPr>
          <p:nvPr/>
        </p:nvCxnSpPr>
        <p:spPr>
          <a:xfrm flipH="1">
            <a:off x="7260555" y="3652388"/>
            <a:ext cx="1291445" cy="46"/>
          </a:xfrm>
          <a:prstGeom prst="line">
            <a:avLst/>
          </a:prstGeom>
          <a:ln w="2540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6360030" y="3513888"/>
            <a:ext cx="532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>
                <a:solidFill>
                  <a:srgbClr val="760603"/>
                </a:solidFill>
              </a:rPr>
              <a:t>Prijs*</a:t>
            </a:r>
          </a:p>
        </p:txBody>
      </p:sp>
      <p:sp>
        <p:nvSpPr>
          <p:cNvPr id="68" name="Ovaal 67"/>
          <p:cNvSpPr/>
          <p:nvPr/>
        </p:nvSpPr>
        <p:spPr>
          <a:xfrm>
            <a:off x="8623026" y="5703739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9" name="Rechte verbindingslijn 68"/>
          <p:cNvCxnSpPr/>
          <p:nvPr/>
        </p:nvCxnSpPr>
        <p:spPr>
          <a:xfrm flipH="1">
            <a:off x="7257653" y="4184800"/>
            <a:ext cx="1293254" cy="2415"/>
          </a:xfrm>
          <a:prstGeom prst="line">
            <a:avLst/>
          </a:prstGeom>
          <a:ln w="25400">
            <a:solidFill>
              <a:srgbClr val="760603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Rechthoek 69"/>
          <p:cNvSpPr/>
          <p:nvPr/>
        </p:nvSpPr>
        <p:spPr>
          <a:xfrm>
            <a:off x="6350184" y="4034133"/>
            <a:ext cx="542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b="1" dirty="0">
                <a:solidFill>
                  <a:srgbClr val="760603"/>
                </a:solidFill>
              </a:rPr>
              <a:t>GTK*</a:t>
            </a:r>
          </a:p>
        </p:txBody>
      </p:sp>
      <p:sp>
        <p:nvSpPr>
          <p:cNvPr id="76" name="Rechthoek 75"/>
          <p:cNvSpPr/>
          <p:nvPr/>
        </p:nvSpPr>
        <p:spPr>
          <a:xfrm>
            <a:off x="7299333" y="3716065"/>
            <a:ext cx="8210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TW</a:t>
            </a:r>
            <a:r>
              <a:rPr lang="nl-NL" b="1" cap="none" spc="0" baseline="-25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max</a:t>
            </a:r>
            <a:endParaRPr lang="nl-NL" sz="5400" b="1" cap="none" spc="0" baseline="-25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2" name="Rechthoek: afgeronde hoeken 31">
            <a:extLst>
              <a:ext uri="{FF2B5EF4-FFF2-40B4-BE49-F238E27FC236}">
                <a16:creationId xmlns:a16="http://schemas.microsoft.com/office/drawing/2014/main" id="{9812FA4B-A030-4CDC-A4B8-2CA92C2AEF0D}"/>
              </a:ext>
            </a:extLst>
          </p:cNvPr>
          <p:cNvSpPr/>
          <p:nvPr/>
        </p:nvSpPr>
        <p:spPr>
          <a:xfrm>
            <a:off x="8717128" y="1831508"/>
            <a:ext cx="2799739" cy="229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- 0,5P + 500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1400" dirty="0">
                <a:solidFill>
                  <a:srgbClr val="C00000"/>
                </a:solidFill>
              </a:rPr>
              <a:t>(omzetten naar prijs-afzet-lijn)</a:t>
            </a:r>
          </a:p>
          <a:p>
            <a:pPr algn="ctr"/>
            <a:r>
              <a:rPr lang="nl-NL" dirty="0"/>
              <a:t>P = -2Q + 1.000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1400" dirty="0">
                <a:solidFill>
                  <a:srgbClr val="C00000"/>
                </a:solidFill>
              </a:rPr>
              <a:t>(TO = P × Q)</a:t>
            </a:r>
          </a:p>
          <a:p>
            <a:pPr algn="ctr"/>
            <a:r>
              <a:rPr lang="nl-NL" dirty="0"/>
              <a:t>TO = -2Q</a:t>
            </a:r>
            <a:r>
              <a:rPr lang="nl-NL" baseline="30000" dirty="0"/>
              <a:t>2</a:t>
            </a:r>
            <a:r>
              <a:rPr lang="nl-NL" dirty="0"/>
              <a:t> + 1.000Q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1400" dirty="0">
                <a:solidFill>
                  <a:srgbClr val="C00000"/>
                </a:solidFill>
              </a:rPr>
              <a:t>MO = differentiëren van TO</a:t>
            </a:r>
          </a:p>
          <a:p>
            <a:pPr algn="ctr"/>
            <a:r>
              <a:rPr lang="nl-NL" dirty="0"/>
              <a:t>MO = -4Q + 1.000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6F339027-24B1-4D53-91BF-88D84179ED14}"/>
              </a:ext>
            </a:extLst>
          </p:cNvPr>
          <p:cNvSpPr/>
          <p:nvPr/>
        </p:nvSpPr>
        <p:spPr>
          <a:xfrm>
            <a:off x="3741616" y="346772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MO = -4Q + 1.000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10842E03-B004-456B-9F4A-91FA2575FC58}"/>
              </a:ext>
            </a:extLst>
          </p:cNvPr>
          <p:cNvSpPr/>
          <p:nvPr/>
        </p:nvSpPr>
        <p:spPr>
          <a:xfrm>
            <a:off x="8717128" y="1836944"/>
            <a:ext cx="2812552" cy="22401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/>
              <a:t>TW</a:t>
            </a:r>
            <a:r>
              <a:rPr lang="nl-NL" baseline="-25000" dirty="0" err="1"/>
              <a:t>max</a:t>
            </a:r>
            <a:r>
              <a:rPr lang="nl-NL" dirty="0"/>
              <a:t> bij Q waar:</a:t>
            </a:r>
          </a:p>
          <a:p>
            <a:pPr algn="ctr"/>
            <a:endParaRPr lang="nl-NL" sz="800" dirty="0"/>
          </a:p>
          <a:p>
            <a:pPr algn="ctr"/>
            <a:r>
              <a:rPr lang="nl-NL" dirty="0"/>
              <a:t>MO = MK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-4Q + 1.000 = 200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Q = 200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/>
              <a:t>P = -2Q + 1.000</a:t>
            </a:r>
          </a:p>
          <a:p>
            <a:pPr algn="ctr"/>
            <a:r>
              <a:rPr lang="nl-NL" dirty="0">
                <a:solidFill>
                  <a:schemeClr val="bg1"/>
                </a:solidFill>
              </a:rPr>
              <a:t>P = 600</a:t>
            </a:r>
          </a:p>
        </p:txBody>
      </p:sp>
    </p:spTree>
    <p:extLst>
      <p:ext uri="{BB962C8B-B14F-4D97-AF65-F5344CB8AC3E}">
        <p14:creationId xmlns:p14="http://schemas.microsoft.com/office/powerpoint/2010/main" val="812063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64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-3.33333E-6 L 0.00065 -0.228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75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0" grpId="0"/>
      <p:bldP spid="31" grpId="0"/>
      <p:bldP spid="47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5" grpId="0"/>
      <p:bldP spid="57" grpId="0" animBg="1"/>
      <p:bldP spid="59" grpId="0" animBg="1"/>
      <p:bldP spid="60" grpId="0"/>
      <p:bldP spid="63" grpId="0" animBg="1"/>
      <p:bldP spid="67" grpId="0"/>
      <p:bldP spid="68" grpId="0" animBg="1"/>
      <p:bldP spid="68" grpId="1" animBg="1"/>
      <p:bldP spid="70" grpId="0"/>
      <p:bldP spid="76" grpId="0"/>
      <p:bldP spid="32" grpId="0" animBg="1"/>
      <p:bldP spid="32" grpId="1" animBg="1"/>
      <p:bldP spid="33" grpId="0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773888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ACB156B9-2199-4998-9157-61E2A322E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68538"/>
              </p:ext>
            </p:extLst>
          </p:nvPr>
        </p:nvGraphicFramePr>
        <p:xfrm>
          <a:off x="684213" y="456893"/>
          <a:ext cx="9583912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3E42C765-CE6A-48C6-A252-489BE1BA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867AF9C7-F74E-4E32-8B6B-FE806D2A2075}"/>
              </a:ext>
            </a:extLst>
          </p:cNvPr>
          <p:cNvSpPr/>
          <p:nvPr/>
        </p:nvSpPr>
        <p:spPr>
          <a:xfrm>
            <a:off x="684213" y="5578679"/>
            <a:ext cx="9583912" cy="629174"/>
          </a:xfrm>
          <a:prstGeom prst="rightArrow">
            <a:avLst/>
          </a:prstGeom>
          <a:gradFill flip="none" rotWithShape="1">
            <a:gsLst>
              <a:gs pos="0">
                <a:srgbClr val="CA4F22"/>
              </a:gs>
              <a:gs pos="100000">
                <a:srgbClr val="52893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invloed op de prijs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BC4CA65-C211-49F4-B75D-512FDB193BD0}"/>
              </a:ext>
            </a:extLst>
          </p:cNvPr>
          <p:cNvSpPr txBox="1"/>
          <p:nvPr/>
        </p:nvSpPr>
        <p:spPr>
          <a:xfrm>
            <a:off x="1304069" y="57086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geen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73BEF0-49F8-4E07-86D7-6FC56C916F94}"/>
              </a:ext>
            </a:extLst>
          </p:cNvPr>
          <p:cNvSpPr txBox="1"/>
          <p:nvPr/>
        </p:nvSpPr>
        <p:spPr>
          <a:xfrm>
            <a:off x="8596571" y="57086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maximaal</a:t>
            </a:r>
          </a:p>
        </p:txBody>
      </p:sp>
    </p:spTree>
    <p:extLst>
      <p:ext uri="{BB962C8B-B14F-4D97-AF65-F5344CB8AC3E}">
        <p14:creationId xmlns:p14="http://schemas.microsoft.com/office/powerpoint/2010/main" val="36737773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3DCAC-E0D4-4D05-A5B2-EDD9EFE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Volkomen concurrentie</a:t>
            </a:r>
          </a:p>
        </p:txBody>
      </p:sp>
      <p:sp>
        <p:nvSpPr>
          <p:cNvPr id="4" name="Afgeronde rechthoek 76">
            <a:extLst>
              <a:ext uri="{FF2B5EF4-FFF2-40B4-BE49-F238E27FC236}">
                <a16:creationId xmlns:a16="http://schemas.microsoft.com/office/drawing/2014/main" id="{C9D5FB28-7D43-4C56-B257-07ABA5279892}"/>
              </a:ext>
            </a:extLst>
          </p:cNvPr>
          <p:cNvSpPr/>
          <p:nvPr/>
        </p:nvSpPr>
        <p:spPr>
          <a:xfrm>
            <a:off x="366920" y="1754411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BD79AE0-3A2F-4A97-B424-DC7D4D248291}"/>
              </a:ext>
            </a:extLst>
          </p:cNvPr>
          <p:cNvCxnSpPr>
            <a:cxnSpLocks/>
          </p:cNvCxnSpPr>
          <p:nvPr/>
        </p:nvCxnSpPr>
        <p:spPr>
          <a:xfrm>
            <a:off x="1639737" y="208472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FB48DE5-6235-43BB-827B-F6EA9F09FC75}"/>
              </a:ext>
            </a:extLst>
          </p:cNvPr>
          <p:cNvCxnSpPr>
            <a:cxnSpLocks/>
          </p:cNvCxnSpPr>
          <p:nvPr/>
        </p:nvCxnSpPr>
        <p:spPr>
          <a:xfrm>
            <a:off x="1639737" y="280480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3D4FEB5B-1073-4D69-9E8C-952C829DA1D0}"/>
              </a:ext>
            </a:extLst>
          </p:cNvPr>
          <p:cNvCxnSpPr>
            <a:cxnSpLocks/>
          </p:cNvCxnSpPr>
          <p:nvPr/>
        </p:nvCxnSpPr>
        <p:spPr>
          <a:xfrm flipH="1">
            <a:off x="1620306" y="2084723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2B13318-AB2C-4F76-9AA3-D2EC6C2D9D70}"/>
              </a:ext>
            </a:extLst>
          </p:cNvPr>
          <p:cNvCxnSpPr>
            <a:cxnSpLocks/>
          </p:cNvCxnSpPr>
          <p:nvPr/>
        </p:nvCxnSpPr>
        <p:spPr>
          <a:xfrm>
            <a:off x="1620306" y="244476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28181F4-D9A5-406A-96D9-F62C9562420E}"/>
              </a:ext>
            </a:extLst>
          </p:cNvPr>
          <p:cNvCxnSpPr>
            <a:cxnSpLocks/>
          </p:cNvCxnSpPr>
          <p:nvPr/>
        </p:nvCxnSpPr>
        <p:spPr>
          <a:xfrm>
            <a:off x="1639737" y="35269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A6EA464-142A-49B6-A7D3-46B1385DB7DC}"/>
              </a:ext>
            </a:extLst>
          </p:cNvPr>
          <p:cNvCxnSpPr>
            <a:cxnSpLocks/>
          </p:cNvCxnSpPr>
          <p:nvPr/>
        </p:nvCxnSpPr>
        <p:spPr>
          <a:xfrm>
            <a:off x="1620306" y="31669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493F74-3EC8-4E63-978B-B868339A80CB}"/>
              </a:ext>
            </a:extLst>
          </p:cNvPr>
          <p:cNvCxnSpPr>
            <a:cxnSpLocks/>
          </p:cNvCxnSpPr>
          <p:nvPr/>
        </p:nvCxnSpPr>
        <p:spPr>
          <a:xfrm>
            <a:off x="1640364" y="424496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4A53AE8-C1DA-47FA-94DC-B72D0300E174}"/>
              </a:ext>
            </a:extLst>
          </p:cNvPr>
          <p:cNvCxnSpPr>
            <a:cxnSpLocks/>
          </p:cNvCxnSpPr>
          <p:nvPr/>
        </p:nvCxnSpPr>
        <p:spPr>
          <a:xfrm>
            <a:off x="1620933" y="388492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DC7A12B5-C726-4DBC-BB27-2D1A157ADFB3}"/>
              </a:ext>
            </a:extLst>
          </p:cNvPr>
          <p:cNvCxnSpPr>
            <a:cxnSpLocks/>
          </p:cNvCxnSpPr>
          <p:nvPr/>
        </p:nvCxnSpPr>
        <p:spPr>
          <a:xfrm>
            <a:off x="2336640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62FA2E9-D807-4C55-AD2B-7E100DA22EC3}"/>
              </a:ext>
            </a:extLst>
          </p:cNvPr>
          <p:cNvCxnSpPr>
            <a:cxnSpLocks/>
          </p:cNvCxnSpPr>
          <p:nvPr/>
        </p:nvCxnSpPr>
        <p:spPr>
          <a:xfrm>
            <a:off x="1989745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8235812-E54A-4150-8905-D5EF7AF7980A}"/>
              </a:ext>
            </a:extLst>
          </p:cNvPr>
          <p:cNvCxnSpPr>
            <a:cxnSpLocks/>
          </p:cNvCxnSpPr>
          <p:nvPr/>
        </p:nvCxnSpPr>
        <p:spPr>
          <a:xfrm>
            <a:off x="3057539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C563838-D188-4202-9862-2A0FA2B99CF9}"/>
              </a:ext>
            </a:extLst>
          </p:cNvPr>
          <p:cNvCxnSpPr>
            <a:cxnSpLocks/>
          </p:cNvCxnSpPr>
          <p:nvPr/>
        </p:nvCxnSpPr>
        <p:spPr>
          <a:xfrm>
            <a:off x="2710644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1D996EE6-09B0-400C-B389-9EAA8DB7DBDB}"/>
              </a:ext>
            </a:extLst>
          </p:cNvPr>
          <p:cNvCxnSpPr>
            <a:cxnSpLocks/>
          </p:cNvCxnSpPr>
          <p:nvPr/>
        </p:nvCxnSpPr>
        <p:spPr>
          <a:xfrm>
            <a:off x="3778153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0BF3B0A-314E-4359-8C92-E63FA575304C}"/>
              </a:ext>
            </a:extLst>
          </p:cNvPr>
          <p:cNvCxnSpPr>
            <a:cxnSpLocks/>
          </p:cNvCxnSpPr>
          <p:nvPr/>
        </p:nvCxnSpPr>
        <p:spPr>
          <a:xfrm>
            <a:off x="3431258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0DE52C4-078F-4EF9-907B-235DC490DC90}"/>
              </a:ext>
            </a:extLst>
          </p:cNvPr>
          <p:cNvCxnSpPr>
            <a:cxnSpLocks/>
          </p:cNvCxnSpPr>
          <p:nvPr/>
        </p:nvCxnSpPr>
        <p:spPr>
          <a:xfrm>
            <a:off x="4495332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559A9AA-B8B2-426F-9E00-0A4FA1AF8BC2}"/>
              </a:ext>
            </a:extLst>
          </p:cNvPr>
          <p:cNvCxnSpPr>
            <a:cxnSpLocks/>
          </p:cNvCxnSpPr>
          <p:nvPr/>
        </p:nvCxnSpPr>
        <p:spPr>
          <a:xfrm>
            <a:off x="4148437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0D05F76-835D-401F-B03B-11446F3AB267}"/>
              </a:ext>
            </a:extLst>
          </p:cNvPr>
          <p:cNvCxnSpPr>
            <a:cxnSpLocks/>
          </p:cNvCxnSpPr>
          <p:nvPr/>
        </p:nvCxnSpPr>
        <p:spPr>
          <a:xfrm>
            <a:off x="5217929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5F5A81D-8F3D-49B8-81B4-E40D6BF4192D}"/>
              </a:ext>
            </a:extLst>
          </p:cNvPr>
          <p:cNvCxnSpPr>
            <a:cxnSpLocks/>
          </p:cNvCxnSpPr>
          <p:nvPr/>
        </p:nvCxnSpPr>
        <p:spPr>
          <a:xfrm>
            <a:off x="4871034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E4AA2AF-7366-4886-9C5F-ACED54D46DFC}"/>
              </a:ext>
            </a:extLst>
          </p:cNvPr>
          <p:cNvCxnSpPr>
            <a:cxnSpLocks/>
          </p:cNvCxnSpPr>
          <p:nvPr/>
        </p:nvCxnSpPr>
        <p:spPr>
          <a:xfrm>
            <a:off x="1645093" y="496504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5D1505DD-0762-42C3-99F0-1FD7A9593EC9}"/>
              </a:ext>
            </a:extLst>
          </p:cNvPr>
          <p:cNvCxnSpPr>
            <a:cxnSpLocks/>
          </p:cNvCxnSpPr>
          <p:nvPr/>
        </p:nvCxnSpPr>
        <p:spPr>
          <a:xfrm>
            <a:off x="1625662" y="460500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25FBCACB-E500-40D5-823E-85BBD66601C4}"/>
              </a:ext>
            </a:extLst>
          </p:cNvPr>
          <p:cNvCxnSpPr>
            <a:cxnSpLocks/>
          </p:cNvCxnSpPr>
          <p:nvPr/>
        </p:nvCxnSpPr>
        <p:spPr>
          <a:xfrm>
            <a:off x="1553655" y="5685123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A335F0-B23A-41D1-9B44-835842DC9E1C}"/>
              </a:ext>
            </a:extLst>
          </p:cNvPr>
          <p:cNvCxnSpPr>
            <a:cxnSpLocks/>
          </p:cNvCxnSpPr>
          <p:nvPr/>
        </p:nvCxnSpPr>
        <p:spPr>
          <a:xfrm>
            <a:off x="1625662" y="532508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7B700B6-6715-48CC-B484-696F39452C70}"/>
              </a:ext>
            </a:extLst>
          </p:cNvPr>
          <p:cNvCxnSpPr>
            <a:cxnSpLocks/>
          </p:cNvCxnSpPr>
          <p:nvPr/>
        </p:nvCxnSpPr>
        <p:spPr>
          <a:xfrm>
            <a:off x="1645093" y="22597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5F80B486-369B-464B-835F-7BD462D10D12}"/>
              </a:ext>
            </a:extLst>
          </p:cNvPr>
          <p:cNvCxnSpPr>
            <a:cxnSpLocks/>
          </p:cNvCxnSpPr>
          <p:nvPr/>
        </p:nvCxnSpPr>
        <p:spPr>
          <a:xfrm>
            <a:off x="1645093" y="297981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566C29CF-C1FC-48EE-9530-C6A6EF79E3DA}"/>
              </a:ext>
            </a:extLst>
          </p:cNvPr>
          <p:cNvCxnSpPr>
            <a:cxnSpLocks/>
          </p:cNvCxnSpPr>
          <p:nvPr/>
        </p:nvCxnSpPr>
        <p:spPr>
          <a:xfrm>
            <a:off x="1625662" y="26197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0FF2906-B1D5-4A28-9C7B-DF4D0227095B}"/>
              </a:ext>
            </a:extLst>
          </p:cNvPr>
          <p:cNvCxnSpPr>
            <a:cxnSpLocks/>
          </p:cNvCxnSpPr>
          <p:nvPr/>
        </p:nvCxnSpPr>
        <p:spPr>
          <a:xfrm>
            <a:off x="1645093" y="37019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9D999413-BAEE-41B8-9691-64B4431CB234}"/>
              </a:ext>
            </a:extLst>
          </p:cNvPr>
          <p:cNvCxnSpPr>
            <a:cxnSpLocks/>
          </p:cNvCxnSpPr>
          <p:nvPr/>
        </p:nvCxnSpPr>
        <p:spPr>
          <a:xfrm>
            <a:off x="1625662" y="33419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BA717ECB-4743-4E72-A249-39FC4094B514}"/>
              </a:ext>
            </a:extLst>
          </p:cNvPr>
          <p:cNvCxnSpPr>
            <a:cxnSpLocks/>
          </p:cNvCxnSpPr>
          <p:nvPr/>
        </p:nvCxnSpPr>
        <p:spPr>
          <a:xfrm>
            <a:off x="1645720" y="44199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D9677E78-C0B1-4DE6-8062-5FB6C866D20C}"/>
              </a:ext>
            </a:extLst>
          </p:cNvPr>
          <p:cNvCxnSpPr>
            <a:cxnSpLocks/>
          </p:cNvCxnSpPr>
          <p:nvPr/>
        </p:nvCxnSpPr>
        <p:spPr>
          <a:xfrm>
            <a:off x="1626289" y="40599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84191AB5-B523-42E9-8043-92E34C17C48D}"/>
              </a:ext>
            </a:extLst>
          </p:cNvPr>
          <p:cNvCxnSpPr>
            <a:cxnSpLocks/>
          </p:cNvCxnSpPr>
          <p:nvPr/>
        </p:nvCxnSpPr>
        <p:spPr>
          <a:xfrm>
            <a:off x="1650449" y="514005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BB7A46BA-070A-41A2-9953-2AE376DC1F63}"/>
              </a:ext>
            </a:extLst>
          </p:cNvPr>
          <p:cNvCxnSpPr>
            <a:cxnSpLocks/>
          </p:cNvCxnSpPr>
          <p:nvPr/>
        </p:nvCxnSpPr>
        <p:spPr>
          <a:xfrm>
            <a:off x="1631018" y="478001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D0475224-926F-45BF-AD6C-576243FB90EE}"/>
              </a:ext>
            </a:extLst>
          </p:cNvPr>
          <p:cNvCxnSpPr>
            <a:cxnSpLocks/>
          </p:cNvCxnSpPr>
          <p:nvPr/>
        </p:nvCxnSpPr>
        <p:spPr>
          <a:xfrm>
            <a:off x="1631018" y="550009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7C396B55-9FFC-48C9-8982-F9F36FEFC1F9}"/>
              </a:ext>
            </a:extLst>
          </p:cNvPr>
          <p:cNvCxnSpPr>
            <a:cxnSpLocks/>
          </p:cNvCxnSpPr>
          <p:nvPr/>
        </p:nvCxnSpPr>
        <p:spPr>
          <a:xfrm flipH="1">
            <a:off x="1528240" y="532508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1B880A57-359D-44CF-87CA-AD9291AAA9B7}"/>
              </a:ext>
            </a:extLst>
          </p:cNvPr>
          <p:cNvCxnSpPr>
            <a:cxnSpLocks/>
          </p:cNvCxnSpPr>
          <p:nvPr/>
        </p:nvCxnSpPr>
        <p:spPr>
          <a:xfrm flipH="1">
            <a:off x="1527286" y="496504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08AED69-510E-4C91-9147-A2CC0AA04D5C}"/>
              </a:ext>
            </a:extLst>
          </p:cNvPr>
          <p:cNvCxnSpPr>
            <a:cxnSpLocks/>
          </p:cNvCxnSpPr>
          <p:nvPr/>
        </p:nvCxnSpPr>
        <p:spPr>
          <a:xfrm flipH="1">
            <a:off x="1538952" y="460500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25A2CC12-4603-42B1-9C1E-16457815EB35}"/>
              </a:ext>
            </a:extLst>
          </p:cNvPr>
          <p:cNvCxnSpPr>
            <a:cxnSpLocks/>
          </p:cNvCxnSpPr>
          <p:nvPr/>
        </p:nvCxnSpPr>
        <p:spPr>
          <a:xfrm flipH="1">
            <a:off x="1513833" y="424476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F292CF7E-3BC4-48C6-A668-E43166CEFFF5}"/>
              </a:ext>
            </a:extLst>
          </p:cNvPr>
          <p:cNvCxnSpPr>
            <a:cxnSpLocks/>
          </p:cNvCxnSpPr>
          <p:nvPr/>
        </p:nvCxnSpPr>
        <p:spPr>
          <a:xfrm flipH="1">
            <a:off x="1512879" y="388472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88223026-7F04-47CF-AFBA-07DB6864C0D0}"/>
              </a:ext>
            </a:extLst>
          </p:cNvPr>
          <p:cNvCxnSpPr>
            <a:cxnSpLocks/>
          </p:cNvCxnSpPr>
          <p:nvPr/>
        </p:nvCxnSpPr>
        <p:spPr>
          <a:xfrm flipH="1">
            <a:off x="1524545" y="352468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B521AC4D-7B6C-49AE-A22C-D52FF64A8BC8}"/>
              </a:ext>
            </a:extLst>
          </p:cNvPr>
          <p:cNvCxnSpPr>
            <a:cxnSpLocks/>
          </p:cNvCxnSpPr>
          <p:nvPr/>
        </p:nvCxnSpPr>
        <p:spPr>
          <a:xfrm flipH="1">
            <a:off x="1542315" y="317805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22F25377-752E-4D82-87E5-86E98842C4B4}"/>
              </a:ext>
            </a:extLst>
          </p:cNvPr>
          <p:cNvCxnSpPr>
            <a:cxnSpLocks/>
          </p:cNvCxnSpPr>
          <p:nvPr/>
        </p:nvCxnSpPr>
        <p:spPr>
          <a:xfrm flipH="1">
            <a:off x="1541361" y="281801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03B3FCEC-1A20-4033-B9EE-31C0FEC18B57}"/>
              </a:ext>
            </a:extLst>
          </p:cNvPr>
          <p:cNvCxnSpPr>
            <a:cxnSpLocks/>
          </p:cNvCxnSpPr>
          <p:nvPr/>
        </p:nvCxnSpPr>
        <p:spPr>
          <a:xfrm flipH="1">
            <a:off x="1553027" y="245797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7AAEDA6B-1EB8-4949-B9C9-55BC4A29D98A}"/>
              </a:ext>
            </a:extLst>
          </p:cNvPr>
          <p:cNvCxnSpPr>
            <a:cxnSpLocks/>
          </p:cNvCxnSpPr>
          <p:nvPr/>
        </p:nvCxnSpPr>
        <p:spPr>
          <a:xfrm flipH="1">
            <a:off x="1548884" y="2084723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F6BF6810-A82F-4E80-A07D-BE0F2A4B342A}"/>
              </a:ext>
            </a:extLst>
          </p:cNvPr>
          <p:cNvCxnSpPr>
            <a:cxnSpLocks/>
          </p:cNvCxnSpPr>
          <p:nvPr/>
        </p:nvCxnSpPr>
        <p:spPr>
          <a:xfrm>
            <a:off x="2336640" y="5685123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C6AF8000-9780-4ABA-8AD6-C031765D922A}"/>
              </a:ext>
            </a:extLst>
          </p:cNvPr>
          <p:cNvCxnSpPr>
            <a:cxnSpLocks/>
          </p:cNvCxnSpPr>
          <p:nvPr/>
        </p:nvCxnSpPr>
        <p:spPr>
          <a:xfrm>
            <a:off x="3065288" y="5685879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EDBD1F5D-81D1-41B9-A04C-71E6B246157E}"/>
              </a:ext>
            </a:extLst>
          </p:cNvPr>
          <p:cNvCxnSpPr>
            <a:cxnSpLocks/>
          </p:cNvCxnSpPr>
          <p:nvPr/>
        </p:nvCxnSpPr>
        <p:spPr>
          <a:xfrm>
            <a:off x="3778153" y="568512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12476A61-9AC9-4341-8581-9E0FCD50D2B6}"/>
              </a:ext>
            </a:extLst>
          </p:cNvPr>
          <p:cNvCxnSpPr>
            <a:cxnSpLocks/>
          </p:cNvCxnSpPr>
          <p:nvPr/>
        </p:nvCxnSpPr>
        <p:spPr>
          <a:xfrm>
            <a:off x="4495332" y="5689315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0CB1555F-CD6F-4755-99AB-F06837CF3DFB}"/>
              </a:ext>
            </a:extLst>
          </p:cNvPr>
          <p:cNvCxnSpPr>
            <a:cxnSpLocks/>
          </p:cNvCxnSpPr>
          <p:nvPr/>
        </p:nvCxnSpPr>
        <p:spPr>
          <a:xfrm>
            <a:off x="5223034" y="568512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1760C193-74D6-466B-A3BF-3C4DBE13BEA9}"/>
              </a:ext>
            </a:extLst>
          </p:cNvPr>
          <p:cNvCxnSpPr>
            <a:cxnSpLocks/>
          </p:cNvCxnSpPr>
          <p:nvPr/>
        </p:nvCxnSpPr>
        <p:spPr>
          <a:xfrm flipV="1">
            <a:off x="1056494" y="2331743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52">
            <a:extLst>
              <a:ext uri="{FF2B5EF4-FFF2-40B4-BE49-F238E27FC236}">
                <a16:creationId xmlns:a16="http://schemas.microsoft.com/office/drawing/2014/main" id="{41D4CE9E-ADB0-4587-BEA1-FBD1BD27D74A}"/>
              </a:ext>
            </a:extLst>
          </p:cNvPr>
          <p:cNvCxnSpPr>
            <a:cxnSpLocks/>
          </p:cNvCxnSpPr>
          <p:nvPr/>
        </p:nvCxnSpPr>
        <p:spPr>
          <a:xfrm>
            <a:off x="4144148" y="6045163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ADFAA34B-0043-4CCC-B903-11A35182F944}"/>
              </a:ext>
            </a:extLst>
          </p:cNvPr>
          <p:cNvSpPr txBox="1"/>
          <p:nvPr/>
        </p:nvSpPr>
        <p:spPr>
          <a:xfrm>
            <a:off x="661995" y="3003756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792A333-B2BD-428E-A203-C36AE51C8C52}"/>
              </a:ext>
            </a:extLst>
          </p:cNvPr>
          <p:cNvSpPr txBox="1"/>
          <p:nvPr/>
        </p:nvSpPr>
        <p:spPr>
          <a:xfrm>
            <a:off x="3571716" y="6045164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CC8DACEA-6936-4328-A84F-A448A12DF2C8}"/>
              </a:ext>
            </a:extLst>
          </p:cNvPr>
          <p:cNvSpPr txBox="1"/>
          <p:nvPr/>
        </p:nvSpPr>
        <p:spPr>
          <a:xfrm rot="16200000">
            <a:off x="401621" y="2517279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9AA971EF-1094-474F-A7CF-AB28E094321B}"/>
              </a:ext>
            </a:extLst>
          </p:cNvPr>
          <p:cNvSpPr txBox="1"/>
          <p:nvPr/>
        </p:nvSpPr>
        <p:spPr>
          <a:xfrm>
            <a:off x="4096525" y="6314437"/>
            <a:ext cx="118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10 </a:t>
            </a:r>
            <a:r>
              <a:rPr lang="nl-NL" sz="1200" i="1" dirty="0" err="1">
                <a:solidFill>
                  <a:schemeClr val="bg1"/>
                </a:solidFill>
              </a:rPr>
              <a:t>mln</a:t>
            </a:r>
            <a:r>
              <a:rPr lang="nl-NL" sz="1200" i="1" dirty="0">
                <a:solidFill>
                  <a:schemeClr val="bg1"/>
                </a:solidFill>
              </a:rPr>
              <a:t> stuks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6C1BA64B-0A0E-453A-9C11-E0071A9DC5A0}"/>
              </a:ext>
            </a:extLst>
          </p:cNvPr>
          <p:cNvSpPr txBox="1"/>
          <p:nvPr/>
        </p:nvSpPr>
        <p:spPr>
          <a:xfrm>
            <a:off x="2124879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4EB7AF89-86BB-460E-A681-91BE164C2D92}"/>
              </a:ext>
            </a:extLst>
          </p:cNvPr>
          <p:cNvSpPr txBox="1"/>
          <p:nvPr/>
        </p:nvSpPr>
        <p:spPr>
          <a:xfrm>
            <a:off x="2795018" y="576286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BA2784BF-F949-4FF3-A4A8-2A89620EDB35}"/>
              </a:ext>
            </a:extLst>
          </p:cNvPr>
          <p:cNvSpPr txBox="1"/>
          <p:nvPr/>
        </p:nvSpPr>
        <p:spPr>
          <a:xfrm>
            <a:off x="3507883" y="576286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DEB3C6E7-3806-4162-A9A4-8CFA34FBF4D0}"/>
              </a:ext>
            </a:extLst>
          </p:cNvPr>
          <p:cNvSpPr txBox="1"/>
          <p:nvPr/>
        </p:nvSpPr>
        <p:spPr>
          <a:xfrm>
            <a:off x="4231834" y="576286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1BFB6939-11C0-4207-9CAA-49F33ED93B0D}"/>
              </a:ext>
            </a:extLst>
          </p:cNvPr>
          <p:cNvSpPr txBox="1"/>
          <p:nvPr/>
        </p:nvSpPr>
        <p:spPr>
          <a:xfrm>
            <a:off x="4956697" y="576286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2.500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49847C6-5880-467C-A9D9-9EB97CAD7EE1}"/>
              </a:ext>
            </a:extLst>
          </p:cNvPr>
          <p:cNvSpPr txBox="1"/>
          <p:nvPr/>
        </p:nvSpPr>
        <p:spPr>
          <a:xfrm>
            <a:off x="1063618" y="482880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CE7E3805-086A-4DA1-AAA6-B1C88640D483}"/>
              </a:ext>
            </a:extLst>
          </p:cNvPr>
          <p:cNvSpPr txBox="1"/>
          <p:nvPr/>
        </p:nvSpPr>
        <p:spPr>
          <a:xfrm>
            <a:off x="1063618" y="4108526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ABB77C23-7375-40A8-82E8-75DC038FD960}"/>
              </a:ext>
            </a:extLst>
          </p:cNvPr>
          <p:cNvSpPr txBox="1"/>
          <p:nvPr/>
        </p:nvSpPr>
        <p:spPr>
          <a:xfrm>
            <a:off x="1063618" y="3390733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4ACBEEE8-ACF0-4CF7-9E3F-86CC1DD19D02}"/>
              </a:ext>
            </a:extLst>
          </p:cNvPr>
          <p:cNvSpPr txBox="1"/>
          <p:nvPr/>
        </p:nvSpPr>
        <p:spPr>
          <a:xfrm>
            <a:off x="1063618" y="2668561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A4459C0C-0B6B-4AC9-835D-057EC1915E30}"/>
              </a:ext>
            </a:extLst>
          </p:cNvPr>
          <p:cNvCxnSpPr>
            <a:cxnSpLocks/>
          </p:cNvCxnSpPr>
          <p:nvPr/>
        </p:nvCxnSpPr>
        <p:spPr>
          <a:xfrm>
            <a:off x="1620307" y="2075407"/>
            <a:ext cx="3558547" cy="35708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Tekstvak 67">
            <a:extLst>
              <a:ext uri="{FF2B5EF4-FFF2-40B4-BE49-F238E27FC236}">
                <a16:creationId xmlns:a16="http://schemas.microsoft.com/office/drawing/2014/main" id="{8075B9C9-50C1-4BFA-AD28-A3E095AAE1ED}"/>
              </a:ext>
            </a:extLst>
          </p:cNvPr>
          <p:cNvSpPr txBox="1"/>
          <p:nvPr/>
        </p:nvSpPr>
        <p:spPr>
          <a:xfrm>
            <a:off x="1063618" y="1948481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C156A00E-8860-431D-9B15-A0C8929B5654}"/>
              </a:ext>
            </a:extLst>
          </p:cNvPr>
          <p:cNvCxnSpPr>
            <a:cxnSpLocks/>
          </p:cNvCxnSpPr>
          <p:nvPr/>
        </p:nvCxnSpPr>
        <p:spPr>
          <a:xfrm flipV="1">
            <a:off x="1600944" y="2859007"/>
            <a:ext cx="3555209" cy="211052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" name="Rechthoek 73">
            <a:extLst>
              <a:ext uri="{FF2B5EF4-FFF2-40B4-BE49-F238E27FC236}">
                <a16:creationId xmlns:a16="http://schemas.microsoft.com/office/drawing/2014/main" id="{1092FB6F-95DF-477A-9718-25D52D4D7D65}"/>
              </a:ext>
            </a:extLst>
          </p:cNvPr>
          <p:cNvSpPr/>
          <p:nvPr/>
        </p:nvSpPr>
        <p:spPr>
          <a:xfrm>
            <a:off x="1920336" y="2046400"/>
            <a:ext cx="470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8248B9DE-CD3D-4D88-ACBF-1DB98235F765}"/>
              </a:ext>
            </a:extLst>
          </p:cNvPr>
          <p:cNvSpPr/>
          <p:nvPr/>
        </p:nvSpPr>
        <p:spPr>
          <a:xfrm>
            <a:off x="4690604" y="2462532"/>
            <a:ext cx="4908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8" name="Afgeronde rechthoek 76">
            <a:extLst>
              <a:ext uri="{FF2B5EF4-FFF2-40B4-BE49-F238E27FC236}">
                <a16:creationId xmlns:a16="http://schemas.microsoft.com/office/drawing/2014/main" id="{34C85529-0D73-46B5-9DEF-A344AD9C7741}"/>
              </a:ext>
            </a:extLst>
          </p:cNvPr>
          <p:cNvSpPr/>
          <p:nvPr/>
        </p:nvSpPr>
        <p:spPr>
          <a:xfrm>
            <a:off x="6130976" y="1754411"/>
            <a:ext cx="5400600" cy="4896544"/>
          </a:xfrm>
          <a:prstGeom prst="roundRect">
            <a:avLst>
              <a:gd name="adj" fmla="val 9688"/>
            </a:avLst>
          </a:prstGeom>
          <a:ln w="38100">
            <a:solidFill>
              <a:srgbClr val="52893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DDB40A48-E1AB-4649-A8F7-39585162F20E}"/>
              </a:ext>
            </a:extLst>
          </p:cNvPr>
          <p:cNvCxnSpPr>
            <a:cxnSpLocks/>
          </p:cNvCxnSpPr>
          <p:nvPr/>
        </p:nvCxnSpPr>
        <p:spPr>
          <a:xfrm>
            <a:off x="7403793" y="208472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89D27A33-30CD-4926-8822-5CE4D0FCB2DB}"/>
              </a:ext>
            </a:extLst>
          </p:cNvPr>
          <p:cNvCxnSpPr>
            <a:cxnSpLocks/>
          </p:cNvCxnSpPr>
          <p:nvPr/>
        </p:nvCxnSpPr>
        <p:spPr>
          <a:xfrm>
            <a:off x="7403793" y="280480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49AADAD1-C35F-41C4-8440-11D8AFF4B669}"/>
              </a:ext>
            </a:extLst>
          </p:cNvPr>
          <p:cNvCxnSpPr>
            <a:cxnSpLocks/>
          </p:cNvCxnSpPr>
          <p:nvPr/>
        </p:nvCxnSpPr>
        <p:spPr>
          <a:xfrm flipH="1">
            <a:off x="7384362" y="2084723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3DE88990-3D95-40C3-AA47-637A09ED777D}"/>
              </a:ext>
            </a:extLst>
          </p:cNvPr>
          <p:cNvCxnSpPr>
            <a:cxnSpLocks/>
          </p:cNvCxnSpPr>
          <p:nvPr/>
        </p:nvCxnSpPr>
        <p:spPr>
          <a:xfrm>
            <a:off x="7384362" y="244476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5E247B91-85F7-40AE-BE9A-9FB3E2B93B90}"/>
              </a:ext>
            </a:extLst>
          </p:cNvPr>
          <p:cNvCxnSpPr>
            <a:cxnSpLocks/>
          </p:cNvCxnSpPr>
          <p:nvPr/>
        </p:nvCxnSpPr>
        <p:spPr>
          <a:xfrm>
            <a:off x="7403793" y="35269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17760C00-4CFF-446B-B33A-A0D8DDCFB843}"/>
              </a:ext>
            </a:extLst>
          </p:cNvPr>
          <p:cNvCxnSpPr>
            <a:cxnSpLocks/>
          </p:cNvCxnSpPr>
          <p:nvPr/>
        </p:nvCxnSpPr>
        <p:spPr>
          <a:xfrm>
            <a:off x="7384362" y="31669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D13AC471-2400-4F19-805A-7B09C7CF3C44}"/>
              </a:ext>
            </a:extLst>
          </p:cNvPr>
          <p:cNvCxnSpPr>
            <a:cxnSpLocks/>
          </p:cNvCxnSpPr>
          <p:nvPr/>
        </p:nvCxnSpPr>
        <p:spPr>
          <a:xfrm>
            <a:off x="7404420" y="424496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2E7DF28F-E43E-4814-AE3E-3DFF2A08312A}"/>
              </a:ext>
            </a:extLst>
          </p:cNvPr>
          <p:cNvCxnSpPr>
            <a:cxnSpLocks/>
          </p:cNvCxnSpPr>
          <p:nvPr/>
        </p:nvCxnSpPr>
        <p:spPr>
          <a:xfrm>
            <a:off x="7384989" y="388492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D7DFDD71-B2B8-43AE-8CDD-8891C68A0D83}"/>
              </a:ext>
            </a:extLst>
          </p:cNvPr>
          <p:cNvCxnSpPr>
            <a:cxnSpLocks/>
          </p:cNvCxnSpPr>
          <p:nvPr/>
        </p:nvCxnSpPr>
        <p:spPr>
          <a:xfrm>
            <a:off x="8100696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3A0B0C96-FE66-461E-A358-6B19D30781F8}"/>
              </a:ext>
            </a:extLst>
          </p:cNvPr>
          <p:cNvCxnSpPr>
            <a:cxnSpLocks/>
          </p:cNvCxnSpPr>
          <p:nvPr/>
        </p:nvCxnSpPr>
        <p:spPr>
          <a:xfrm>
            <a:off x="7753801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F62F888F-9737-4F1F-A630-A8BA29D2B06D}"/>
              </a:ext>
            </a:extLst>
          </p:cNvPr>
          <p:cNvCxnSpPr>
            <a:cxnSpLocks/>
          </p:cNvCxnSpPr>
          <p:nvPr/>
        </p:nvCxnSpPr>
        <p:spPr>
          <a:xfrm>
            <a:off x="8821595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4CE75EBC-013B-4777-8650-A161D36DD84F}"/>
              </a:ext>
            </a:extLst>
          </p:cNvPr>
          <p:cNvCxnSpPr>
            <a:cxnSpLocks/>
          </p:cNvCxnSpPr>
          <p:nvPr/>
        </p:nvCxnSpPr>
        <p:spPr>
          <a:xfrm>
            <a:off x="8474700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D86D61BB-7B5B-4D16-AF47-EC514D6B67DC}"/>
              </a:ext>
            </a:extLst>
          </p:cNvPr>
          <p:cNvCxnSpPr>
            <a:cxnSpLocks/>
          </p:cNvCxnSpPr>
          <p:nvPr/>
        </p:nvCxnSpPr>
        <p:spPr>
          <a:xfrm>
            <a:off x="9542209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FD3F276B-3658-4CBA-B1AE-36D2CC6666A9}"/>
              </a:ext>
            </a:extLst>
          </p:cNvPr>
          <p:cNvCxnSpPr>
            <a:cxnSpLocks/>
          </p:cNvCxnSpPr>
          <p:nvPr/>
        </p:nvCxnSpPr>
        <p:spPr>
          <a:xfrm>
            <a:off x="9195314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79A8BB7C-A45B-4D19-9C7F-0420D7C874C1}"/>
              </a:ext>
            </a:extLst>
          </p:cNvPr>
          <p:cNvCxnSpPr>
            <a:cxnSpLocks/>
          </p:cNvCxnSpPr>
          <p:nvPr/>
        </p:nvCxnSpPr>
        <p:spPr>
          <a:xfrm>
            <a:off x="10259388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39BCEAB6-B66A-44F2-A11F-F1C625FFF169}"/>
              </a:ext>
            </a:extLst>
          </p:cNvPr>
          <p:cNvCxnSpPr>
            <a:cxnSpLocks/>
          </p:cNvCxnSpPr>
          <p:nvPr/>
        </p:nvCxnSpPr>
        <p:spPr>
          <a:xfrm>
            <a:off x="9912493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94">
            <a:extLst>
              <a:ext uri="{FF2B5EF4-FFF2-40B4-BE49-F238E27FC236}">
                <a16:creationId xmlns:a16="http://schemas.microsoft.com/office/drawing/2014/main" id="{9BD1ABB7-B9E8-4C00-8B68-770101D9850D}"/>
              </a:ext>
            </a:extLst>
          </p:cNvPr>
          <p:cNvCxnSpPr>
            <a:cxnSpLocks/>
          </p:cNvCxnSpPr>
          <p:nvPr/>
        </p:nvCxnSpPr>
        <p:spPr>
          <a:xfrm>
            <a:off x="10981985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B09E74BD-BFC1-4015-9A39-0BEDCB79BE85}"/>
              </a:ext>
            </a:extLst>
          </p:cNvPr>
          <p:cNvCxnSpPr>
            <a:cxnSpLocks/>
          </p:cNvCxnSpPr>
          <p:nvPr/>
        </p:nvCxnSpPr>
        <p:spPr>
          <a:xfrm>
            <a:off x="10635090" y="2084723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82CCE4A6-D094-42F3-9C87-E5C4E8F17E9F}"/>
              </a:ext>
            </a:extLst>
          </p:cNvPr>
          <p:cNvCxnSpPr>
            <a:cxnSpLocks/>
          </p:cNvCxnSpPr>
          <p:nvPr/>
        </p:nvCxnSpPr>
        <p:spPr>
          <a:xfrm>
            <a:off x="7409149" y="496504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373A935B-C16D-4923-B1BB-B70BB51754D4}"/>
              </a:ext>
            </a:extLst>
          </p:cNvPr>
          <p:cNvCxnSpPr>
            <a:cxnSpLocks/>
          </p:cNvCxnSpPr>
          <p:nvPr/>
        </p:nvCxnSpPr>
        <p:spPr>
          <a:xfrm>
            <a:off x="7389718" y="460500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10C13464-AB5E-4AB9-8E4F-A8B376E78F6A}"/>
              </a:ext>
            </a:extLst>
          </p:cNvPr>
          <p:cNvCxnSpPr>
            <a:cxnSpLocks/>
          </p:cNvCxnSpPr>
          <p:nvPr/>
        </p:nvCxnSpPr>
        <p:spPr>
          <a:xfrm>
            <a:off x="7317711" y="5685123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D8BB8C69-C790-4A3C-A06F-0AFC9BAA7DB3}"/>
              </a:ext>
            </a:extLst>
          </p:cNvPr>
          <p:cNvCxnSpPr>
            <a:cxnSpLocks/>
          </p:cNvCxnSpPr>
          <p:nvPr/>
        </p:nvCxnSpPr>
        <p:spPr>
          <a:xfrm>
            <a:off x="7389718" y="5325083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C29F7E25-8D8E-4AD6-8F60-4EA1CDBD9CF0}"/>
              </a:ext>
            </a:extLst>
          </p:cNvPr>
          <p:cNvCxnSpPr>
            <a:cxnSpLocks/>
          </p:cNvCxnSpPr>
          <p:nvPr/>
        </p:nvCxnSpPr>
        <p:spPr>
          <a:xfrm>
            <a:off x="7409149" y="22597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99599F6F-0D20-4401-BF00-B5D66A1F383C}"/>
              </a:ext>
            </a:extLst>
          </p:cNvPr>
          <p:cNvCxnSpPr>
            <a:cxnSpLocks/>
          </p:cNvCxnSpPr>
          <p:nvPr/>
        </p:nvCxnSpPr>
        <p:spPr>
          <a:xfrm>
            <a:off x="7409149" y="297981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AC6DF1DB-8EAF-4E4E-9EE7-9C4D9E0E0F68}"/>
              </a:ext>
            </a:extLst>
          </p:cNvPr>
          <p:cNvCxnSpPr>
            <a:cxnSpLocks/>
          </p:cNvCxnSpPr>
          <p:nvPr/>
        </p:nvCxnSpPr>
        <p:spPr>
          <a:xfrm>
            <a:off x="7389718" y="26197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120F916A-3C25-4E48-9BE8-6A8D8C504C71}"/>
              </a:ext>
            </a:extLst>
          </p:cNvPr>
          <p:cNvCxnSpPr>
            <a:cxnSpLocks/>
          </p:cNvCxnSpPr>
          <p:nvPr/>
        </p:nvCxnSpPr>
        <p:spPr>
          <a:xfrm>
            <a:off x="7409149" y="37019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9EE73527-7281-4021-ADE2-8C680B0C1F91}"/>
              </a:ext>
            </a:extLst>
          </p:cNvPr>
          <p:cNvCxnSpPr>
            <a:cxnSpLocks/>
          </p:cNvCxnSpPr>
          <p:nvPr/>
        </p:nvCxnSpPr>
        <p:spPr>
          <a:xfrm>
            <a:off x="7389718" y="33419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301E4A78-0F3F-4A04-8B7F-D6A3FC90AFAE}"/>
              </a:ext>
            </a:extLst>
          </p:cNvPr>
          <p:cNvCxnSpPr>
            <a:cxnSpLocks/>
          </p:cNvCxnSpPr>
          <p:nvPr/>
        </p:nvCxnSpPr>
        <p:spPr>
          <a:xfrm>
            <a:off x="7409776" y="441997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E9C17ACF-AE42-4194-B846-36213BFE03A9}"/>
              </a:ext>
            </a:extLst>
          </p:cNvPr>
          <p:cNvCxnSpPr>
            <a:cxnSpLocks/>
          </p:cNvCxnSpPr>
          <p:nvPr/>
        </p:nvCxnSpPr>
        <p:spPr>
          <a:xfrm>
            <a:off x="7390345" y="405993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8DEFA3C8-B138-4EDE-80AF-8ADE3A0A4F33}"/>
              </a:ext>
            </a:extLst>
          </p:cNvPr>
          <p:cNvCxnSpPr>
            <a:cxnSpLocks/>
          </p:cNvCxnSpPr>
          <p:nvPr/>
        </p:nvCxnSpPr>
        <p:spPr>
          <a:xfrm>
            <a:off x="7414505" y="514005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2BB1DAA4-06E4-4A14-A4D0-39B82D9BF87C}"/>
              </a:ext>
            </a:extLst>
          </p:cNvPr>
          <p:cNvCxnSpPr>
            <a:cxnSpLocks/>
          </p:cNvCxnSpPr>
          <p:nvPr/>
        </p:nvCxnSpPr>
        <p:spPr>
          <a:xfrm>
            <a:off x="7395074" y="478001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502654AB-8C1D-4F04-B84A-A6A41827D1ED}"/>
              </a:ext>
            </a:extLst>
          </p:cNvPr>
          <p:cNvCxnSpPr>
            <a:cxnSpLocks/>
          </p:cNvCxnSpPr>
          <p:nvPr/>
        </p:nvCxnSpPr>
        <p:spPr>
          <a:xfrm>
            <a:off x="7395074" y="5500095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>
            <a:extLst>
              <a:ext uri="{FF2B5EF4-FFF2-40B4-BE49-F238E27FC236}">
                <a16:creationId xmlns:a16="http://schemas.microsoft.com/office/drawing/2014/main" id="{10C7EBF4-91AC-46E5-A126-C6C6C1219669}"/>
              </a:ext>
            </a:extLst>
          </p:cNvPr>
          <p:cNvCxnSpPr>
            <a:cxnSpLocks/>
          </p:cNvCxnSpPr>
          <p:nvPr/>
        </p:nvCxnSpPr>
        <p:spPr>
          <a:xfrm flipH="1">
            <a:off x="7292296" y="532508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C1B86DBF-D784-4AFC-A526-5CC17BE7983A}"/>
              </a:ext>
            </a:extLst>
          </p:cNvPr>
          <p:cNvCxnSpPr>
            <a:cxnSpLocks/>
          </p:cNvCxnSpPr>
          <p:nvPr/>
        </p:nvCxnSpPr>
        <p:spPr>
          <a:xfrm flipH="1">
            <a:off x="7291342" y="496504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C74D5FB5-0691-4BAC-B366-E7B9AF4AE2FB}"/>
              </a:ext>
            </a:extLst>
          </p:cNvPr>
          <p:cNvCxnSpPr>
            <a:cxnSpLocks/>
          </p:cNvCxnSpPr>
          <p:nvPr/>
        </p:nvCxnSpPr>
        <p:spPr>
          <a:xfrm flipH="1">
            <a:off x="7303008" y="460500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56820EB8-EA28-49EA-A152-8C3A4A1F9754}"/>
              </a:ext>
            </a:extLst>
          </p:cNvPr>
          <p:cNvCxnSpPr>
            <a:cxnSpLocks/>
          </p:cNvCxnSpPr>
          <p:nvPr/>
        </p:nvCxnSpPr>
        <p:spPr>
          <a:xfrm flipH="1">
            <a:off x="7277889" y="424476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F49B6E2A-9D02-431D-B816-ABAA2B9DEB5F}"/>
              </a:ext>
            </a:extLst>
          </p:cNvPr>
          <p:cNvCxnSpPr>
            <a:cxnSpLocks/>
          </p:cNvCxnSpPr>
          <p:nvPr/>
        </p:nvCxnSpPr>
        <p:spPr>
          <a:xfrm flipH="1">
            <a:off x="7276935" y="388472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85CB738D-FC38-4687-ADCF-3D5E442D3BE0}"/>
              </a:ext>
            </a:extLst>
          </p:cNvPr>
          <p:cNvCxnSpPr>
            <a:cxnSpLocks/>
          </p:cNvCxnSpPr>
          <p:nvPr/>
        </p:nvCxnSpPr>
        <p:spPr>
          <a:xfrm flipH="1">
            <a:off x="7288601" y="352468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>
            <a:extLst>
              <a:ext uri="{FF2B5EF4-FFF2-40B4-BE49-F238E27FC236}">
                <a16:creationId xmlns:a16="http://schemas.microsoft.com/office/drawing/2014/main" id="{3F618955-D3A1-411B-B7DD-20E9DD1C1022}"/>
              </a:ext>
            </a:extLst>
          </p:cNvPr>
          <p:cNvCxnSpPr>
            <a:cxnSpLocks/>
          </p:cNvCxnSpPr>
          <p:nvPr/>
        </p:nvCxnSpPr>
        <p:spPr>
          <a:xfrm flipH="1">
            <a:off x="7306371" y="317805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D39EEAF1-D646-4ADE-933E-70182A06B4BB}"/>
              </a:ext>
            </a:extLst>
          </p:cNvPr>
          <p:cNvCxnSpPr>
            <a:cxnSpLocks/>
          </p:cNvCxnSpPr>
          <p:nvPr/>
        </p:nvCxnSpPr>
        <p:spPr>
          <a:xfrm flipH="1">
            <a:off x="7305417" y="281801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AEC4AAFD-7B4E-453C-BF29-A63610F8EE56}"/>
              </a:ext>
            </a:extLst>
          </p:cNvPr>
          <p:cNvCxnSpPr>
            <a:cxnSpLocks/>
          </p:cNvCxnSpPr>
          <p:nvPr/>
        </p:nvCxnSpPr>
        <p:spPr>
          <a:xfrm flipH="1">
            <a:off x="7317083" y="2457974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119">
            <a:extLst>
              <a:ext uri="{FF2B5EF4-FFF2-40B4-BE49-F238E27FC236}">
                <a16:creationId xmlns:a16="http://schemas.microsoft.com/office/drawing/2014/main" id="{D948405D-A8A2-4CF0-AB97-6BB5D4583FAA}"/>
              </a:ext>
            </a:extLst>
          </p:cNvPr>
          <p:cNvCxnSpPr>
            <a:cxnSpLocks/>
          </p:cNvCxnSpPr>
          <p:nvPr/>
        </p:nvCxnSpPr>
        <p:spPr>
          <a:xfrm flipH="1">
            <a:off x="7312940" y="2084723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0FB09777-8CA8-48C1-BB58-39380F4F9C64}"/>
              </a:ext>
            </a:extLst>
          </p:cNvPr>
          <p:cNvCxnSpPr>
            <a:cxnSpLocks/>
          </p:cNvCxnSpPr>
          <p:nvPr/>
        </p:nvCxnSpPr>
        <p:spPr>
          <a:xfrm>
            <a:off x="8100696" y="5685123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5288D755-D4BA-4483-AEA0-358B9DA82828}"/>
              </a:ext>
            </a:extLst>
          </p:cNvPr>
          <p:cNvCxnSpPr>
            <a:cxnSpLocks/>
          </p:cNvCxnSpPr>
          <p:nvPr/>
        </p:nvCxnSpPr>
        <p:spPr>
          <a:xfrm>
            <a:off x="8829344" y="5685879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F933AD48-5FC3-496A-BFA8-C1F999A7023A}"/>
              </a:ext>
            </a:extLst>
          </p:cNvPr>
          <p:cNvCxnSpPr>
            <a:cxnSpLocks/>
          </p:cNvCxnSpPr>
          <p:nvPr/>
        </p:nvCxnSpPr>
        <p:spPr>
          <a:xfrm>
            <a:off x="9542209" y="568512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EBDDA617-6977-497E-AA56-FB271D248D48}"/>
              </a:ext>
            </a:extLst>
          </p:cNvPr>
          <p:cNvCxnSpPr>
            <a:cxnSpLocks/>
          </p:cNvCxnSpPr>
          <p:nvPr/>
        </p:nvCxnSpPr>
        <p:spPr>
          <a:xfrm>
            <a:off x="10259388" y="5689315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73960BD4-67E1-4C4E-9674-25C20B3AC7C1}"/>
              </a:ext>
            </a:extLst>
          </p:cNvPr>
          <p:cNvCxnSpPr>
            <a:cxnSpLocks/>
          </p:cNvCxnSpPr>
          <p:nvPr/>
        </p:nvCxnSpPr>
        <p:spPr>
          <a:xfrm>
            <a:off x="10987090" y="568512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met pijl 125">
            <a:extLst>
              <a:ext uri="{FF2B5EF4-FFF2-40B4-BE49-F238E27FC236}">
                <a16:creationId xmlns:a16="http://schemas.microsoft.com/office/drawing/2014/main" id="{9A6D6AB5-C4B4-491F-BB57-C546C372AB8E}"/>
              </a:ext>
            </a:extLst>
          </p:cNvPr>
          <p:cNvCxnSpPr>
            <a:cxnSpLocks/>
          </p:cNvCxnSpPr>
          <p:nvPr/>
        </p:nvCxnSpPr>
        <p:spPr>
          <a:xfrm flipV="1">
            <a:off x="6820550" y="2331743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met pijl 126">
            <a:extLst>
              <a:ext uri="{FF2B5EF4-FFF2-40B4-BE49-F238E27FC236}">
                <a16:creationId xmlns:a16="http://schemas.microsoft.com/office/drawing/2014/main" id="{45E3AC05-27A6-4774-AB56-06E1A0BCC3AA}"/>
              </a:ext>
            </a:extLst>
          </p:cNvPr>
          <p:cNvCxnSpPr>
            <a:cxnSpLocks/>
          </p:cNvCxnSpPr>
          <p:nvPr/>
        </p:nvCxnSpPr>
        <p:spPr>
          <a:xfrm>
            <a:off x="9587560" y="6089227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kstvak 127">
            <a:extLst>
              <a:ext uri="{FF2B5EF4-FFF2-40B4-BE49-F238E27FC236}">
                <a16:creationId xmlns:a16="http://schemas.microsoft.com/office/drawing/2014/main" id="{85A2BBB0-CE34-4FB4-8E44-9B2D60132247}"/>
              </a:ext>
            </a:extLst>
          </p:cNvPr>
          <p:cNvSpPr txBox="1"/>
          <p:nvPr/>
        </p:nvSpPr>
        <p:spPr>
          <a:xfrm>
            <a:off x="6426051" y="3003756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129" name="Tekstvak 128">
            <a:extLst>
              <a:ext uri="{FF2B5EF4-FFF2-40B4-BE49-F238E27FC236}">
                <a16:creationId xmlns:a16="http://schemas.microsoft.com/office/drawing/2014/main" id="{3092F08A-16CE-45BC-92DB-3AA0420B1670}"/>
              </a:ext>
            </a:extLst>
          </p:cNvPr>
          <p:cNvSpPr txBox="1"/>
          <p:nvPr/>
        </p:nvSpPr>
        <p:spPr>
          <a:xfrm>
            <a:off x="8057982" y="5935339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130" name="Tekstvak 129">
            <a:extLst>
              <a:ext uri="{FF2B5EF4-FFF2-40B4-BE49-F238E27FC236}">
                <a16:creationId xmlns:a16="http://schemas.microsoft.com/office/drawing/2014/main" id="{5D864458-6D9A-412B-9819-A05F63BFB6D0}"/>
              </a:ext>
            </a:extLst>
          </p:cNvPr>
          <p:cNvSpPr txBox="1"/>
          <p:nvPr/>
        </p:nvSpPr>
        <p:spPr>
          <a:xfrm rot="16200000">
            <a:off x="6111244" y="2596559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131" name="Tekstvak 130">
            <a:extLst>
              <a:ext uri="{FF2B5EF4-FFF2-40B4-BE49-F238E27FC236}">
                <a16:creationId xmlns:a16="http://schemas.microsoft.com/office/drawing/2014/main" id="{1211E3E0-47BC-4500-AF93-22E772F1D1D7}"/>
              </a:ext>
            </a:extLst>
          </p:cNvPr>
          <p:cNvSpPr txBox="1"/>
          <p:nvPr/>
        </p:nvSpPr>
        <p:spPr>
          <a:xfrm>
            <a:off x="10202872" y="5966117"/>
            <a:ext cx="1103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1.000 stuks</a:t>
            </a:r>
          </a:p>
        </p:txBody>
      </p:sp>
      <p:sp>
        <p:nvSpPr>
          <p:cNvPr id="132" name="Tekstvak 131">
            <a:extLst>
              <a:ext uri="{FF2B5EF4-FFF2-40B4-BE49-F238E27FC236}">
                <a16:creationId xmlns:a16="http://schemas.microsoft.com/office/drawing/2014/main" id="{AEB09E8E-230B-46DA-8433-F6C854D2886D}"/>
              </a:ext>
            </a:extLst>
          </p:cNvPr>
          <p:cNvSpPr txBox="1"/>
          <p:nvPr/>
        </p:nvSpPr>
        <p:spPr>
          <a:xfrm>
            <a:off x="7888935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33" name="Tekstvak 132">
            <a:extLst>
              <a:ext uri="{FF2B5EF4-FFF2-40B4-BE49-F238E27FC236}">
                <a16:creationId xmlns:a16="http://schemas.microsoft.com/office/drawing/2014/main" id="{1F56F917-C6B1-4ED6-B04F-43ADD1DEE397}"/>
              </a:ext>
            </a:extLst>
          </p:cNvPr>
          <p:cNvSpPr txBox="1"/>
          <p:nvPr/>
        </p:nvSpPr>
        <p:spPr>
          <a:xfrm>
            <a:off x="8603899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34" name="Tekstvak 133">
            <a:extLst>
              <a:ext uri="{FF2B5EF4-FFF2-40B4-BE49-F238E27FC236}">
                <a16:creationId xmlns:a16="http://schemas.microsoft.com/office/drawing/2014/main" id="{2EF1A522-14F5-4F50-94D3-DA38DC5BD50D}"/>
              </a:ext>
            </a:extLst>
          </p:cNvPr>
          <p:cNvSpPr txBox="1"/>
          <p:nvPr/>
        </p:nvSpPr>
        <p:spPr>
          <a:xfrm>
            <a:off x="9316764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135" name="Tekstvak 134">
            <a:extLst>
              <a:ext uri="{FF2B5EF4-FFF2-40B4-BE49-F238E27FC236}">
                <a16:creationId xmlns:a16="http://schemas.microsoft.com/office/drawing/2014/main" id="{5A3ACE2F-98D3-4772-8C7B-68532418B68C}"/>
              </a:ext>
            </a:extLst>
          </p:cNvPr>
          <p:cNvSpPr txBox="1"/>
          <p:nvPr/>
        </p:nvSpPr>
        <p:spPr>
          <a:xfrm>
            <a:off x="10040715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36" name="Tekstvak 135">
            <a:extLst>
              <a:ext uri="{FF2B5EF4-FFF2-40B4-BE49-F238E27FC236}">
                <a16:creationId xmlns:a16="http://schemas.microsoft.com/office/drawing/2014/main" id="{312A45D3-4C28-4DF2-98DA-C0894C5BD740}"/>
              </a:ext>
            </a:extLst>
          </p:cNvPr>
          <p:cNvSpPr txBox="1"/>
          <p:nvPr/>
        </p:nvSpPr>
        <p:spPr>
          <a:xfrm>
            <a:off x="10765578" y="5762865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37" name="Tekstvak 136">
            <a:extLst>
              <a:ext uri="{FF2B5EF4-FFF2-40B4-BE49-F238E27FC236}">
                <a16:creationId xmlns:a16="http://schemas.microsoft.com/office/drawing/2014/main" id="{2E943BA2-9039-4869-9F78-7E99CDC497C6}"/>
              </a:ext>
            </a:extLst>
          </p:cNvPr>
          <p:cNvSpPr txBox="1"/>
          <p:nvPr/>
        </p:nvSpPr>
        <p:spPr>
          <a:xfrm>
            <a:off x="6827674" y="482880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38" name="Tekstvak 137">
            <a:extLst>
              <a:ext uri="{FF2B5EF4-FFF2-40B4-BE49-F238E27FC236}">
                <a16:creationId xmlns:a16="http://schemas.microsoft.com/office/drawing/2014/main" id="{66F916AC-B612-49ED-92BC-51AF825521CC}"/>
              </a:ext>
            </a:extLst>
          </p:cNvPr>
          <p:cNvSpPr txBox="1"/>
          <p:nvPr/>
        </p:nvSpPr>
        <p:spPr>
          <a:xfrm>
            <a:off x="6827674" y="4108526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39" name="Tekstvak 138">
            <a:extLst>
              <a:ext uri="{FF2B5EF4-FFF2-40B4-BE49-F238E27FC236}">
                <a16:creationId xmlns:a16="http://schemas.microsoft.com/office/drawing/2014/main" id="{E1DACBCB-F28C-41FC-ADA7-0FD1EE7E626F}"/>
              </a:ext>
            </a:extLst>
          </p:cNvPr>
          <p:cNvSpPr txBox="1"/>
          <p:nvPr/>
        </p:nvSpPr>
        <p:spPr>
          <a:xfrm>
            <a:off x="6827674" y="3390733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140" name="Tekstvak 139">
            <a:extLst>
              <a:ext uri="{FF2B5EF4-FFF2-40B4-BE49-F238E27FC236}">
                <a16:creationId xmlns:a16="http://schemas.microsoft.com/office/drawing/2014/main" id="{94A94840-E8B3-4B92-890B-1AF1EA5B2A1E}"/>
              </a:ext>
            </a:extLst>
          </p:cNvPr>
          <p:cNvSpPr txBox="1"/>
          <p:nvPr/>
        </p:nvSpPr>
        <p:spPr>
          <a:xfrm>
            <a:off x="6827674" y="2668561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sp>
        <p:nvSpPr>
          <p:cNvPr id="142" name="Tekstvak 141">
            <a:extLst>
              <a:ext uri="{FF2B5EF4-FFF2-40B4-BE49-F238E27FC236}">
                <a16:creationId xmlns:a16="http://schemas.microsoft.com/office/drawing/2014/main" id="{A7B79DD8-97FA-4245-A2EE-FA1099583BDB}"/>
              </a:ext>
            </a:extLst>
          </p:cNvPr>
          <p:cNvSpPr txBox="1"/>
          <p:nvPr/>
        </p:nvSpPr>
        <p:spPr>
          <a:xfrm>
            <a:off x="6827674" y="1948481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sp>
        <p:nvSpPr>
          <p:cNvPr id="246" name="Tekstvak 245">
            <a:extLst>
              <a:ext uri="{FF2B5EF4-FFF2-40B4-BE49-F238E27FC236}">
                <a16:creationId xmlns:a16="http://schemas.microsoft.com/office/drawing/2014/main" id="{A3D07268-C46C-4807-BDE1-C4F41D303F96}"/>
              </a:ext>
            </a:extLst>
          </p:cNvPr>
          <p:cNvSpPr txBox="1"/>
          <p:nvPr/>
        </p:nvSpPr>
        <p:spPr>
          <a:xfrm>
            <a:off x="2295429" y="1434250"/>
            <a:ext cx="153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4F98BD"/>
                </a:solidFill>
              </a:rPr>
              <a:t>Totale markt</a:t>
            </a:r>
          </a:p>
        </p:txBody>
      </p:sp>
      <p:sp>
        <p:nvSpPr>
          <p:cNvPr id="247" name="Tekstvak 246">
            <a:extLst>
              <a:ext uri="{FF2B5EF4-FFF2-40B4-BE49-F238E27FC236}">
                <a16:creationId xmlns:a16="http://schemas.microsoft.com/office/drawing/2014/main" id="{8A1E4B15-C27C-4FBE-953D-D638D2B10499}"/>
              </a:ext>
            </a:extLst>
          </p:cNvPr>
          <p:cNvSpPr txBox="1"/>
          <p:nvPr/>
        </p:nvSpPr>
        <p:spPr>
          <a:xfrm>
            <a:off x="7537965" y="143446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52893F"/>
                </a:solidFill>
              </a:rPr>
              <a:t>Individuele producent</a:t>
            </a:r>
          </a:p>
        </p:txBody>
      </p:sp>
      <p:cxnSp>
        <p:nvCxnSpPr>
          <p:cNvPr id="249" name="Rechte verbindingslijn 248">
            <a:extLst>
              <a:ext uri="{FF2B5EF4-FFF2-40B4-BE49-F238E27FC236}">
                <a16:creationId xmlns:a16="http://schemas.microsoft.com/office/drawing/2014/main" id="{AA5CE552-9E63-4341-B62E-D95D8A193708}"/>
              </a:ext>
            </a:extLst>
          </p:cNvPr>
          <p:cNvCxnSpPr>
            <a:cxnSpLocks/>
          </p:cNvCxnSpPr>
          <p:nvPr/>
        </p:nvCxnSpPr>
        <p:spPr>
          <a:xfrm flipV="1">
            <a:off x="7389718" y="2805559"/>
            <a:ext cx="3601350" cy="25195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" name="Vrije vorm: vorm 255">
            <a:extLst>
              <a:ext uri="{FF2B5EF4-FFF2-40B4-BE49-F238E27FC236}">
                <a16:creationId xmlns:a16="http://schemas.microsoft.com/office/drawing/2014/main" id="{D7F3534F-67AC-44B7-ACE7-0A79E90C5995}"/>
              </a:ext>
            </a:extLst>
          </p:cNvPr>
          <p:cNvSpPr/>
          <p:nvPr/>
        </p:nvSpPr>
        <p:spPr>
          <a:xfrm>
            <a:off x="7530353" y="3514165"/>
            <a:ext cx="3433482" cy="1093697"/>
          </a:xfrm>
          <a:custGeom>
            <a:avLst/>
            <a:gdLst>
              <a:gd name="connsiteX0" fmla="*/ 0 w 3433482"/>
              <a:gd name="connsiteY0" fmla="*/ 0 h 1093697"/>
              <a:gd name="connsiteX1" fmla="*/ 923365 w 3433482"/>
              <a:gd name="connsiteY1" fmla="*/ 1093694 h 1093697"/>
              <a:gd name="connsiteX2" fmla="*/ 3433482 w 3433482"/>
              <a:gd name="connsiteY2" fmla="*/ 8964 h 109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482" h="1093697">
                <a:moveTo>
                  <a:pt x="0" y="0"/>
                </a:moveTo>
                <a:cubicBezTo>
                  <a:pt x="175559" y="546100"/>
                  <a:pt x="351118" y="1092200"/>
                  <a:pt x="923365" y="1093694"/>
                </a:cubicBezTo>
                <a:cubicBezTo>
                  <a:pt x="1495612" y="1095188"/>
                  <a:pt x="2464547" y="552076"/>
                  <a:pt x="3433482" y="896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7" name="Tekstvak 256">
            <a:extLst>
              <a:ext uri="{FF2B5EF4-FFF2-40B4-BE49-F238E27FC236}">
                <a16:creationId xmlns:a16="http://schemas.microsoft.com/office/drawing/2014/main" id="{4B72A786-91D9-4B2A-900F-CA45CA266116}"/>
              </a:ext>
            </a:extLst>
          </p:cNvPr>
          <p:cNvSpPr txBox="1"/>
          <p:nvPr/>
        </p:nvSpPr>
        <p:spPr>
          <a:xfrm>
            <a:off x="10903105" y="2524014"/>
            <a:ext cx="41549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MK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8" name="Tekstvak 257">
            <a:extLst>
              <a:ext uri="{FF2B5EF4-FFF2-40B4-BE49-F238E27FC236}">
                <a16:creationId xmlns:a16="http://schemas.microsoft.com/office/drawing/2014/main" id="{82FB66B8-D2BF-419E-B19B-61F2D214202A}"/>
              </a:ext>
            </a:extLst>
          </p:cNvPr>
          <p:cNvSpPr txBox="1"/>
          <p:nvPr/>
        </p:nvSpPr>
        <p:spPr>
          <a:xfrm>
            <a:off x="10954091" y="3205335"/>
            <a:ext cx="50206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GTK</a:t>
            </a:r>
          </a:p>
        </p:txBody>
      </p: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7AC4877D-8491-4DE7-9FA0-E2318C0EE9D3}"/>
              </a:ext>
            </a:extLst>
          </p:cNvPr>
          <p:cNvCxnSpPr/>
          <p:nvPr/>
        </p:nvCxnSpPr>
        <p:spPr>
          <a:xfrm>
            <a:off x="7410819" y="3884728"/>
            <a:ext cx="3544307" cy="0"/>
          </a:xfrm>
          <a:prstGeom prst="line">
            <a:avLst/>
          </a:prstGeom>
          <a:ln>
            <a:solidFill>
              <a:srgbClr val="52893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1" name="Tekstvak 260">
            <a:extLst>
              <a:ext uri="{FF2B5EF4-FFF2-40B4-BE49-F238E27FC236}">
                <a16:creationId xmlns:a16="http://schemas.microsoft.com/office/drawing/2014/main" id="{9469CF42-3104-416F-B551-D503A6021884}"/>
              </a:ext>
            </a:extLst>
          </p:cNvPr>
          <p:cNvSpPr txBox="1"/>
          <p:nvPr/>
        </p:nvSpPr>
        <p:spPr>
          <a:xfrm>
            <a:off x="10994410" y="3732680"/>
            <a:ext cx="763351" cy="276999"/>
          </a:xfrm>
          <a:prstGeom prst="rect">
            <a:avLst/>
          </a:prstGeom>
          <a:ln>
            <a:solidFill>
              <a:srgbClr val="52893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GO=MO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88" name="Groep 287">
            <a:extLst>
              <a:ext uri="{FF2B5EF4-FFF2-40B4-BE49-F238E27FC236}">
                <a16:creationId xmlns:a16="http://schemas.microsoft.com/office/drawing/2014/main" id="{66D53D85-4196-4989-9B83-FF7546E9E038}"/>
              </a:ext>
            </a:extLst>
          </p:cNvPr>
          <p:cNvGrpSpPr/>
          <p:nvPr/>
        </p:nvGrpSpPr>
        <p:grpSpPr>
          <a:xfrm>
            <a:off x="3571965" y="3871562"/>
            <a:ext cx="3670701" cy="3010"/>
            <a:chOff x="3571965" y="3871562"/>
            <a:chExt cx="3670701" cy="3010"/>
          </a:xfrm>
        </p:grpSpPr>
        <p:cxnSp>
          <p:nvCxnSpPr>
            <p:cNvPr id="263" name="Rechte verbindingslijn met pijl 262">
              <a:extLst>
                <a:ext uri="{FF2B5EF4-FFF2-40B4-BE49-F238E27FC236}">
                  <a16:creationId xmlns:a16="http://schemas.microsoft.com/office/drawing/2014/main" id="{6A23F501-BCD5-415A-8CCB-E4CE52426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965" y="3871562"/>
              <a:ext cx="632482" cy="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5" name="Rechte verbindingslijn met pijl 264">
              <a:extLst>
                <a:ext uri="{FF2B5EF4-FFF2-40B4-BE49-F238E27FC236}">
                  <a16:creationId xmlns:a16="http://schemas.microsoft.com/office/drawing/2014/main" id="{17EF3022-8D36-447B-B3FF-59C639C25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1520" y="3871562"/>
              <a:ext cx="632482" cy="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6" name="Rechte verbindingslijn met pijl 265">
              <a:extLst>
                <a:ext uri="{FF2B5EF4-FFF2-40B4-BE49-F238E27FC236}">
                  <a16:creationId xmlns:a16="http://schemas.microsoft.com/office/drawing/2014/main" id="{EE6EE195-4620-4693-A43A-E83D2430C7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1075" y="3871562"/>
              <a:ext cx="632482" cy="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7" name="Rechte verbindingslijn met pijl 266">
              <a:extLst>
                <a:ext uri="{FF2B5EF4-FFF2-40B4-BE49-F238E27FC236}">
                  <a16:creationId xmlns:a16="http://schemas.microsoft.com/office/drawing/2014/main" id="{AF774DD1-743E-4A40-8388-B0A5D3D97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0630" y="3871562"/>
              <a:ext cx="632482" cy="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8" name="Rechte verbindingslijn met pijl 267">
              <a:extLst>
                <a:ext uri="{FF2B5EF4-FFF2-40B4-BE49-F238E27FC236}">
                  <a16:creationId xmlns:a16="http://schemas.microsoft.com/office/drawing/2014/main" id="{9BDFBB32-895E-426C-BAD5-607C57CCA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0184" y="3871562"/>
              <a:ext cx="632482" cy="30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70" name="Rechte verbindingslijn 269">
            <a:extLst>
              <a:ext uri="{FF2B5EF4-FFF2-40B4-BE49-F238E27FC236}">
                <a16:creationId xmlns:a16="http://schemas.microsoft.com/office/drawing/2014/main" id="{0876F532-F7CF-4ABB-B760-3800F3D4ADAB}"/>
              </a:ext>
            </a:extLst>
          </p:cNvPr>
          <p:cNvCxnSpPr/>
          <p:nvPr/>
        </p:nvCxnSpPr>
        <p:spPr>
          <a:xfrm flipV="1">
            <a:off x="1650449" y="3871179"/>
            <a:ext cx="1648563" cy="13549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1" name="Ovaal 270">
            <a:extLst>
              <a:ext uri="{FF2B5EF4-FFF2-40B4-BE49-F238E27FC236}">
                <a16:creationId xmlns:a16="http://schemas.microsoft.com/office/drawing/2014/main" id="{63FDFDD7-1843-4301-B1BE-C09B8B8C9616}"/>
              </a:ext>
            </a:extLst>
          </p:cNvPr>
          <p:cNvSpPr/>
          <p:nvPr/>
        </p:nvSpPr>
        <p:spPr>
          <a:xfrm>
            <a:off x="3369288" y="3836890"/>
            <a:ext cx="108000" cy="1075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2" name="Ster: 5 punten 271">
            <a:extLst>
              <a:ext uri="{FF2B5EF4-FFF2-40B4-BE49-F238E27FC236}">
                <a16:creationId xmlns:a16="http://schemas.microsoft.com/office/drawing/2014/main" id="{F893B726-156C-4D02-9794-C1325FA59D6D}"/>
              </a:ext>
            </a:extLst>
          </p:cNvPr>
          <p:cNvSpPr/>
          <p:nvPr/>
        </p:nvSpPr>
        <p:spPr>
          <a:xfrm>
            <a:off x="10165894" y="3711525"/>
            <a:ext cx="287687" cy="287687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3" name="Tekstvak 272">
            <a:extLst>
              <a:ext uri="{FF2B5EF4-FFF2-40B4-BE49-F238E27FC236}">
                <a16:creationId xmlns:a16="http://schemas.microsoft.com/office/drawing/2014/main" id="{28463080-A9AF-4EBA-9DFC-C2D9620C5C20}"/>
              </a:ext>
            </a:extLst>
          </p:cNvPr>
          <p:cNvSpPr txBox="1"/>
          <p:nvPr/>
        </p:nvSpPr>
        <p:spPr>
          <a:xfrm>
            <a:off x="10042200" y="6257282"/>
            <a:ext cx="545342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BEP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74" name="Ster: 5 punten 273">
            <a:extLst>
              <a:ext uri="{FF2B5EF4-FFF2-40B4-BE49-F238E27FC236}">
                <a16:creationId xmlns:a16="http://schemas.microsoft.com/office/drawing/2014/main" id="{BE5456BC-6B2F-4B02-9FCE-30F30E06049E}"/>
              </a:ext>
            </a:extLst>
          </p:cNvPr>
          <p:cNvSpPr/>
          <p:nvPr/>
        </p:nvSpPr>
        <p:spPr>
          <a:xfrm>
            <a:off x="10829314" y="3730916"/>
            <a:ext cx="287687" cy="287687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5" name="Tekstvak 274">
            <a:extLst>
              <a:ext uri="{FF2B5EF4-FFF2-40B4-BE49-F238E27FC236}">
                <a16:creationId xmlns:a16="http://schemas.microsoft.com/office/drawing/2014/main" id="{F9131A09-5ABF-4A4A-994B-8A471C88EEEE}"/>
              </a:ext>
            </a:extLst>
          </p:cNvPr>
          <p:cNvSpPr txBox="1"/>
          <p:nvPr/>
        </p:nvSpPr>
        <p:spPr>
          <a:xfrm>
            <a:off x="10660841" y="6259483"/>
            <a:ext cx="655885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TO</a:t>
            </a:r>
            <a:r>
              <a:rPr lang="nl-NL" sz="1400" baseline="-25000" dirty="0" err="1">
                <a:solidFill>
                  <a:schemeClr val="bg1"/>
                </a:solidFill>
              </a:rPr>
              <a:t>max</a:t>
            </a:r>
            <a:endParaRPr lang="nl-NL" sz="1400" baseline="-25000" dirty="0">
              <a:solidFill>
                <a:schemeClr val="bg1"/>
              </a:solidFill>
            </a:endParaRPr>
          </a:p>
        </p:txBody>
      </p:sp>
      <p:sp>
        <p:nvSpPr>
          <p:cNvPr id="276" name="Ster: 5 punten 275">
            <a:extLst>
              <a:ext uri="{FF2B5EF4-FFF2-40B4-BE49-F238E27FC236}">
                <a16:creationId xmlns:a16="http://schemas.microsoft.com/office/drawing/2014/main" id="{6CF64233-C796-44D8-9B58-551424734E0A}"/>
              </a:ext>
            </a:extLst>
          </p:cNvPr>
          <p:cNvSpPr/>
          <p:nvPr/>
        </p:nvSpPr>
        <p:spPr>
          <a:xfrm>
            <a:off x="9298075" y="3720541"/>
            <a:ext cx="287687" cy="287687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7" name="Tekstvak 276">
            <a:extLst>
              <a:ext uri="{FF2B5EF4-FFF2-40B4-BE49-F238E27FC236}">
                <a16:creationId xmlns:a16="http://schemas.microsoft.com/office/drawing/2014/main" id="{5128C478-CC67-4889-921C-B790521F5A92}"/>
              </a:ext>
            </a:extLst>
          </p:cNvPr>
          <p:cNvSpPr txBox="1"/>
          <p:nvPr/>
        </p:nvSpPr>
        <p:spPr>
          <a:xfrm>
            <a:off x="9116497" y="6259483"/>
            <a:ext cx="68961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TW</a:t>
            </a:r>
            <a:r>
              <a:rPr lang="nl-NL" sz="1400" baseline="-25000" dirty="0" err="1">
                <a:solidFill>
                  <a:schemeClr val="bg1"/>
                </a:solidFill>
              </a:rPr>
              <a:t>max</a:t>
            </a:r>
            <a:endParaRPr lang="nl-NL" sz="1400" baseline="-25000" dirty="0">
              <a:solidFill>
                <a:schemeClr val="bg1"/>
              </a:solidFill>
            </a:endParaRPr>
          </a:p>
        </p:txBody>
      </p:sp>
      <p:cxnSp>
        <p:nvCxnSpPr>
          <p:cNvPr id="279" name="Rechte verbindingslijn 278">
            <a:extLst>
              <a:ext uri="{FF2B5EF4-FFF2-40B4-BE49-F238E27FC236}">
                <a16:creationId xmlns:a16="http://schemas.microsoft.com/office/drawing/2014/main" id="{14E469A0-0715-4C3C-AA0C-9EE6CA5175B2}"/>
              </a:ext>
            </a:extLst>
          </p:cNvPr>
          <p:cNvCxnSpPr>
            <a:cxnSpLocks/>
            <a:endCxn id="277" idx="0"/>
          </p:cNvCxnSpPr>
          <p:nvPr/>
        </p:nvCxnSpPr>
        <p:spPr>
          <a:xfrm>
            <a:off x="9430099" y="3988785"/>
            <a:ext cx="31204" cy="2270698"/>
          </a:xfrm>
          <a:prstGeom prst="line">
            <a:avLst/>
          </a:prstGeom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0" name="Rechte verbindingslijn 279">
            <a:extLst>
              <a:ext uri="{FF2B5EF4-FFF2-40B4-BE49-F238E27FC236}">
                <a16:creationId xmlns:a16="http://schemas.microsoft.com/office/drawing/2014/main" id="{5ADADBCF-7053-456F-9C82-6B8FCFB99381}"/>
              </a:ext>
            </a:extLst>
          </p:cNvPr>
          <p:cNvCxnSpPr>
            <a:cxnSpLocks/>
            <a:endCxn id="273" idx="0"/>
          </p:cNvCxnSpPr>
          <p:nvPr/>
        </p:nvCxnSpPr>
        <p:spPr>
          <a:xfrm>
            <a:off x="10306346" y="4008228"/>
            <a:ext cx="8525" cy="2249054"/>
          </a:xfrm>
          <a:prstGeom prst="line">
            <a:avLst/>
          </a:prstGeom>
          <a:ln w="2857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3D19E320-5E83-423A-BBDF-36072130E52E}"/>
              </a:ext>
            </a:extLst>
          </p:cNvPr>
          <p:cNvCxnSpPr>
            <a:cxnSpLocks/>
          </p:cNvCxnSpPr>
          <p:nvPr/>
        </p:nvCxnSpPr>
        <p:spPr>
          <a:xfrm>
            <a:off x="10972028" y="3988785"/>
            <a:ext cx="16755" cy="2254331"/>
          </a:xfrm>
          <a:prstGeom prst="line">
            <a:avLst/>
          </a:prstGeom>
          <a:ln w="285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7" name="Tekstvak 286">
            <a:extLst>
              <a:ext uri="{FF2B5EF4-FFF2-40B4-BE49-F238E27FC236}">
                <a16:creationId xmlns:a16="http://schemas.microsoft.com/office/drawing/2014/main" id="{D27E05EA-5CB6-4363-8516-A66C573656A8}"/>
              </a:ext>
            </a:extLst>
          </p:cNvPr>
          <p:cNvSpPr txBox="1"/>
          <p:nvPr/>
        </p:nvSpPr>
        <p:spPr>
          <a:xfrm rot="20647589">
            <a:off x="7152233" y="1535738"/>
            <a:ext cx="33735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HOEVEELHEIDSAANPASSER</a:t>
            </a:r>
          </a:p>
        </p:txBody>
      </p:sp>
    </p:spTree>
    <p:extLst>
      <p:ext uri="{BB962C8B-B14F-4D97-AF65-F5344CB8AC3E}">
        <p14:creationId xmlns:p14="http://schemas.microsoft.com/office/powerpoint/2010/main" val="195448936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  <p:bldP spid="257" grpId="0" animBg="1"/>
      <p:bldP spid="258" grpId="0" animBg="1"/>
      <p:bldP spid="261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6DA95-ED8B-4709-B744-4B528509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monopolist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17B60C-60F8-4A81-AFE9-063C40FF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4937655" cy="4705350"/>
          </a:xfrm>
        </p:spPr>
        <p:txBody>
          <a:bodyPr/>
          <a:lstStyle/>
          <a:p>
            <a:r>
              <a:rPr lang="nl-NL" sz="2000" dirty="0"/>
              <a:t>Producent kiest zelf een prijs</a:t>
            </a:r>
          </a:p>
          <a:p>
            <a:r>
              <a:rPr lang="nl-NL" sz="2000" dirty="0"/>
              <a:t>maar de consument bepaalt hoeveel er dan ver-/gekocht wordt.</a:t>
            </a:r>
          </a:p>
          <a:p>
            <a:endParaRPr lang="nl-NL" sz="800" dirty="0"/>
          </a:p>
          <a:p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-0,5P + 2.500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sz="1400" dirty="0"/>
          </a:p>
          <a:p>
            <a:pPr marL="0" indent="0" algn="ctr">
              <a:buNone/>
            </a:pPr>
            <a:r>
              <a:rPr lang="nl-NL" sz="2200" dirty="0"/>
              <a:t>collectieve vraag </a:t>
            </a:r>
            <a:br>
              <a:rPr lang="nl-NL" sz="2200" dirty="0"/>
            </a:br>
            <a:r>
              <a:rPr lang="nl-NL" sz="2200" dirty="0"/>
              <a:t>=</a:t>
            </a:r>
            <a:br>
              <a:rPr lang="nl-NL" sz="2200" dirty="0"/>
            </a:br>
            <a:r>
              <a:rPr lang="nl-NL" sz="2200" dirty="0"/>
              <a:t>prijs-afzet-mogelijkheden</a:t>
            </a:r>
          </a:p>
        </p:txBody>
      </p:sp>
      <p:sp>
        <p:nvSpPr>
          <p:cNvPr id="6" name="Afgeronde rechthoek 76">
            <a:extLst>
              <a:ext uri="{FF2B5EF4-FFF2-40B4-BE49-F238E27FC236}">
                <a16:creationId xmlns:a16="http://schemas.microsoft.com/office/drawing/2014/main" id="{1166EDCD-39DE-472B-9FB2-A7EB8C2A378F}"/>
              </a:ext>
            </a:extLst>
          </p:cNvPr>
          <p:cNvSpPr/>
          <p:nvPr/>
        </p:nvSpPr>
        <p:spPr>
          <a:xfrm>
            <a:off x="6096000" y="1619250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C504FB12-0A05-4C7B-BC9E-974429F06930}"/>
              </a:ext>
            </a:extLst>
          </p:cNvPr>
          <p:cNvCxnSpPr>
            <a:cxnSpLocks/>
          </p:cNvCxnSpPr>
          <p:nvPr/>
        </p:nvCxnSpPr>
        <p:spPr>
          <a:xfrm>
            <a:off x="7368817" y="194956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6505AC38-9CA0-49A1-9E1C-957B768E588A}"/>
              </a:ext>
            </a:extLst>
          </p:cNvPr>
          <p:cNvCxnSpPr>
            <a:cxnSpLocks/>
          </p:cNvCxnSpPr>
          <p:nvPr/>
        </p:nvCxnSpPr>
        <p:spPr>
          <a:xfrm>
            <a:off x="7368817" y="266964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B921032-204E-4D7F-AFDB-CDFAA36F2A56}"/>
              </a:ext>
            </a:extLst>
          </p:cNvPr>
          <p:cNvCxnSpPr>
            <a:cxnSpLocks/>
          </p:cNvCxnSpPr>
          <p:nvPr/>
        </p:nvCxnSpPr>
        <p:spPr>
          <a:xfrm flipH="1">
            <a:off x="7349386" y="1949562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D18F4E4-05CD-416C-A7A5-400F60DF00AF}"/>
              </a:ext>
            </a:extLst>
          </p:cNvPr>
          <p:cNvCxnSpPr>
            <a:cxnSpLocks/>
          </p:cNvCxnSpPr>
          <p:nvPr/>
        </p:nvCxnSpPr>
        <p:spPr>
          <a:xfrm>
            <a:off x="7349386" y="230960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C89CEFC-9268-469C-986E-034B6A23B728}"/>
              </a:ext>
            </a:extLst>
          </p:cNvPr>
          <p:cNvCxnSpPr>
            <a:cxnSpLocks/>
          </p:cNvCxnSpPr>
          <p:nvPr/>
        </p:nvCxnSpPr>
        <p:spPr>
          <a:xfrm>
            <a:off x="7368817" y="339181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18A71BD-132A-4E42-AB2F-1AE7FCEE2654}"/>
              </a:ext>
            </a:extLst>
          </p:cNvPr>
          <p:cNvCxnSpPr>
            <a:cxnSpLocks/>
          </p:cNvCxnSpPr>
          <p:nvPr/>
        </p:nvCxnSpPr>
        <p:spPr>
          <a:xfrm>
            <a:off x="7349386" y="303177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7C1D728-BC4B-4539-9810-FA4213852E81}"/>
              </a:ext>
            </a:extLst>
          </p:cNvPr>
          <p:cNvCxnSpPr>
            <a:cxnSpLocks/>
          </p:cNvCxnSpPr>
          <p:nvPr/>
        </p:nvCxnSpPr>
        <p:spPr>
          <a:xfrm>
            <a:off x="7369444" y="410980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0DBB6FC-8471-4186-930C-A6EF58286B7D}"/>
              </a:ext>
            </a:extLst>
          </p:cNvPr>
          <p:cNvCxnSpPr>
            <a:cxnSpLocks/>
          </p:cNvCxnSpPr>
          <p:nvPr/>
        </p:nvCxnSpPr>
        <p:spPr>
          <a:xfrm>
            <a:off x="7350013" y="374976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124CEA6A-01A9-4453-B648-F3850DF387AA}"/>
              </a:ext>
            </a:extLst>
          </p:cNvPr>
          <p:cNvCxnSpPr>
            <a:cxnSpLocks/>
          </p:cNvCxnSpPr>
          <p:nvPr/>
        </p:nvCxnSpPr>
        <p:spPr>
          <a:xfrm>
            <a:off x="8065720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B67461D-710F-4342-9711-3B02CD723D8A}"/>
              </a:ext>
            </a:extLst>
          </p:cNvPr>
          <p:cNvCxnSpPr>
            <a:cxnSpLocks/>
          </p:cNvCxnSpPr>
          <p:nvPr/>
        </p:nvCxnSpPr>
        <p:spPr>
          <a:xfrm>
            <a:off x="7718825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117B58-A418-4D00-803B-7B2B326FAB83}"/>
              </a:ext>
            </a:extLst>
          </p:cNvPr>
          <p:cNvCxnSpPr>
            <a:cxnSpLocks/>
          </p:cNvCxnSpPr>
          <p:nvPr/>
        </p:nvCxnSpPr>
        <p:spPr>
          <a:xfrm>
            <a:off x="8786619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888F31D-DEC4-4733-BA2B-0A85FEBAD5D4}"/>
              </a:ext>
            </a:extLst>
          </p:cNvPr>
          <p:cNvCxnSpPr>
            <a:cxnSpLocks/>
          </p:cNvCxnSpPr>
          <p:nvPr/>
        </p:nvCxnSpPr>
        <p:spPr>
          <a:xfrm>
            <a:off x="8439724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4FFD071B-7E40-4190-B0F9-3477A13680C8}"/>
              </a:ext>
            </a:extLst>
          </p:cNvPr>
          <p:cNvCxnSpPr>
            <a:cxnSpLocks/>
          </p:cNvCxnSpPr>
          <p:nvPr/>
        </p:nvCxnSpPr>
        <p:spPr>
          <a:xfrm>
            <a:off x="9507233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AC061388-88B2-464B-82BD-1568D32242C5}"/>
              </a:ext>
            </a:extLst>
          </p:cNvPr>
          <p:cNvCxnSpPr>
            <a:cxnSpLocks/>
          </p:cNvCxnSpPr>
          <p:nvPr/>
        </p:nvCxnSpPr>
        <p:spPr>
          <a:xfrm>
            <a:off x="9160338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18AADB49-BCAB-4273-A1F7-DB057ACC815A}"/>
              </a:ext>
            </a:extLst>
          </p:cNvPr>
          <p:cNvCxnSpPr>
            <a:cxnSpLocks/>
          </p:cNvCxnSpPr>
          <p:nvPr/>
        </p:nvCxnSpPr>
        <p:spPr>
          <a:xfrm>
            <a:off x="10224412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84B0B41-848B-417A-9785-A5CB1BFC313D}"/>
              </a:ext>
            </a:extLst>
          </p:cNvPr>
          <p:cNvCxnSpPr>
            <a:cxnSpLocks/>
          </p:cNvCxnSpPr>
          <p:nvPr/>
        </p:nvCxnSpPr>
        <p:spPr>
          <a:xfrm>
            <a:off x="9877517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535E16B-377F-48C5-97AB-1DDB30C96EC9}"/>
              </a:ext>
            </a:extLst>
          </p:cNvPr>
          <p:cNvCxnSpPr>
            <a:cxnSpLocks/>
          </p:cNvCxnSpPr>
          <p:nvPr/>
        </p:nvCxnSpPr>
        <p:spPr>
          <a:xfrm>
            <a:off x="10947009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06D1001-8FAA-4A83-A2DF-54BE50A36DA9}"/>
              </a:ext>
            </a:extLst>
          </p:cNvPr>
          <p:cNvCxnSpPr>
            <a:cxnSpLocks/>
          </p:cNvCxnSpPr>
          <p:nvPr/>
        </p:nvCxnSpPr>
        <p:spPr>
          <a:xfrm>
            <a:off x="10600114" y="1949562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440DDABC-9551-4AFE-ABF8-05BA484A1896}"/>
              </a:ext>
            </a:extLst>
          </p:cNvPr>
          <p:cNvCxnSpPr>
            <a:cxnSpLocks/>
          </p:cNvCxnSpPr>
          <p:nvPr/>
        </p:nvCxnSpPr>
        <p:spPr>
          <a:xfrm>
            <a:off x="7374173" y="482988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3F79AB97-EF25-4312-A5DD-D19676F2515A}"/>
              </a:ext>
            </a:extLst>
          </p:cNvPr>
          <p:cNvCxnSpPr>
            <a:cxnSpLocks/>
          </p:cNvCxnSpPr>
          <p:nvPr/>
        </p:nvCxnSpPr>
        <p:spPr>
          <a:xfrm>
            <a:off x="7354742" y="446984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D999C0E-0AB2-49CF-B2A9-3E84F59E6A81}"/>
              </a:ext>
            </a:extLst>
          </p:cNvPr>
          <p:cNvCxnSpPr>
            <a:cxnSpLocks/>
          </p:cNvCxnSpPr>
          <p:nvPr/>
        </p:nvCxnSpPr>
        <p:spPr>
          <a:xfrm>
            <a:off x="7282735" y="5549962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BA918E9-DAFA-4E01-AE75-C91C662858AB}"/>
              </a:ext>
            </a:extLst>
          </p:cNvPr>
          <p:cNvCxnSpPr>
            <a:cxnSpLocks/>
          </p:cNvCxnSpPr>
          <p:nvPr/>
        </p:nvCxnSpPr>
        <p:spPr>
          <a:xfrm>
            <a:off x="7354742" y="5189922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6A5A13F6-1A34-4CBF-A589-BEC533DC171B}"/>
              </a:ext>
            </a:extLst>
          </p:cNvPr>
          <p:cNvCxnSpPr>
            <a:cxnSpLocks/>
          </p:cNvCxnSpPr>
          <p:nvPr/>
        </p:nvCxnSpPr>
        <p:spPr>
          <a:xfrm>
            <a:off x="7374173" y="212457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186839D3-81E2-4FD9-9CCF-604BEA2B9292}"/>
              </a:ext>
            </a:extLst>
          </p:cNvPr>
          <p:cNvCxnSpPr>
            <a:cxnSpLocks/>
          </p:cNvCxnSpPr>
          <p:nvPr/>
        </p:nvCxnSpPr>
        <p:spPr>
          <a:xfrm>
            <a:off x="7374173" y="284465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8FA3B28A-31F3-4366-B1A1-95E07BE56773}"/>
              </a:ext>
            </a:extLst>
          </p:cNvPr>
          <p:cNvCxnSpPr>
            <a:cxnSpLocks/>
          </p:cNvCxnSpPr>
          <p:nvPr/>
        </p:nvCxnSpPr>
        <p:spPr>
          <a:xfrm>
            <a:off x="7354742" y="248461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CE10A982-70EE-4901-A00C-CC86E50A3801}"/>
              </a:ext>
            </a:extLst>
          </p:cNvPr>
          <p:cNvCxnSpPr>
            <a:cxnSpLocks/>
          </p:cNvCxnSpPr>
          <p:nvPr/>
        </p:nvCxnSpPr>
        <p:spPr>
          <a:xfrm>
            <a:off x="7374173" y="3566826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D597FC8-990F-4A27-84DF-4AE205C1C2B3}"/>
              </a:ext>
            </a:extLst>
          </p:cNvPr>
          <p:cNvCxnSpPr>
            <a:cxnSpLocks/>
          </p:cNvCxnSpPr>
          <p:nvPr/>
        </p:nvCxnSpPr>
        <p:spPr>
          <a:xfrm>
            <a:off x="7354742" y="3206786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215C5973-3C2F-4F6E-8F3B-3A4530206C26}"/>
              </a:ext>
            </a:extLst>
          </p:cNvPr>
          <p:cNvCxnSpPr>
            <a:cxnSpLocks/>
          </p:cNvCxnSpPr>
          <p:nvPr/>
        </p:nvCxnSpPr>
        <p:spPr>
          <a:xfrm>
            <a:off x="7374800" y="428481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26B2D7FD-F8D6-4307-9698-02EED71F10B9}"/>
              </a:ext>
            </a:extLst>
          </p:cNvPr>
          <p:cNvCxnSpPr>
            <a:cxnSpLocks/>
          </p:cNvCxnSpPr>
          <p:nvPr/>
        </p:nvCxnSpPr>
        <p:spPr>
          <a:xfrm>
            <a:off x="7355369" y="392477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53E97A33-28E4-469E-BA4C-E5869CF7ACB9}"/>
              </a:ext>
            </a:extLst>
          </p:cNvPr>
          <p:cNvCxnSpPr>
            <a:cxnSpLocks/>
          </p:cNvCxnSpPr>
          <p:nvPr/>
        </p:nvCxnSpPr>
        <p:spPr>
          <a:xfrm>
            <a:off x="7379529" y="500489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A284EBEB-6991-4BD6-8815-D221148BC324}"/>
              </a:ext>
            </a:extLst>
          </p:cNvPr>
          <p:cNvCxnSpPr>
            <a:cxnSpLocks/>
          </p:cNvCxnSpPr>
          <p:nvPr/>
        </p:nvCxnSpPr>
        <p:spPr>
          <a:xfrm>
            <a:off x="7360098" y="464485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EC25CA34-1C19-4E72-BE49-8353A0590742}"/>
              </a:ext>
            </a:extLst>
          </p:cNvPr>
          <p:cNvCxnSpPr>
            <a:cxnSpLocks/>
          </p:cNvCxnSpPr>
          <p:nvPr/>
        </p:nvCxnSpPr>
        <p:spPr>
          <a:xfrm>
            <a:off x="7360098" y="5364934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43250B48-8F76-43A9-9819-8C9E1ED305F9}"/>
              </a:ext>
            </a:extLst>
          </p:cNvPr>
          <p:cNvCxnSpPr>
            <a:cxnSpLocks/>
          </p:cNvCxnSpPr>
          <p:nvPr/>
        </p:nvCxnSpPr>
        <p:spPr>
          <a:xfrm flipH="1">
            <a:off x="7257320" y="518992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5D27782-B8DA-47EB-8C8F-E95430186A17}"/>
              </a:ext>
            </a:extLst>
          </p:cNvPr>
          <p:cNvCxnSpPr>
            <a:cxnSpLocks/>
          </p:cNvCxnSpPr>
          <p:nvPr/>
        </p:nvCxnSpPr>
        <p:spPr>
          <a:xfrm flipH="1">
            <a:off x="7256366" y="482988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64A827CC-67FB-4B18-B296-E9E35F2322F0}"/>
              </a:ext>
            </a:extLst>
          </p:cNvPr>
          <p:cNvCxnSpPr>
            <a:cxnSpLocks/>
          </p:cNvCxnSpPr>
          <p:nvPr/>
        </p:nvCxnSpPr>
        <p:spPr>
          <a:xfrm flipH="1">
            <a:off x="7268032" y="446984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B677AB05-7261-4EE1-BD18-C59606A95FC1}"/>
              </a:ext>
            </a:extLst>
          </p:cNvPr>
          <p:cNvCxnSpPr>
            <a:cxnSpLocks/>
          </p:cNvCxnSpPr>
          <p:nvPr/>
        </p:nvCxnSpPr>
        <p:spPr>
          <a:xfrm flipH="1">
            <a:off x="7242913" y="410960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30BB4301-6616-4C21-863F-A85AF37A07F0}"/>
              </a:ext>
            </a:extLst>
          </p:cNvPr>
          <p:cNvCxnSpPr>
            <a:cxnSpLocks/>
          </p:cNvCxnSpPr>
          <p:nvPr/>
        </p:nvCxnSpPr>
        <p:spPr>
          <a:xfrm flipH="1">
            <a:off x="7241959" y="374956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369E26AE-0BB4-4EB9-A70E-689FDE10A366}"/>
              </a:ext>
            </a:extLst>
          </p:cNvPr>
          <p:cNvCxnSpPr>
            <a:cxnSpLocks/>
          </p:cNvCxnSpPr>
          <p:nvPr/>
        </p:nvCxnSpPr>
        <p:spPr>
          <a:xfrm flipH="1">
            <a:off x="7253625" y="338952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E2A68A73-B32D-4764-9DB3-58E65C05EF05}"/>
              </a:ext>
            </a:extLst>
          </p:cNvPr>
          <p:cNvCxnSpPr>
            <a:cxnSpLocks/>
          </p:cNvCxnSpPr>
          <p:nvPr/>
        </p:nvCxnSpPr>
        <p:spPr>
          <a:xfrm flipH="1">
            <a:off x="7271395" y="304289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6069B9CA-FCB4-4F50-8EB7-E52E442AB140}"/>
              </a:ext>
            </a:extLst>
          </p:cNvPr>
          <p:cNvCxnSpPr>
            <a:cxnSpLocks/>
          </p:cNvCxnSpPr>
          <p:nvPr/>
        </p:nvCxnSpPr>
        <p:spPr>
          <a:xfrm flipH="1">
            <a:off x="7270441" y="268285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7FA0EFAB-23C1-4ABB-A386-2EAA985216F4}"/>
              </a:ext>
            </a:extLst>
          </p:cNvPr>
          <p:cNvCxnSpPr>
            <a:cxnSpLocks/>
          </p:cNvCxnSpPr>
          <p:nvPr/>
        </p:nvCxnSpPr>
        <p:spPr>
          <a:xfrm flipH="1">
            <a:off x="7282107" y="2322813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FA665656-D573-4DCA-8299-0AB4E36CB828}"/>
              </a:ext>
            </a:extLst>
          </p:cNvPr>
          <p:cNvCxnSpPr>
            <a:cxnSpLocks/>
          </p:cNvCxnSpPr>
          <p:nvPr/>
        </p:nvCxnSpPr>
        <p:spPr>
          <a:xfrm flipH="1">
            <a:off x="7277964" y="1949562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9266DFB3-09F7-4C11-AABD-8E34F4069F71}"/>
              </a:ext>
            </a:extLst>
          </p:cNvPr>
          <p:cNvCxnSpPr>
            <a:cxnSpLocks/>
          </p:cNvCxnSpPr>
          <p:nvPr/>
        </p:nvCxnSpPr>
        <p:spPr>
          <a:xfrm>
            <a:off x="8065720" y="5549962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C4F09A88-A4C3-4235-9A34-48BE8AA6B76C}"/>
              </a:ext>
            </a:extLst>
          </p:cNvPr>
          <p:cNvCxnSpPr>
            <a:cxnSpLocks/>
          </p:cNvCxnSpPr>
          <p:nvPr/>
        </p:nvCxnSpPr>
        <p:spPr>
          <a:xfrm>
            <a:off x="8794368" y="5550718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6C27D75E-8C1B-4121-9585-B3032E74F12A}"/>
              </a:ext>
            </a:extLst>
          </p:cNvPr>
          <p:cNvCxnSpPr>
            <a:cxnSpLocks/>
          </p:cNvCxnSpPr>
          <p:nvPr/>
        </p:nvCxnSpPr>
        <p:spPr>
          <a:xfrm>
            <a:off x="9507233" y="5549962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759D834F-D16D-4C65-A746-9F66DDA65A06}"/>
              </a:ext>
            </a:extLst>
          </p:cNvPr>
          <p:cNvCxnSpPr>
            <a:cxnSpLocks/>
          </p:cNvCxnSpPr>
          <p:nvPr/>
        </p:nvCxnSpPr>
        <p:spPr>
          <a:xfrm>
            <a:off x="10224412" y="5554154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99B6F034-F576-47B9-BF56-4E858614A671}"/>
              </a:ext>
            </a:extLst>
          </p:cNvPr>
          <p:cNvCxnSpPr>
            <a:cxnSpLocks/>
          </p:cNvCxnSpPr>
          <p:nvPr/>
        </p:nvCxnSpPr>
        <p:spPr>
          <a:xfrm>
            <a:off x="10952114" y="5549962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189A1DE6-654D-4363-BCE5-9C026B054083}"/>
              </a:ext>
            </a:extLst>
          </p:cNvPr>
          <p:cNvCxnSpPr>
            <a:cxnSpLocks/>
          </p:cNvCxnSpPr>
          <p:nvPr/>
        </p:nvCxnSpPr>
        <p:spPr>
          <a:xfrm flipV="1">
            <a:off x="6785574" y="2196582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D163324D-58E9-4654-97CA-77F8BBDBB270}"/>
              </a:ext>
            </a:extLst>
          </p:cNvPr>
          <p:cNvCxnSpPr>
            <a:cxnSpLocks/>
          </p:cNvCxnSpPr>
          <p:nvPr/>
        </p:nvCxnSpPr>
        <p:spPr>
          <a:xfrm>
            <a:off x="9873228" y="5910002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85B1AC5E-0EC3-4607-A8CE-D8D778FA9BD2}"/>
              </a:ext>
            </a:extLst>
          </p:cNvPr>
          <p:cNvSpPr txBox="1"/>
          <p:nvPr/>
        </p:nvSpPr>
        <p:spPr>
          <a:xfrm>
            <a:off x="6391075" y="2868595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9AE63E95-8BD1-4EC9-8EF7-8519286B7E9B}"/>
              </a:ext>
            </a:extLst>
          </p:cNvPr>
          <p:cNvSpPr txBox="1"/>
          <p:nvPr/>
        </p:nvSpPr>
        <p:spPr>
          <a:xfrm>
            <a:off x="9300796" y="5910003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506AF19D-FCFA-449A-96F6-2CFDF934D8FC}"/>
              </a:ext>
            </a:extLst>
          </p:cNvPr>
          <p:cNvSpPr txBox="1"/>
          <p:nvPr/>
        </p:nvSpPr>
        <p:spPr>
          <a:xfrm rot="16200000">
            <a:off x="6130701" y="2382118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4AA1F3C6-D38C-4EF5-B45C-FC3F7247F8F2}"/>
              </a:ext>
            </a:extLst>
          </p:cNvPr>
          <p:cNvSpPr txBox="1"/>
          <p:nvPr/>
        </p:nvSpPr>
        <p:spPr>
          <a:xfrm>
            <a:off x="9825605" y="6179276"/>
            <a:ext cx="118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1.000 stuks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817AAC25-DA76-4D6B-8AFB-F76D7DA3F663}"/>
              </a:ext>
            </a:extLst>
          </p:cNvPr>
          <p:cNvSpPr txBox="1"/>
          <p:nvPr/>
        </p:nvSpPr>
        <p:spPr>
          <a:xfrm>
            <a:off x="7853959" y="5627704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EE04059-F22E-4746-90F0-3B4812BD440B}"/>
              </a:ext>
            </a:extLst>
          </p:cNvPr>
          <p:cNvSpPr txBox="1"/>
          <p:nvPr/>
        </p:nvSpPr>
        <p:spPr>
          <a:xfrm>
            <a:off x="8524098" y="562770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7D100A12-A428-4A0E-9C18-B0DE068E50A5}"/>
              </a:ext>
            </a:extLst>
          </p:cNvPr>
          <p:cNvSpPr txBox="1"/>
          <p:nvPr/>
        </p:nvSpPr>
        <p:spPr>
          <a:xfrm>
            <a:off x="9236963" y="562770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ED8A7808-5EB8-4AFC-8672-64FD59DDDA36}"/>
              </a:ext>
            </a:extLst>
          </p:cNvPr>
          <p:cNvSpPr txBox="1"/>
          <p:nvPr/>
        </p:nvSpPr>
        <p:spPr>
          <a:xfrm>
            <a:off x="9960914" y="562770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F951F1C-E628-4492-90D5-FBA86F59F021}"/>
              </a:ext>
            </a:extLst>
          </p:cNvPr>
          <p:cNvSpPr txBox="1"/>
          <p:nvPr/>
        </p:nvSpPr>
        <p:spPr>
          <a:xfrm>
            <a:off x="10685777" y="562770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2.500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D2096410-6C93-43F6-A0CD-96FAE9888C42}"/>
              </a:ext>
            </a:extLst>
          </p:cNvPr>
          <p:cNvSpPr txBox="1"/>
          <p:nvPr/>
        </p:nvSpPr>
        <p:spPr>
          <a:xfrm>
            <a:off x="6792698" y="469363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A2A5DB7A-BD68-4670-932A-252899A8F93F}"/>
              </a:ext>
            </a:extLst>
          </p:cNvPr>
          <p:cNvSpPr txBox="1"/>
          <p:nvPr/>
        </p:nvSpPr>
        <p:spPr>
          <a:xfrm>
            <a:off x="6792698" y="397336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5A0A19BC-0910-4BA5-AF08-1171F11B7658}"/>
              </a:ext>
            </a:extLst>
          </p:cNvPr>
          <p:cNvSpPr txBox="1"/>
          <p:nvPr/>
        </p:nvSpPr>
        <p:spPr>
          <a:xfrm>
            <a:off x="6792698" y="3255572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892A275F-C697-47C3-95DA-8FE2D7BF5374}"/>
              </a:ext>
            </a:extLst>
          </p:cNvPr>
          <p:cNvSpPr txBox="1"/>
          <p:nvPr/>
        </p:nvSpPr>
        <p:spPr>
          <a:xfrm>
            <a:off x="6792698" y="253340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47705154-A48B-4752-B4D7-656045219D84}"/>
              </a:ext>
            </a:extLst>
          </p:cNvPr>
          <p:cNvCxnSpPr>
            <a:cxnSpLocks/>
          </p:cNvCxnSpPr>
          <p:nvPr/>
        </p:nvCxnSpPr>
        <p:spPr>
          <a:xfrm>
            <a:off x="7367317" y="1958176"/>
            <a:ext cx="3558547" cy="35708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Tekstvak 69">
            <a:extLst>
              <a:ext uri="{FF2B5EF4-FFF2-40B4-BE49-F238E27FC236}">
                <a16:creationId xmlns:a16="http://schemas.microsoft.com/office/drawing/2014/main" id="{69DD0B17-089F-459B-88AD-F724DF96B355}"/>
              </a:ext>
            </a:extLst>
          </p:cNvPr>
          <p:cNvSpPr txBox="1"/>
          <p:nvPr/>
        </p:nvSpPr>
        <p:spPr>
          <a:xfrm>
            <a:off x="6792698" y="181332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23933F65-59B4-478D-ACE4-A5589977A6E5}"/>
              </a:ext>
            </a:extLst>
          </p:cNvPr>
          <p:cNvSpPr/>
          <p:nvPr/>
        </p:nvSpPr>
        <p:spPr>
          <a:xfrm>
            <a:off x="7649416" y="1911239"/>
            <a:ext cx="470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DA1A0C8C-7E54-41DF-9074-C2CAE8A7B834}"/>
              </a:ext>
            </a:extLst>
          </p:cNvPr>
          <p:cNvSpPr txBox="1"/>
          <p:nvPr/>
        </p:nvSpPr>
        <p:spPr>
          <a:xfrm>
            <a:off x="8176910" y="129908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4F98BD"/>
                </a:solidFill>
              </a:rPr>
              <a:t>Monopolist</a:t>
            </a:r>
          </a:p>
        </p:txBody>
      </p:sp>
      <p:sp>
        <p:nvSpPr>
          <p:cNvPr id="77" name="Tekstvak 76">
            <a:extLst>
              <a:ext uri="{FF2B5EF4-FFF2-40B4-BE49-F238E27FC236}">
                <a16:creationId xmlns:a16="http://schemas.microsoft.com/office/drawing/2014/main" id="{59FFF4B6-B8A1-4E04-8D22-711ECB842EC5}"/>
              </a:ext>
            </a:extLst>
          </p:cNvPr>
          <p:cNvSpPr txBox="1"/>
          <p:nvPr/>
        </p:nvSpPr>
        <p:spPr>
          <a:xfrm rot="20647589">
            <a:off x="8086438" y="1337729"/>
            <a:ext cx="173637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PRIJSZETTER</a:t>
            </a:r>
          </a:p>
        </p:txBody>
      </p:sp>
      <p:sp>
        <p:nvSpPr>
          <p:cNvPr id="78" name="Rechthoek 77">
            <a:extLst>
              <a:ext uri="{FF2B5EF4-FFF2-40B4-BE49-F238E27FC236}">
                <a16:creationId xmlns:a16="http://schemas.microsoft.com/office/drawing/2014/main" id="{7D1C3CEB-443C-4998-868E-DC085F03A7BC}"/>
              </a:ext>
            </a:extLst>
          </p:cNvPr>
          <p:cNvSpPr/>
          <p:nvPr/>
        </p:nvSpPr>
        <p:spPr>
          <a:xfrm>
            <a:off x="833718" y="3422064"/>
            <a:ext cx="2268000" cy="577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dirty="0"/>
              <a:t>Monopolist kiest prijs</a:t>
            </a:r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0FB0A6F7-5240-40A9-89F6-1CA923D02F78}"/>
              </a:ext>
            </a:extLst>
          </p:cNvPr>
          <p:cNvSpPr/>
          <p:nvPr/>
        </p:nvSpPr>
        <p:spPr>
          <a:xfrm>
            <a:off x="3123878" y="3422064"/>
            <a:ext cx="2268000" cy="57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500" dirty="0"/>
              <a:t>Consument</a:t>
            </a:r>
            <a:r>
              <a:rPr lang="nl-NL" sz="1400" dirty="0"/>
              <a:t> bepaalt afzet</a:t>
            </a:r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B56FEE2D-8C18-4FD2-AD24-1CFD9EFDE193}"/>
              </a:ext>
            </a:extLst>
          </p:cNvPr>
          <p:cNvSpPr/>
          <p:nvPr/>
        </p:nvSpPr>
        <p:spPr>
          <a:xfrm>
            <a:off x="833718" y="3999396"/>
            <a:ext cx="2265625" cy="325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300" dirty="0"/>
              <a:t>prijs van € 1.000</a:t>
            </a: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C98298AA-682F-4F01-B5EF-966296AF902F}"/>
              </a:ext>
            </a:extLst>
          </p:cNvPr>
          <p:cNvSpPr/>
          <p:nvPr/>
        </p:nvSpPr>
        <p:spPr>
          <a:xfrm>
            <a:off x="3120488" y="3999396"/>
            <a:ext cx="2265625" cy="325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300" dirty="0"/>
              <a:t>→  afzet van 2 </a:t>
            </a:r>
            <a:r>
              <a:rPr lang="nl-NL" sz="1300" dirty="0" err="1"/>
              <a:t>mln</a:t>
            </a:r>
            <a:r>
              <a:rPr lang="nl-NL" sz="1300" dirty="0"/>
              <a:t> stuks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2287900C-8B32-44EB-9A3A-C218EFFE1C5C}"/>
              </a:ext>
            </a:extLst>
          </p:cNvPr>
          <p:cNvSpPr/>
          <p:nvPr/>
        </p:nvSpPr>
        <p:spPr>
          <a:xfrm>
            <a:off x="833717" y="4331088"/>
            <a:ext cx="2265625" cy="3257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300" dirty="0"/>
              <a:t>prijs van € 4.000</a:t>
            </a:r>
          </a:p>
        </p:txBody>
      </p:sp>
      <p:sp>
        <p:nvSpPr>
          <p:cNvPr id="83" name="Rechthoek 82">
            <a:extLst>
              <a:ext uri="{FF2B5EF4-FFF2-40B4-BE49-F238E27FC236}">
                <a16:creationId xmlns:a16="http://schemas.microsoft.com/office/drawing/2014/main" id="{3D02AE5E-3FE7-44EB-8CE2-4C24F5AF5C27}"/>
              </a:ext>
            </a:extLst>
          </p:cNvPr>
          <p:cNvSpPr/>
          <p:nvPr/>
        </p:nvSpPr>
        <p:spPr>
          <a:xfrm>
            <a:off x="3120487" y="4331088"/>
            <a:ext cx="2265625" cy="3257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300" dirty="0"/>
              <a:t>→  afzet van 500.000 stuks</a:t>
            </a:r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56ED1A39-F699-4E96-A62B-CF6590E08C57}"/>
              </a:ext>
            </a:extLst>
          </p:cNvPr>
          <p:cNvSpPr/>
          <p:nvPr/>
        </p:nvSpPr>
        <p:spPr>
          <a:xfrm>
            <a:off x="10170412" y="4776917"/>
            <a:ext cx="108000" cy="108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2940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85185E-6 L -0.17656 -0.315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28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omzet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1" y="4907294"/>
            <a:ext cx="4937655" cy="1417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Om een extra product te verkopen moet hij zijn product (iets) goedkoper maken:</a:t>
            </a:r>
          </a:p>
          <a:p>
            <a:pPr marL="0" indent="0">
              <a:buNone/>
            </a:pPr>
            <a:r>
              <a:rPr lang="nl-NL" sz="1800" dirty="0"/>
              <a:t>+ hij verkoopt een extra product</a:t>
            </a:r>
          </a:p>
          <a:p>
            <a:pPr marL="0" indent="0">
              <a:buNone/>
            </a:pPr>
            <a:r>
              <a:rPr lang="nl-NL" sz="1800" dirty="0"/>
              <a:t>- hij verdient minder per product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7248128" y="2233668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flipH="1">
            <a:off x="7248128" y="5762060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7248128" y="223366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7248128" y="293934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7248128" y="364502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7248128" y="43507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248128" y="50563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796820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68828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40836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12844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10848528" y="2233668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734449" y="4907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734449" y="418721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734449" y="348315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734449" y="278177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620636" y="20709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7770846" y="576875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842962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14970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9869782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0583171" y="576875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7248128" y="2233668"/>
            <a:ext cx="3600400" cy="35283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hthoek 26"/>
          <p:cNvSpPr/>
          <p:nvPr/>
        </p:nvSpPr>
        <p:spPr>
          <a:xfrm>
            <a:off x="7540437" y="2265543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0" name="Rechthoek 39"/>
          <p:cNvSpPr/>
          <p:nvPr/>
        </p:nvSpPr>
        <p:spPr>
          <a:xfrm>
            <a:off x="7875153" y="2273792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= prijs-afzetlijn monopolist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8941280" y="6199931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6439834" y="25001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43" name="Ovaal 42"/>
          <p:cNvSpPr/>
          <p:nvPr/>
        </p:nvSpPr>
        <p:spPr>
          <a:xfrm>
            <a:off x="7553754" y="2530436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45" name="Rechte verbindingslijn 44"/>
          <p:cNvCxnSpPr/>
          <p:nvPr/>
        </p:nvCxnSpPr>
        <p:spPr>
          <a:xfrm>
            <a:off x="645451" y="1990725"/>
            <a:ext cx="36099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2398051" y="1990725"/>
            <a:ext cx="0" cy="2667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712126" y="1662087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Hoeveelheid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2764157" y="16620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Omzet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1130226" y="20709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25.000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2793566" y="207099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€ 22,5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1130226" y="248926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50.000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2793566" y="248926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€ 40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1001986" y="29075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100.000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2793566" y="290754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1001986" y="332581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125.000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2793566" y="332581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€ 62,5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1001986" y="37440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150.000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2793566" y="374409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1001986" y="41623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200.000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2793566" y="416236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€ 40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6" name="Ovaal 65"/>
          <p:cNvSpPr/>
          <p:nvPr/>
        </p:nvSpPr>
        <p:spPr>
          <a:xfrm>
            <a:off x="8636868" y="3594405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68" name="Rechte verbindingslijn met pijl 67"/>
          <p:cNvCxnSpPr/>
          <p:nvPr/>
        </p:nvCxnSpPr>
        <p:spPr>
          <a:xfrm>
            <a:off x="4455452" y="2233668"/>
            <a:ext cx="0" cy="1249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flipH="1">
            <a:off x="4446475" y="3562396"/>
            <a:ext cx="1" cy="897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Tekstvak 71"/>
          <p:cNvSpPr txBox="1"/>
          <p:nvPr/>
        </p:nvSpPr>
        <p:spPr>
          <a:xfrm>
            <a:off x="4446475" y="265404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TO↑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4446475" y="37353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TO↓</a:t>
            </a: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2327B2D-8CEC-4B38-B25A-5AD9F6078D39}"/>
              </a:ext>
            </a:extLst>
          </p:cNvPr>
          <p:cNvCxnSpPr/>
          <p:nvPr/>
        </p:nvCxnSpPr>
        <p:spPr>
          <a:xfrm>
            <a:off x="4993432" y="1991286"/>
            <a:ext cx="864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Tekstvak 62">
            <a:extLst>
              <a:ext uri="{FF2B5EF4-FFF2-40B4-BE49-F238E27FC236}">
                <a16:creationId xmlns:a16="http://schemas.microsoft.com/office/drawing/2014/main" id="{1E733BF1-910E-466B-8B59-C7531D26108F}"/>
              </a:ext>
            </a:extLst>
          </p:cNvPr>
          <p:cNvSpPr txBox="1"/>
          <p:nvPr/>
        </p:nvSpPr>
        <p:spPr>
          <a:xfrm>
            <a:off x="5215355" y="1662087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E</a:t>
            </a:r>
            <a:r>
              <a:rPr lang="nl-NL" baseline="-25000" dirty="0" err="1">
                <a:solidFill>
                  <a:schemeClr val="bg1"/>
                </a:solidFill>
              </a:rPr>
              <a:t>pv</a:t>
            </a:r>
            <a:endParaRPr lang="nl-NL" baseline="-25000" dirty="0">
              <a:solidFill>
                <a:schemeClr val="bg1"/>
              </a:solidFill>
            </a:endParaRP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7275FBA2-02C6-49A5-8A67-068E774AE22F}"/>
              </a:ext>
            </a:extLst>
          </p:cNvPr>
          <p:cNvSpPr txBox="1"/>
          <p:nvPr/>
        </p:nvSpPr>
        <p:spPr>
          <a:xfrm>
            <a:off x="5270659" y="207051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-9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4C40BBE8-8516-4A10-AFB9-CC22EE20BB61}"/>
              </a:ext>
            </a:extLst>
          </p:cNvPr>
          <p:cNvSpPr txBox="1"/>
          <p:nvPr/>
        </p:nvSpPr>
        <p:spPr>
          <a:xfrm>
            <a:off x="5270659" y="24845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-4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580BE143-17D1-448C-A464-B35775BCC86B}"/>
              </a:ext>
            </a:extLst>
          </p:cNvPr>
          <p:cNvSpPr txBox="1"/>
          <p:nvPr/>
        </p:nvSpPr>
        <p:spPr>
          <a:xfrm>
            <a:off x="5174479" y="29043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-1,5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id="{80E9832B-AAC9-4741-B94E-65F0E21131ED}"/>
              </a:ext>
            </a:extLst>
          </p:cNvPr>
          <p:cNvSpPr txBox="1"/>
          <p:nvPr/>
        </p:nvSpPr>
        <p:spPr>
          <a:xfrm>
            <a:off x="5270659" y="332581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FDEF4D84-B749-47CB-93FF-1E31E4F4FAA7}"/>
              </a:ext>
            </a:extLst>
          </p:cNvPr>
          <p:cNvSpPr txBox="1"/>
          <p:nvPr/>
        </p:nvSpPr>
        <p:spPr>
          <a:xfrm>
            <a:off x="5110359" y="374409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-0,67</a:t>
            </a: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CDCA0AD6-93C4-4EEA-A184-551C38C48BCE}"/>
              </a:ext>
            </a:extLst>
          </p:cNvPr>
          <p:cNvSpPr txBox="1"/>
          <p:nvPr/>
        </p:nvSpPr>
        <p:spPr>
          <a:xfrm>
            <a:off x="5110359" y="415587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-0,25</a:t>
            </a:r>
          </a:p>
        </p:txBody>
      </p:sp>
    </p:spTree>
    <p:extLst>
      <p:ext uri="{BB962C8B-B14F-4D97-AF65-F5344CB8AC3E}">
        <p14:creationId xmlns:p14="http://schemas.microsoft.com/office/powerpoint/2010/main" val="37266845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2982 0.05115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3125 0.05185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5185 L 0.05846 0.1025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46 0.10255 L 0.1181 0.20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6" grpId="0" animBg="1"/>
      <p:bldP spid="66" grpId="1" animBg="1"/>
      <p:bldP spid="66" grpId="2" animBg="1"/>
      <p:bldP spid="66" grpId="3" animBg="1"/>
      <p:bldP spid="66" grpId="4" animBg="1"/>
      <p:bldP spid="72" grpId="0"/>
      <p:bldP spid="73" grpId="0"/>
      <p:bldP spid="63" grpId="0"/>
      <p:bldP spid="64" grpId="0"/>
      <p:bldP spid="65" grpId="0"/>
      <p:bldP spid="67" grpId="0"/>
      <p:bldP spid="70" grpId="0"/>
      <p:bldP spid="71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76">
            <a:extLst>
              <a:ext uri="{FF2B5EF4-FFF2-40B4-BE49-F238E27FC236}">
                <a16:creationId xmlns:a16="http://schemas.microsoft.com/office/drawing/2014/main" id="{BD537C66-4F4D-4487-AD8B-5BD04737107D}"/>
              </a:ext>
            </a:extLst>
          </p:cNvPr>
          <p:cNvSpPr/>
          <p:nvPr/>
        </p:nvSpPr>
        <p:spPr>
          <a:xfrm>
            <a:off x="6096000" y="1383399"/>
            <a:ext cx="5400600" cy="4896544"/>
          </a:xfrm>
          <a:prstGeom prst="roundRect">
            <a:avLst>
              <a:gd name="adj" fmla="val 9688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5282FCF-EC6F-4D1A-9207-059A64B832B7}"/>
              </a:ext>
            </a:extLst>
          </p:cNvPr>
          <p:cNvCxnSpPr/>
          <p:nvPr/>
        </p:nvCxnSpPr>
        <p:spPr>
          <a:xfrm>
            <a:off x="7124422" y="1796802"/>
            <a:ext cx="0" cy="3528392"/>
          </a:xfrm>
          <a:prstGeom prst="line">
            <a:avLst/>
          </a:prstGeom>
          <a:ln w="38100">
            <a:solidFill>
              <a:srgbClr val="52893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24E7147-8198-4AFA-AB7A-0103F6709885}"/>
              </a:ext>
            </a:extLst>
          </p:cNvPr>
          <p:cNvCxnSpPr/>
          <p:nvPr/>
        </p:nvCxnSpPr>
        <p:spPr>
          <a:xfrm>
            <a:off x="7124422" y="179680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A9DEAAD-7198-4D88-B657-8D923FAD4AD0}"/>
              </a:ext>
            </a:extLst>
          </p:cNvPr>
          <p:cNvCxnSpPr/>
          <p:nvPr/>
        </p:nvCxnSpPr>
        <p:spPr>
          <a:xfrm>
            <a:off x="7124422" y="250248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2671783-AAEB-4284-803E-4D412AF13B8B}"/>
              </a:ext>
            </a:extLst>
          </p:cNvPr>
          <p:cNvCxnSpPr/>
          <p:nvPr/>
        </p:nvCxnSpPr>
        <p:spPr>
          <a:xfrm>
            <a:off x="7124422" y="320815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4D9571E-EE35-4CE6-BC3D-2236B2B2B64C}"/>
              </a:ext>
            </a:extLst>
          </p:cNvPr>
          <p:cNvCxnSpPr/>
          <p:nvPr/>
        </p:nvCxnSpPr>
        <p:spPr>
          <a:xfrm>
            <a:off x="7124422" y="391383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287104EA-E95E-40A7-90C3-419EE57A9827}"/>
              </a:ext>
            </a:extLst>
          </p:cNvPr>
          <p:cNvCxnSpPr/>
          <p:nvPr/>
        </p:nvCxnSpPr>
        <p:spPr>
          <a:xfrm>
            <a:off x="7124422" y="461951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E4CB6A8A-D804-468B-B7E9-48C708FDFA3F}"/>
              </a:ext>
            </a:extLst>
          </p:cNvPr>
          <p:cNvCxnSpPr/>
          <p:nvPr/>
        </p:nvCxnSpPr>
        <p:spPr>
          <a:xfrm>
            <a:off x="7844502" y="1796802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B8CEF7B-E7D2-45EC-A28F-8565BD5BBCF8}"/>
              </a:ext>
            </a:extLst>
          </p:cNvPr>
          <p:cNvCxnSpPr/>
          <p:nvPr/>
        </p:nvCxnSpPr>
        <p:spPr>
          <a:xfrm>
            <a:off x="8564582" y="1796802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F9158658-4968-4263-B16F-6EEE34F74815}"/>
              </a:ext>
            </a:extLst>
          </p:cNvPr>
          <p:cNvCxnSpPr/>
          <p:nvPr/>
        </p:nvCxnSpPr>
        <p:spPr>
          <a:xfrm>
            <a:off x="9284662" y="1796802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150B957-D879-47D4-9C13-A79CA3716191}"/>
              </a:ext>
            </a:extLst>
          </p:cNvPr>
          <p:cNvCxnSpPr/>
          <p:nvPr/>
        </p:nvCxnSpPr>
        <p:spPr>
          <a:xfrm>
            <a:off x="10004742" y="1796802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C7BBEDE-3D05-4B96-B6D4-23C21B24FB24}"/>
              </a:ext>
            </a:extLst>
          </p:cNvPr>
          <p:cNvCxnSpPr/>
          <p:nvPr/>
        </p:nvCxnSpPr>
        <p:spPr>
          <a:xfrm>
            <a:off x="10724822" y="1796802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54DC3E22-F4E7-4ED0-96FC-013BA004EA1C}"/>
              </a:ext>
            </a:extLst>
          </p:cNvPr>
          <p:cNvSpPr txBox="1"/>
          <p:nvPr/>
        </p:nvSpPr>
        <p:spPr>
          <a:xfrm>
            <a:off x="6736578" y="447042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114ED24-85BE-4F6B-BF25-E3CF082C7288}"/>
              </a:ext>
            </a:extLst>
          </p:cNvPr>
          <p:cNvSpPr txBox="1"/>
          <p:nvPr/>
        </p:nvSpPr>
        <p:spPr>
          <a:xfrm>
            <a:off x="6736578" y="375034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E708F46-9192-47D4-9BC7-407351A52E6A}"/>
              </a:ext>
            </a:extLst>
          </p:cNvPr>
          <p:cNvSpPr txBox="1"/>
          <p:nvPr/>
        </p:nvSpPr>
        <p:spPr>
          <a:xfrm>
            <a:off x="6736578" y="304629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07B86D4-2CCF-49C0-986E-F6B54B72CFBA}"/>
              </a:ext>
            </a:extLst>
          </p:cNvPr>
          <p:cNvSpPr txBox="1"/>
          <p:nvPr/>
        </p:nvSpPr>
        <p:spPr>
          <a:xfrm>
            <a:off x="6736578" y="234491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F8F4461-4ED1-4BDC-BB7F-5D335370F164}"/>
              </a:ext>
            </a:extLst>
          </p:cNvPr>
          <p:cNvSpPr txBox="1"/>
          <p:nvPr/>
        </p:nvSpPr>
        <p:spPr>
          <a:xfrm>
            <a:off x="6736578" y="163412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A7AC5F76-D687-45B7-A498-1515F86D5096}"/>
              </a:ext>
            </a:extLst>
          </p:cNvPr>
          <p:cNvSpPr txBox="1"/>
          <p:nvPr/>
        </p:nvSpPr>
        <p:spPr>
          <a:xfrm>
            <a:off x="7647140" y="533188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E0738BF2-C729-4DDF-88D4-FAE830D16D19}"/>
              </a:ext>
            </a:extLst>
          </p:cNvPr>
          <p:cNvSpPr txBox="1"/>
          <p:nvPr/>
        </p:nvSpPr>
        <p:spPr>
          <a:xfrm>
            <a:off x="8305916" y="533188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A7A7A68-D75F-41D3-BD72-EFD267BB7110}"/>
              </a:ext>
            </a:extLst>
          </p:cNvPr>
          <p:cNvSpPr txBox="1"/>
          <p:nvPr/>
        </p:nvSpPr>
        <p:spPr>
          <a:xfrm>
            <a:off x="9025996" y="533188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331D8FF-E018-4901-A215-68FD11AA7DF3}"/>
              </a:ext>
            </a:extLst>
          </p:cNvPr>
          <p:cNvSpPr txBox="1"/>
          <p:nvPr/>
        </p:nvSpPr>
        <p:spPr>
          <a:xfrm>
            <a:off x="9746076" y="533188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B4FB2E5-9852-4607-8CDC-7198FA51A1F8}"/>
              </a:ext>
            </a:extLst>
          </p:cNvPr>
          <p:cNvSpPr txBox="1"/>
          <p:nvPr/>
        </p:nvSpPr>
        <p:spPr>
          <a:xfrm>
            <a:off x="10459465" y="533188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250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D5F17E4-20C6-4C2D-B601-D17F79323585}"/>
              </a:ext>
            </a:extLst>
          </p:cNvPr>
          <p:cNvCxnSpPr/>
          <p:nvPr/>
        </p:nvCxnSpPr>
        <p:spPr>
          <a:xfrm>
            <a:off x="7124422" y="1796802"/>
            <a:ext cx="3600400" cy="35283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hthoek 28">
            <a:extLst>
              <a:ext uri="{FF2B5EF4-FFF2-40B4-BE49-F238E27FC236}">
                <a16:creationId xmlns:a16="http://schemas.microsoft.com/office/drawing/2014/main" id="{20AA7723-D63C-4F75-B0AF-EE8CE0B03BC3}"/>
              </a:ext>
            </a:extLst>
          </p:cNvPr>
          <p:cNvSpPr/>
          <p:nvPr/>
        </p:nvSpPr>
        <p:spPr>
          <a:xfrm>
            <a:off x="7346248" y="185234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62580A18-FD71-4C30-8342-25DB7D980324}"/>
              </a:ext>
            </a:extLst>
          </p:cNvPr>
          <p:cNvSpPr txBox="1"/>
          <p:nvPr/>
        </p:nvSpPr>
        <p:spPr>
          <a:xfrm>
            <a:off x="8817574" y="5763065"/>
            <a:ext cx="2188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1.000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DCE3AB37-18F7-4F3E-A5B4-D4D82E77CD07}"/>
              </a:ext>
            </a:extLst>
          </p:cNvPr>
          <p:cNvSpPr txBox="1"/>
          <p:nvPr/>
        </p:nvSpPr>
        <p:spPr>
          <a:xfrm>
            <a:off x="11098131" y="1957649"/>
            <a:ext cx="298480" cy="338554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€</a:t>
            </a:r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E517A266-25BD-4A42-9DD1-40C6258A5C93}"/>
              </a:ext>
            </a:extLst>
          </p:cNvPr>
          <p:cNvCxnSpPr/>
          <p:nvPr/>
        </p:nvCxnSpPr>
        <p:spPr>
          <a:xfrm>
            <a:off x="10724827" y="1795104"/>
            <a:ext cx="0" cy="3528392"/>
          </a:xfrm>
          <a:prstGeom prst="line">
            <a:avLst/>
          </a:prstGeom>
          <a:ln w="38100">
            <a:solidFill>
              <a:srgbClr val="C0504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49C90C26-DD82-46D3-803F-1EC2039F0FA1}"/>
              </a:ext>
            </a:extLst>
          </p:cNvPr>
          <p:cNvSpPr txBox="1"/>
          <p:nvPr/>
        </p:nvSpPr>
        <p:spPr>
          <a:xfrm>
            <a:off x="10679338" y="447075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C0E0BE8-B7B1-44E7-9E35-7392C3BB8F67}"/>
              </a:ext>
            </a:extLst>
          </p:cNvPr>
          <p:cNvSpPr txBox="1"/>
          <p:nvPr/>
        </p:nvSpPr>
        <p:spPr>
          <a:xfrm>
            <a:off x="10679338" y="375067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6B10E980-F610-4953-BDB9-66C2578A1A7A}"/>
              </a:ext>
            </a:extLst>
          </p:cNvPr>
          <p:cNvSpPr txBox="1"/>
          <p:nvPr/>
        </p:nvSpPr>
        <p:spPr>
          <a:xfrm>
            <a:off x="10679338" y="3046612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69A3161-2B37-43F6-AA65-A023985C0765}"/>
              </a:ext>
            </a:extLst>
          </p:cNvPr>
          <p:cNvSpPr txBox="1"/>
          <p:nvPr/>
        </p:nvSpPr>
        <p:spPr>
          <a:xfrm>
            <a:off x="10679338" y="2345233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B21E4CBF-E511-44FA-A691-E3DB79644F6F}"/>
              </a:ext>
            </a:extLst>
          </p:cNvPr>
          <p:cNvSpPr txBox="1"/>
          <p:nvPr/>
        </p:nvSpPr>
        <p:spPr>
          <a:xfrm>
            <a:off x="10679338" y="163444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1000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9F8D2F2-6C28-4C2A-8944-2D53EBAC968C}"/>
              </a:ext>
            </a:extLst>
          </p:cNvPr>
          <p:cNvCxnSpPr/>
          <p:nvPr/>
        </p:nvCxnSpPr>
        <p:spPr>
          <a:xfrm flipH="1">
            <a:off x="7124422" y="5325194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4011D19A-5106-4E76-BA9D-92F07986081D}"/>
              </a:ext>
            </a:extLst>
          </p:cNvPr>
          <p:cNvSpPr txBox="1"/>
          <p:nvPr/>
        </p:nvSpPr>
        <p:spPr>
          <a:xfrm>
            <a:off x="6198315" y="1861444"/>
            <a:ext cx="692818" cy="584775"/>
          </a:xfrm>
          <a:prstGeom prst="rect">
            <a:avLst/>
          </a:prstGeom>
          <a:ln>
            <a:solidFill>
              <a:srgbClr val="52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</a:rPr>
              <a:t>€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</a:rPr>
              <a:t>× </a:t>
            </a:r>
            <a:r>
              <a:rPr lang="nl-NL" sz="1600" dirty="0" err="1">
                <a:solidFill>
                  <a:schemeClr val="bg1"/>
                </a:solidFill>
              </a:rPr>
              <a:t>mln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49" name="Vrije vorm: vorm 48">
            <a:extLst>
              <a:ext uri="{FF2B5EF4-FFF2-40B4-BE49-F238E27FC236}">
                <a16:creationId xmlns:a16="http://schemas.microsoft.com/office/drawing/2014/main" id="{DE8748F7-A185-40B8-AC58-0592F6974727}"/>
              </a:ext>
            </a:extLst>
          </p:cNvPr>
          <p:cNvSpPr/>
          <p:nvPr/>
        </p:nvSpPr>
        <p:spPr>
          <a:xfrm>
            <a:off x="7128347" y="2338169"/>
            <a:ext cx="3590488" cy="2972062"/>
          </a:xfrm>
          <a:custGeom>
            <a:avLst/>
            <a:gdLst>
              <a:gd name="connsiteX0" fmla="*/ 0 w 3590488"/>
              <a:gd name="connsiteY0" fmla="*/ 2972062 h 2972062"/>
              <a:gd name="connsiteX1" fmla="*/ 713064 w 3590488"/>
              <a:gd name="connsiteY1" fmla="*/ 1084539 h 2972062"/>
              <a:gd name="connsiteX2" fmla="*/ 1434517 w 3590488"/>
              <a:gd name="connsiteY2" fmla="*/ 153361 h 2972062"/>
              <a:gd name="connsiteX3" fmla="*/ 1803633 w 3590488"/>
              <a:gd name="connsiteY3" fmla="*/ 2359 h 2972062"/>
              <a:gd name="connsiteX4" fmla="*/ 2164359 w 3590488"/>
              <a:gd name="connsiteY4" fmla="*/ 161750 h 2972062"/>
              <a:gd name="connsiteX5" fmla="*/ 2885813 w 3590488"/>
              <a:gd name="connsiteY5" fmla="*/ 1101317 h 2972062"/>
              <a:gd name="connsiteX6" fmla="*/ 3590488 w 3590488"/>
              <a:gd name="connsiteY6" fmla="*/ 2972062 h 297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0488" h="2972062">
                <a:moveTo>
                  <a:pt x="0" y="2972062"/>
                </a:moveTo>
                <a:cubicBezTo>
                  <a:pt x="236989" y="2263192"/>
                  <a:pt x="473978" y="1554322"/>
                  <a:pt x="713064" y="1084539"/>
                </a:cubicBezTo>
                <a:cubicBezTo>
                  <a:pt x="952150" y="614756"/>
                  <a:pt x="1252755" y="333724"/>
                  <a:pt x="1434517" y="153361"/>
                </a:cubicBezTo>
                <a:cubicBezTo>
                  <a:pt x="1616279" y="-27002"/>
                  <a:pt x="1681993" y="961"/>
                  <a:pt x="1803633" y="2359"/>
                </a:cubicBezTo>
                <a:cubicBezTo>
                  <a:pt x="1925273" y="3757"/>
                  <a:pt x="1983996" y="-21410"/>
                  <a:pt x="2164359" y="161750"/>
                </a:cubicBezTo>
                <a:cubicBezTo>
                  <a:pt x="2344722" y="344910"/>
                  <a:pt x="2648125" y="632932"/>
                  <a:pt x="2885813" y="1101317"/>
                </a:cubicBezTo>
                <a:cubicBezTo>
                  <a:pt x="3123501" y="1569702"/>
                  <a:pt x="3356994" y="2270882"/>
                  <a:pt x="3590488" y="2972062"/>
                </a:cubicBezTo>
              </a:path>
            </a:pathLst>
          </a:custGeom>
          <a:ln>
            <a:solidFill>
              <a:srgbClr val="52893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74D36D5D-A1E2-4D5F-99EA-BF0947B45DE5}"/>
              </a:ext>
            </a:extLst>
          </p:cNvPr>
          <p:cNvSpPr/>
          <p:nvPr/>
        </p:nvSpPr>
        <p:spPr>
          <a:xfrm>
            <a:off x="7783069" y="3378333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ACF52F97-6BBF-49D2-875B-223EB64A54AD}"/>
              </a:ext>
            </a:extLst>
          </p:cNvPr>
          <p:cNvSpPr/>
          <p:nvPr/>
        </p:nvSpPr>
        <p:spPr>
          <a:xfrm>
            <a:off x="9943040" y="3384918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F440D2F8-0AA1-4285-8058-1EFC52F5712E}"/>
              </a:ext>
            </a:extLst>
          </p:cNvPr>
          <p:cNvSpPr/>
          <p:nvPr/>
        </p:nvSpPr>
        <p:spPr>
          <a:xfrm>
            <a:off x="7071119" y="5263691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87889C10-B8BA-4727-A881-832C220EB512}"/>
              </a:ext>
            </a:extLst>
          </p:cNvPr>
          <p:cNvSpPr/>
          <p:nvPr/>
        </p:nvSpPr>
        <p:spPr>
          <a:xfrm>
            <a:off x="10654870" y="5255714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95FAFCC7-8548-4E7D-B9CD-EBEDDB8C5F84}"/>
              </a:ext>
            </a:extLst>
          </p:cNvPr>
          <p:cNvSpPr/>
          <p:nvPr/>
        </p:nvSpPr>
        <p:spPr>
          <a:xfrm>
            <a:off x="8506273" y="2442674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7" name="Ovaal 46">
            <a:extLst>
              <a:ext uri="{FF2B5EF4-FFF2-40B4-BE49-F238E27FC236}">
                <a16:creationId xmlns:a16="http://schemas.microsoft.com/office/drawing/2014/main" id="{5CEAC9E3-902A-4C8F-959A-285C2B5B41BC}"/>
              </a:ext>
            </a:extLst>
          </p:cNvPr>
          <p:cNvSpPr/>
          <p:nvPr/>
        </p:nvSpPr>
        <p:spPr>
          <a:xfrm>
            <a:off x="9235006" y="2442673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D11D7469-38E4-4AAD-BFB8-4931C6B02E82}"/>
              </a:ext>
            </a:extLst>
          </p:cNvPr>
          <p:cNvSpPr/>
          <p:nvPr/>
        </p:nvSpPr>
        <p:spPr>
          <a:xfrm>
            <a:off x="8864818" y="2296203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BA1E1E6-0060-45B5-9829-595F4BCA4CEB}"/>
              </a:ext>
            </a:extLst>
          </p:cNvPr>
          <p:cNvSpPr txBox="1"/>
          <p:nvPr/>
        </p:nvSpPr>
        <p:spPr>
          <a:xfrm>
            <a:off x="9426480" y="2506805"/>
            <a:ext cx="50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TO</a:t>
            </a:r>
          </a:p>
        </p:txBody>
      </p: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EAD51BE8-7768-4362-937B-33C306868B11}"/>
              </a:ext>
            </a:extLst>
          </p:cNvPr>
          <p:cNvCxnSpPr>
            <a:cxnSpLocks/>
          </p:cNvCxnSpPr>
          <p:nvPr/>
        </p:nvCxnSpPr>
        <p:spPr>
          <a:xfrm>
            <a:off x="7113904" y="1790112"/>
            <a:ext cx="2051026" cy="39564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D2294A65-40DC-4541-8B46-FF547B6CDEDA}"/>
              </a:ext>
            </a:extLst>
          </p:cNvPr>
          <p:cNvSpPr txBox="1"/>
          <p:nvPr/>
        </p:nvSpPr>
        <p:spPr>
          <a:xfrm>
            <a:off x="8371962" y="497357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613C3DC1-E719-4472-AB58-CE8567023CAB}"/>
              </a:ext>
            </a:extLst>
          </p:cNvPr>
          <p:cNvCxnSpPr/>
          <p:nvPr/>
        </p:nvCxnSpPr>
        <p:spPr>
          <a:xfrm>
            <a:off x="645451" y="1990725"/>
            <a:ext cx="360997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FB974D95-2231-43F1-BB45-CC6F950D120B}"/>
              </a:ext>
            </a:extLst>
          </p:cNvPr>
          <p:cNvCxnSpPr/>
          <p:nvPr/>
        </p:nvCxnSpPr>
        <p:spPr>
          <a:xfrm>
            <a:off x="2398051" y="1990725"/>
            <a:ext cx="0" cy="26670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6" name="Tekstvak 55">
            <a:extLst>
              <a:ext uri="{FF2B5EF4-FFF2-40B4-BE49-F238E27FC236}">
                <a16:creationId xmlns:a16="http://schemas.microsoft.com/office/drawing/2014/main" id="{FA91374D-C35A-44AF-B2C6-2BACB69596BA}"/>
              </a:ext>
            </a:extLst>
          </p:cNvPr>
          <p:cNvSpPr txBox="1"/>
          <p:nvPr/>
        </p:nvSpPr>
        <p:spPr>
          <a:xfrm>
            <a:off x="712126" y="1662087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Hoeveelheid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0968DC51-3E60-46B4-B9CC-164F2B2B3835}"/>
              </a:ext>
            </a:extLst>
          </p:cNvPr>
          <p:cNvSpPr txBox="1"/>
          <p:nvPr/>
        </p:nvSpPr>
        <p:spPr>
          <a:xfrm>
            <a:off x="2764157" y="166208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Omzet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E28F4823-5F25-40A1-BA55-BF70BEC37949}"/>
              </a:ext>
            </a:extLst>
          </p:cNvPr>
          <p:cNvSpPr txBox="1"/>
          <p:nvPr/>
        </p:nvSpPr>
        <p:spPr>
          <a:xfrm>
            <a:off x="1130226" y="207099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25.000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7F08750E-E7D1-48A2-8B25-23AAEA03EE9F}"/>
              </a:ext>
            </a:extLst>
          </p:cNvPr>
          <p:cNvSpPr txBox="1"/>
          <p:nvPr/>
        </p:nvSpPr>
        <p:spPr>
          <a:xfrm>
            <a:off x="2793566" y="207099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€ 22,5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65FCD18-9567-4414-8180-7481D8B27D1E}"/>
              </a:ext>
            </a:extLst>
          </p:cNvPr>
          <p:cNvSpPr txBox="1"/>
          <p:nvPr/>
        </p:nvSpPr>
        <p:spPr>
          <a:xfrm>
            <a:off x="1130226" y="248926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50.000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2F9DDC7E-ADE7-4896-988C-DA73B7C0C487}"/>
              </a:ext>
            </a:extLst>
          </p:cNvPr>
          <p:cNvSpPr txBox="1"/>
          <p:nvPr/>
        </p:nvSpPr>
        <p:spPr>
          <a:xfrm>
            <a:off x="2793566" y="248926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€ 40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5C006469-5C6B-4C7C-B7CB-78F7968BC2F8}"/>
              </a:ext>
            </a:extLst>
          </p:cNvPr>
          <p:cNvSpPr txBox="1"/>
          <p:nvPr/>
        </p:nvSpPr>
        <p:spPr>
          <a:xfrm>
            <a:off x="1001986" y="290754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100.000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5AAEB3AD-85DC-498A-AF6F-5FE3991274FA}"/>
              </a:ext>
            </a:extLst>
          </p:cNvPr>
          <p:cNvSpPr txBox="1"/>
          <p:nvPr/>
        </p:nvSpPr>
        <p:spPr>
          <a:xfrm>
            <a:off x="2793566" y="290754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2896BE8C-BE08-4D6B-99FC-E4F94DC95238}"/>
              </a:ext>
            </a:extLst>
          </p:cNvPr>
          <p:cNvSpPr txBox="1"/>
          <p:nvPr/>
        </p:nvSpPr>
        <p:spPr>
          <a:xfrm>
            <a:off x="1001986" y="332581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125.000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72518096-2F65-40D7-A28C-79312C3E494E}"/>
              </a:ext>
            </a:extLst>
          </p:cNvPr>
          <p:cNvSpPr txBox="1"/>
          <p:nvPr/>
        </p:nvSpPr>
        <p:spPr>
          <a:xfrm>
            <a:off x="2793566" y="3325815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€ 62,5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6" name="Tekstvak 65">
            <a:extLst>
              <a:ext uri="{FF2B5EF4-FFF2-40B4-BE49-F238E27FC236}">
                <a16:creationId xmlns:a16="http://schemas.microsoft.com/office/drawing/2014/main" id="{D209C8E4-BB0F-49B2-904F-619D3CA262C8}"/>
              </a:ext>
            </a:extLst>
          </p:cNvPr>
          <p:cNvSpPr txBox="1"/>
          <p:nvPr/>
        </p:nvSpPr>
        <p:spPr>
          <a:xfrm>
            <a:off x="1001986" y="374409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150.000</a:t>
            </a:r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01E6ABE7-BB3F-4DD8-A362-BE414FC9A98D}"/>
              </a:ext>
            </a:extLst>
          </p:cNvPr>
          <p:cNvSpPr txBox="1"/>
          <p:nvPr/>
        </p:nvSpPr>
        <p:spPr>
          <a:xfrm>
            <a:off x="2793566" y="374409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€ 60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8975EF9E-CF5D-48AA-BF2B-39533D827D4B}"/>
              </a:ext>
            </a:extLst>
          </p:cNvPr>
          <p:cNvSpPr txBox="1"/>
          <p:nvPr/>
        </p:nvSpPr>
        <p:spPr>
          <a:xfrm>
            <a:off x="1001986" y="416236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200.000</a:t>
            </a:r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D435F07A-07D9-4533-8ADD-68BE19F641D3}"/>
              </a:ext>
            </a:extLst>
          </p:cNvPr>
          <p:cNvSpPr txBox="1"/>
          <p:nvPr/>
        </p:nvSpPr>
        <p:spPr>
          <a:xfrm>
            <a:off x="2793566" y="416236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€ 40 </a:t>
            </a:r>
            <a:r>
              <a:rPr lang="nl-NL" dirty="0" err="1">
                <a:solidFill>
                  <a:schemeClr val="bg1"/>
                </a:solidFill>
              </a:rPr>
              <a:t>mln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70" name="Rechte verbindingslijn met pijl 69">
            <a:extLst>
              <a:ext uri="{FF2B5EF4-FFF2-40B4-BE49-F238E27FC236}">
                <a16:creationId xmlns:a16="http://schemas.microsoft.com/office/drawing/2014/main" id="{8EAE6AC4-8E43-4456-8A68-36D7A1299F7C}"/>
              </a:ext>
            </a:extLst>
          </p:cNvPr>
          <p:cNvCxnSpPr/>
          <p:nvPr/>
        </p:nvCxnSpPr>
        <p:spPr>
          <a:xfrm>
            <a:off x="4455452" y="2233668"/>
            <a:ext cx="0" cy="1249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Rechte verbindingslijn met pijl 70">
            <a:extLst>
              <a:ext uri="{FF2B5EF4-FFF2-40B4-BE49-F238E27FC236}">
                <a16:creationId xmlns:a16="http://schemas.microsoft.com/office/drawing/2014/main" id="{75B0071E-1448-417A-AE80-7B062B2782F3}"/>
              </a:ext>
            </a:extLst>
          </p:cNvPr>
          <p:cNvCxnSpPr/>
          <p:nvPr/>
        </p:nvCxnSpPr>
        <p:spPr>
          <a:xfrm flipH="1">
            <a:off x="4446475" y="3562396"/>
            <a:ext cx="1" cy="897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Tekstvak 71">
            <a:extLst>
              <a:ext uri="{FF2B5EF4-FFF2-40B4-BE49-F238E27FC236}">
                <a16:creationId xmlns:a16="http://schemas.microsoft.com/office/drawing/2014/main" id="{B556ED84-A9EB-4291-ADAA-FE267EA159FB}"/>
              </a:ext>
            </a:extLst>
          </p:cNvPr>
          <p:cNvSpPr txBox="1"/>
          <p:nvPr/>
        </p:nvSpPr>
        <p:spPr>
          <a:xfrm>
            <a:off x="4446475" y="265404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TO↑</a:t>
            </a:r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162BBE1-3317-4FF5-8E3C-EBF6E1BFBE15}"/>
              </a:ext>
            </a:extLst>
          </p:cNvPr>
          <p:cNvSpPr txBox="1"/>
          <p:nvPr/>
        </p:nvSpPr>
        <p:spPr>
          <a:xfrm>
            <a:off x="4446475" y="37353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TO↓</a:t>
            </a:r>
          </a:p>
        </p:txBody>
      </p:sp>
      <p:sp>
        <p:nvSpPr>
          <p:cNvPr id="74" name="Titel 73">
            <a:extLst>
              <a:ext uri="{FF2B5EF4-FFF2-40B4-BE49-F238E27FC236}">
                <a16:creationId xmlns:a16="http://schemas.microsoft.com/office/drawing/2014/main" id="{850EC4F5-9B05-4E23-AE47-AA73FC7E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omzet naar marginale opbrengst</a:t>
            </a:r>
          </a:p>
        </p:txBody>
      </p:sp>
      <p:sp>
        <p:nvSpPr>
          <p:cNvPr id="75" name="Pijl: omhoog 74">
            <a:extLst>
              <a:ext uri="{FF2B5EF4-FFF2-40B4-BE49-F238E27FC236}">
                <a16:creationId xmlns:a16="http://schemas.microsoft.com/office/drawing/2014/main" id="{CF6B1BF1-5805-43FD-9F34-812A9D297367}"/>
              </a:ext>
            </a:extLst>
          </p:cNvPr>
          <p:cNvSpPr/>
          <p:nvPr/>
        </p:nvSpPr>
        <p:spPr>
          <a:xfrm>
            <a:off x="7465890" y="3868763"/>
            <a:ext cx="108000" cy="720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Pijl: omhoog 75">
            <a:extLst>
              <a:ext uri="{FF2B5EF4-FFF2-40B4-BE49-F238E27FC236}">
                <a16:creationId xmlns:a16="http://schemas.microsoft.com/office/drawing/2014/main" id="{6058DEB7-2F72-4BA5-9D7F-9278EC606B32}"/>
              </a:ext>
            </a:extLst>
          </p:cNvPr>
          <p:cNvSpPr/>
          <p:nvPr/>
        </p:nvSpPr>
        <p:spPr>
          <a:xfrm>
            <a:off x="7940256" y="2976789"/>
            <a:ext cx="108000" cy="432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Pijl: omhoog 76">
            <a:extLst>
              <a:ext uri="{FF2B5EF4-FFF2-40B4-BE49-F238E27FC236}">
                <a16:creationId xmlns:a16="http://schemas.microsoft.com/office/drawing/2014/main" id="{27FBD547-9AF5-40F1-9962-B5332755AD81}"/>
              </a:ext>
            </a:extLst>
          </p:cNvPr>
          <p:cNvSpPr/>
          <p:nvPr/>
        </p:nvSpPr>
        <p:spPr>
          <a:xfrm>
            <a:off x="8436197" y="2399245"/>
            <a:ext cx="108000" cy="252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Pijl: omhoog 77">
            <a:extLst>
              <a:ext uri="{FF2B5EF4-FFF2-40B4-BE49-F238E27FC236}">
                <a16:creationId xmlns:a16="http://schemas.microsoft.com/office/drawing/2014/main" id="{48E6DCC1-C9FD-4CDA-9F1A-4CC511534BF2}"/>
              </a:ext>
            </a:extLst>
          </p:cNvPr>
          <p:cNvSpPr/>
          <p:nvPr/>
        </p:nvSpPr>
        <p:spPr>
          <a:xfrm>
            <a:off x="8723001" y="2266168"/>
            <a:ext cx="108000" cy="144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Pijl: omhoog 78">
            <a:extLst>
              <a:ext uri="{FF2B5EF4-FFF2-40B4-BE49-F238E27FC236}">
                <a16:creationId xmlns:a16="http://schemas.microsoft.com/office/drawing/2014/main" id="{5FBFFA8F-2628-4519-9FA6-756216AA0D3E}"/>
              </a:ext>
            </a:extLst>
          </p:cNvPr>
          <p:cNvSpPr/>
          <p:nvPr/>
        </p:nvSpPr>
        <p:spPr>
          <a:xfrm flipV="1">
            <a:off x="10335947" y="3940118"/>
            <a:ext cx="108000" cy="720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Pijl: omhoog 79">
            <a:extLst>
              <a:ext uri="{FF2B5EF4-FFF2-40B4-BE49-F238E27FC236}">
                <a16:creationId xmlns:a16="http://schemas.microsoft.com/office/drawing/2014/main" id="{F22E1033-4129-489A-B9C9-8E3DCD1EDC83}"/>
              </a:ext>
            </a:extLst>
          </p:cNvPr>
          <p:cNvSpPr/>
          <p:nvPr/>
        </p:nvSpPr>
        <p:spPr>
          <a:xfrm flipV="1">
            <a:off x="9854064" y="3046845"/>
            <a:ext cx="108000" cy="432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Pijl: omhoog 80">
            <a:extLst>
              <a:ext uri="{FF2B5EF4-FFF2-40B4-BE49-F238E27FC236}">
                <a16:creationId xmlns:a16="http://schemas.microsoft.com/office/drawing/2014/main" id="{3AF187DD-E719-4DA3-9777-220A0C2DFE7B}"/>
              </a:ext>
            </a:extLst>
          </p:cNvPr>
          <p:cNvSpPr/>
          <p:nvPr/>
        </p:nvSpPr>
        <p:spPr>
          <a:xfrm flipV="1">
            <a:off x="9441210" y="2553508"/>
            <a:ext cx="108000" cy="252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Pijl: omhoog 81">
            <a:extLst>
              <a:ext uri="{FF2B5EF4-FFF2-40B4-BE49-F238E27FC236}">
                <a16:creationId xmlns:a16="http://schemas.microsoft.com/office/drawing/2014/main" id="{44B4B10C-6E7C-4EF2-8A1F-0B4942D5B6D7}"/>
              </a:ext>
            </a:extLst>
          </p:cNvPr>
          <p:cNvSpPr/>
          <p:nvPr/>
        </p:nvSpPr>
        <p:spPr>
          <a:xfrm flipV="1">
            <a:off x="9048064" y="2285631"/>
            <a:ext cx="108000" cy="144000"/>
          </a:xfrm>
          <a:prstGeom prst="upArrow">
            <a:avLst/>
          </a:prstGeom>
          <a:solidFill>
            <a:srgbClr val="52893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3521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3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7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9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41" grpId="0" animBg="1"/>
      <p:bldP spid="49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/>
      <p:bldP spid="53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4" y="456893"/>
            <a:ext cx="9164639" cy="811533"/>
          </a:xfrm>
        </p:spPr>
        <p:txBody>
          <a:bodyPr/>
          <a:lstStyle/>
          <a:p>
            <a:r>
              <a:rPr lang="nl-NL" dirty="0"/>
              <a:t>Marginale opbrengst (mo)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MO </a:t>
            </a:r>
            <a:br>
              <a:rPr lang="nl-NL" sz="2200" dirty="0"/>
            </a:br>
            <a:r>
              <a:rPr lang="nl-NL" sz="2200" dirty="0"/>
              <a:t>= extra opbrengst (omzet) als de producent 1 extra product wil verkopen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Omzet neemt eerst flink toe</a:t>
            </a:r>
          </a:p>
          <a:p>
            <a:pPr marL="0" indent="0">
              <a:buNone/>
            </a:pPr>
            <a:r>
              <a:rPr lang="nl-NL" sz="2200" dirty="0"/>
              <a:t>Later neemt de omzet minder toe</a:t>
            </a:r>
          </a:p>
          <a:p>
            <a:pPr marL="0" indent="0">
              <a:buNone/>
            </a:pPr>
            <a:r>
              <a:rPr lang="nl-NL" sz="2200" dirty="0"/>
              <a:t>Precies halverwege niet meer (max.)</a:t>
            </a:r>
          </a:p>
          <a:p>
            <a:pPr marL="0" indent="0">
              <a:buNone/>
            </a:pPr>
            <a:r>
              <a:rPr lang="nl-NL" sz="2200" dirty="0"/>
              <a:t>Dan neemt de omzet een beetje af</a:t>
            </a:r>
          </a:p>
          <a:p>
            <a:pPr marL="0" indent="0">
              <a:buNone/>
            </a:pPr>
            <a:r>
              <a:rPr lang="nl-NL" sz="2200" dirty="0"/>
              <a:t>Daarna neemt de omzet flink af</a:t>
            </a:r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36" name="Rechthoek 35"/>
          <p:cNvSpPr/>
          <p:nvPr/>
        </p:nvSpPr>
        <p:spPr>
          <a:xfrm>
            <a:off x="10606085" y="506935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37" name="Rechthoek 36"/>
          <p:cNvSpPr/>
          <p:nvPr/>
        </p:nvSpPr>
        <p:spPr>
          <a:xfrm>
            <a:off x="11105630" y="4925223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38" name="Rechthoek 37"/>
          <p:cNvSpPr/>
          <p:nvPr/>
        </p:nvSpPr>
        <p:spPr>
          <a:xfrm>
            <a:off x="11100789" y="5123451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afzet</a:t>
            </a:r>
          </a:p>
        </p:txBody>
      </p:sp>
      <p:sp>
        <p:nvSpPr>
          <p:cNvPr id="39" name="Rechthoek 38"/>
          <p:cNvSpPr/>
          <p:nvPr/>
        </p:nvSpPr>
        <p:spPr>
          <a:xfrm>
            <a:off x="11116432" y="5284327"/>
            <a:ext cx="37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q</a:t>
            </a:r>
            <a:r>
              <a:rPr lang="nl-NL" sz="1400" baseline="-25000" dirty="0" err="1">
                <a:solidFill>
                  <a:schemeClr val="bg1"/>
                </a:solidFill>
              </a:rPr>
              <a:t>v</a:t>
            </a:r>
            <a:endParaRPr lang="nl-NL" sz="1400" baseline="-25000" dirty="0">
              <a:solidFill>
                <a:schemeClr val="bg1"/>
              </a:solidFill>
            </a:endParaRPr>
          </a:p>
        </p:txBody>
      </p:sp>
      <p:cxnSp>
        <p:nvCxnSpPr>
          <p:cNvPr id="41" name="Rechte verbindingslijn 40"/>
          <p:cNvCxnSpPr/>
          <p:nvPr/>
        </p:nvCxnSpPr>
        <p:spPr>
          <a:xfrm flipV="1">
            <a:off x="11077559" y="5116372"/>
            <a:ext cx="70721" cy="1555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11077559" y="5291186"/>
            <a:ext cx="70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11077559" y="5291186"/>
            <a:ext cx="70721" cy="1353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574126F7-4CF0-408E-A664-FD19AACAAFF0}"/>
              </a:ext>
            </a:extLst>
          </p:cNvPr>
          <p:cNvCxnSpPr>
            <a:cxnSpLocks/>
          </p:cNvCxnSpPr>
          <p:nvPr/>
        </p:nvCxnSpPr>
        <p:spPr>
          <a:xfrm>
            <a:off x="7431571" y="20302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B2A3568F-8F0B-4ED0-A96D-7B6691394176}"/>
              </a:ext>
            </a:extLst>
          </p:cNvPr>
          <p:cNvCxnSpPr>
            <a:cxnSpLocks/>
          </p:cNvCxnSpPr>
          <p:nvPr/>
        </p:nvCxnSpPr>
        <p:spPr>
          <a:xfrm>
            <a:off x="7431571" y="27503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25F07E31-4F9F-465B-90C6-4F148743A92B}"/>
              </a:ext>
            </a:extLst>
          </p:cNvPr>
          <p:cNvCxnSpPr>
            <a:cxnSpLocks/>
          </p:cNvCxnSpPr>
          <p:nvPr/>
        </p:nvCxnSpPr>
        <p:spPr>
          <a:xfrm flipH="1">
            <a:off x="7412140" y="2030247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F0EF92F6-45FD-429E-8708-61B2837D8DB9}"/>
              </a:ext>
            </a:extLst>
          </p:cNvPr>
          <p:cNvCxnSpPr>
            <a:cxnSpLocks/>
          </p:cNvCxnSpPr>
          <p:nvPr/>
        </p:nvCxnSpPr>
        <p:spPr>
          <a:xfrm>
            <a:off x="7412140" y="23902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880A957F-EE86-4010-A9C5-4FFAD45D614C}"/>
              </a:ext>
            </a:extLst>
          </p:cNvPr>
          <p:cNvCxnSpPr>
            <a:cxnSpLocks/>
          </p:cNvCxnSpPr>
          <p:nvPr/>
        </p:nvCxnSpPr>
        <p:spPr>
          <a:xfrm>
            <a:off x="7431571" y="3472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5EF50C69-1B30-427D-8F27-C8E660168A17}"/>
              </a:ext>
            </a:extLst>
          </p:cNvPr>
          <p:cNvCxnSpPr>
            <a:cxnSpLocks/>
          </p:cNvCxnSpPr>
          <p:nvPr/>
        </p:nvCxnSpPr>
        <p:spPr>
          <a:xfrm>
            <a:off x="7412140" y="3112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DB292253-C772-4544-BA15-9C5017BD432D}"/>
              </a:ext>
            </a:extLst>
          </p:cNvPr>
          <p:cNvCxnSpPr>
            <a:cxnSpLocks/>
          </p:cNvCxnSpPr>
          <p:nvPr/>
        </p:nvCxnSpPr>
        <p:spPr>
          <a:xfrm>
            <a:off x="7432198" y="41904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0907513B-61CA-410E-AF6B-5C2A8B8540FE}"/>
              </a:ext>
            </a:extLst>
          </p:cNvPr>
          <p:cNvCxnSpPr>
            <a:cxnSpLocks/>
          </p:cNvCxnSpPr>
          <p:nvPr/>
        </p:nvCxnSpPr>
        <p:spPr>
          <a:xfrm>
            <a:off x="7412767" y="38304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E061A83-F16D-46C8-ACA3-EE713068CA6B}"/>
              </a:ext>
            </a:extLst>
          </p:cNvPr>
          <p:cNvCxnSpPr>
            <a:cxnSpLocks/>
          </p:cNvCxnSpPr>
          <p:nvPr/>
        </p:nvCxnSpPr>
        <p:spPr>
          <a:xfrm>
            <a:off x="8128474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F9BE1A3A-4F33-4065-9B2C-A4046BBD495F}"/>
              </a:ext>
            </a:extLst>
          </p:cNvPr>
          <p:cNvCxnSpPr>
            <a:cxnSpLocks/>
          </p:cNvCxnSpPr>
          <p:nvPr/>
        </p:nvCxnSpPr>
        <p:spPr>
          <a:xfrm>
            <a:off x="7781579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05590E18-B7E2-4958-81EC-28B23FAEAC55}"/>
              </a:ext>
            </a:extLst>
          </p:cNvPr>
          <p:cNvCxnSpPr>
            <a:cxnSpLocks/>
          </p:cNvCxnSpPr>
          <p:nvPr/>
        </p:nvCxnSpPr>
        <p:spPr>
          <a:xfrm>
            <a:off x="884937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>
            <a:extLst>
              <a:ext uri="{FF2B5EF4-FFF2-40B4-BE49-F238E27FC236}">
                <a16:creationId xmlns:a16="http://schemas.microsoft.com/office/drawing/2014/main" id="{6D82E8A6-425F-4964-B0EB-E7EF7E0F2E57}"/>
              </a:ext>
            </a:extLst>
          </p:cNvPr>
          <p:cNvCxnSpPr>
            <a:cxnSpLocks/>
          </p:cNvCxnSpPr>
          <p:nvPr/>
        </p:nvCxnSpPr>
        <p:spPr>
          <a:xfrm>
            <a:off x="850247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F8861002-917E-4064-A5A5-3A1168CF62D8}"/>
              </a:ext>
            </a:extLst>
          </p:cNvPr>
          <p:cNvCxnSpPr>
            <a:cxnSpLocks/>
          </p:cNvCxnSpPr>
          <p:nvPr/>
        </p:nvCxnSpPr>
        <p:spPr>
          <a:xfrm>
            <a:off x="9569987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10CCCE2A-003D-4890-BAA8-B9CE57D38B59}"/>
              </a:ext>
            </a:extLst>
          </p:cNvPr>
          <p:cNvCxnSpPr>
            <a:cxnSpLocks/>
          </p:cNvCxnSpPr>
          <p:nvPr/>
        </p:nvCxnSpPr>
        <p:spPr>
          <a:xfrm>
            <a:off x="9223092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BCE2B9F8-159B-4B09-A41A-A877A0098DD4}"/>
              </a:ext>
            </a:extLst>
          </p:cNvPr>
          <p:cNvCxnSpPr>
            <a:cxnSpLocks/>
          </p:cNvCxnSpPr>
          <p:nvPr/>
        </p:nvCxnSpPr>
        <p:spPr>
          <a:xfrm>
            <a:off x="10287166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09FD048B-2096-4555-857C-086B8EAB2E1A}"/>
              </a:ext>
            </a:extLst>
          </p:cNvPr>
          <p:cNvCxnSpPr>
            <a:cxnSpLocks/>
          </p:cNvCxnSpPr>
          <p:nvPr/>
        </p:nvCxnSpPr>
        <p:spPr>
          <a:xfrm>
            <a:off x="9940271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3F89BDB8-86BD-4AA6-857E-D80C5889A156}"/>
              </a:ext>
            </a:extLst>
          </p:cNvPr>
          <p:cNvCxnSpPr>
            <a:cxnSpLocks/>
          </p:cNvCxnSpPr>
          <p:nvPr/>
        </p:nvCxnSpPr>
        <p:spPr>
          <a:xfrm>
            <a:off x="1100976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123F542D-BB97-4E7F-AB09-CF7D1F71849D}"/>
              </a:ext>
            </a:extLst>
          </p:cNvPr>
          <p:cNvCxnSpPr>
            <a:cxnSpLocks/>
          </p:cNvCxnSpPr>
          <p:nvPr/>
        </p:nvCxnSpPr>
        <p:spPr>
          <a:xfrm>
            <a:off x="1066286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3AF021E2-F511-4C11-B8E8-E3ACDA5BFDB2}"/>
              </a:ext>
            </a:extLst>
          </p:cNvPr>
          <p:cNvCxnSpPr>
            <a:cxnSpLocks/>
          </p:cNvCxnSpPr>
          <p:nvPr/>
        </p:nvCxnSpPr>
        <p:spPr>
          <a:xfrm>
            <a:off x="7436927" y="491056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77F8E7DF-AF54-4EB0-9ADF-6E3007065C9C}"/>
              </a:ext>
            </a:extLst>
          </p:cNvPr>
          <p:cNvCxnSpPr>
            <a:cxnSpLocks/>
          </p:cNvCxnSpPr>
          <p:nvPr/>
        </p:nvCxnSpPr>
        <p:spPr>
          <a:xfrm>
            <a:off x="7417496" y="45505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965DE095-1960-4169-8661-A1B7A38E0F1B}"/>
              </a:ext>
            </a:extLst>
          </p:cNvPr>
          <p:cNvCxnSpPr>
            <a:cxnSpLocks/>
          </p:cNvCxnSpPr>
          <p:nvPr/>
        </p:nvCxnSpPr>
        <p:spPr>
          <a:xfrm>
            <a:off x="7345489" y="5630647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>
            <a:extLst>
              <a:ext uri="{FF2B5EF4-FFF2-40B4-BE49-F238E27FC236}">
                <a16:creationId xmlns:a16="http://schemas.microsoft.com/office/drawing/2014/main" id="{AB8E5EA5-7F60-40B2-BA5F-E9676726A8E9}"/>
              </a:ext>
            </a:extLst>
          </p:cNvPr>
          <p:cNvCxnSpPr>
            <a:cxnSpLocks/>
          </p:cNvCxnSpPr>
          <p:nvPr/>
        </p:nvCxnSpPr>
        <p:spPr>
          <a:xfrm>
            <a:off x="7417496" y="527060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76D7DB31-31A8-4389-9554-2B8C41B0D146}"/>
              </a:ext>
            </a:extLst>
          </p:cNvPr>
          <p:cNvCxnSpPr>
            <a:cxnSpLocks/>
          </p:cNvCxnSpPr>
          <p:nvPr/>
        </p:nvCxnSpPr>
        <p:spPr>
          <a:xfrm>
            <a:off x="7436927" y="22052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70">
            <a:extLst>
              <a:ext uri="{FF2B5EF4-FFF2-40B4-BE49-F238E27FC236}">
                <a16:creationId xmlns:a16="http://schemas.microsoft.com/office/drawing/2014/main" id="{09D14959-759A-4B4F-90F5-2C84B4891220}"/>
              </a:ext>
            </a:extLst>
          </p:cNvPr>
          <p:cNvCxnSpPr>
            <a:cxnSpLocks/>
          </p:cNvCxnSpPr>
          <p:nvPr/>
        </p:nvCxnSpPr>
        <p:spPr>
          <a:xfrm>
            <a:off x="7436927" y="29253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71">
            <a:extLst>
              <a:ext uri="{FF2B5EF4-FFF2-40B4-BE49-F238E27FC236}">
                <a16:creationId xmlns:a16="http://schemas.microsoft.com/office/drawing/2014/main" id="{A3E48990-A6DB-41C1-9356-AD49F57F139C}"/>
              </a:ext>
            </a:extLst>
          </p:cNvPr>
          <p:cNvCxnSpPr>
            <a:cxnSpLocks/>
          </p:cNvCxnSpPr>
          <p:nvPr/>
        </p:nvCxnSpPr>
        <p:spPr>
          <a:xfrm>
            <a:off x="7417496" y="25652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>
            <a:extLst>
              <a:ext uri="{FF2B5EF4-FFF2-40B4-BE49-F238E27FC236}">
                <a16:creationId xmlns:a16="http://schemas.microsoft.com/office/drawing/2014/main" id="{924B339C-9D6D-4FF5-950B-00F39F56174C}"/>
              </a:ext>
            </a:extLst>
          </p:cNvPr>
          <p:cNvCxnSpPr>
            <a:cxnSpLocks/>
          </p:cNvCxnSpPr>
          <p:nvPr/>
        </p:nvCxnSpPr>
        <p:spPr>
          <a:xfrm>
            <a:off x="7436927" y="364751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>
            <a:extLst>
              <a:ext uri="{FF2B5EF4-FFF2-40B4-BE49-F238E27FC236}">
                <a16:creationId xmlns:a16="http://schemas.microsoft.com/office/drawing/2014/main" id="{220CA112-AF5D-4F93-A6C8-8513BAE10BA7}"/>
              </a:ext>
            </a:extLst>
          </p:cNvPr>
          <p:cNvCxnSpPr>
            <a:cxnSpLocks/>
          </p:cNvCxnSpPr>
          <p:nvPr/>
        </p:nvCxnSpPr>
        <p:spPr>
          <a:xfrm>
            <a:off x="7417496" y="328747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>
            <a:extLst>
              <a:ext uri="{FF2B5EF4-FFF2-40B4-BE49-F238E27FC236}">
                <a16:creationId xmlns:a16="http://schemas.microsoft.com/office/drawing/2014/main" id="{DD3F78B1-B858-410D-876C-BBFEA67FDD30}"/>
              </a:ext>
            </a:extLst>
          </p:cNvPr>
          <p:cNvCxnSpPr>
            <a:cxnSpLocks/>
          </p:cNvCxnSpPr>
          <p:nvPr/>
        </p:nvCxnSpPr>
        <p:spPr>
          <a:xfrm>
            <a:off x="7437554" y="4365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4E3FB780-FF39-4BF3-8DD1-FFEF06D3138B}"/>
              </a:ext>
            </a:extLst>
          </p:cNvPr>
          <p:cNvCxnSpPr>
            <a:cxnSpLocks/>
          </p:cNvCxnSpPr>
          <p:nvPr/>
        </p:nvCxnSpPr>
        <p:spPr>
          <a:xfrm>
            <a:off x="7418123" y="4005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CA63B1C9-8D87-4F28-959A-28B605BDC79D}"/>
              </a:ext>
            </a:extLst>
          </p:cNvPr>
          <p:cNvCxnSpPr>
            <a:cxnSpLocks/>
          </p:cNvCxnSpPr>
          <p:nvPr/>
        </p:nvCxnSpPr>
        <p:spPr>
          <a:xfrm>
            <a:off x="7442283" y="508557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99F95637-A438-42D4-98C5-AC5151BBFF2A}"/>
              </a:ext>
            </a:extLst>
          </p:cNvPr>
          <p:cNvCxnSpPr>
            <a:cxnSpLocks/>
          </p:cNvCxnSpPr>
          <p:nvPr/>
        </p:nvCxnSpPr>
        <p:spPr>
          <a:xfrm>
            <a:off x="7422852" y="47255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51FEA841-0608-493D-8DC8-262EFDEF5D90}"/>
              </a:ext>
            </a:extLst>
          </p:cNvPr>
          <p:cNvCxnSpPr>
            <a:cxnSpLocks/>
          </p:cNvCxnSpPr>
          <p:nvPr/>
        </p:nvCxnSpPr>
        <p:spPr>
          <a:xfrm>
            <a:off x="7422852" y="544561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E38998C0-4A57-46E1-9397-E0C978B1E8DA}"/>
              </a:ext>
            </a:extLst>
          </p:cNvPr>
          <p:cNvCxnSpPr>
            <a:cxnSpLocks/>
          </p:cNvCxnSpPr>
          <p:nvPr/>
        </p:nvCxnSpPr>
        <p:spPr>
          <a:xfrm flipH="1">
            <a:off x="7320074" y="527060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80">
            <a:extLst>
              <a:ext uri="{FF2B5EF4-FFF2-40B4-BE49-F238E27FC236}">
                <a16:creationId xmlns:a16="http://schemas.microsoft.com/office/drawing/2014/main" id="{C54C9F85-DA3D-4AA7-A66D-57FE5289F902}"/>
              </a:ext>
            </a:extLst>
          </p:cNvPr>
          <p:cNvCxnSpPr>
            <a:cxnSpLocks/>
          </p:cNvCxnSpPr>
          <p:nvPr/>
        </p:nvCxnSpPr>
        <p:spPr>
          <a:xfrm flipH="1">
            <a:off x="7319120" y="491056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>
            <a:extLst>
              <a:ext uri="{FF2B5EF4-FFF2-40B4-BE49-F238E27FC236}">
                <a16:creationId xmlns:a16="http://schemas.microsoft.com/office/drawing/2014/main" id="{5398C6D0-B19C-4A07-9C6B-31CF3C14C850}"/>
              </a:ext>
            </a:extLst>
          </p:cNvPr>
          <p:cNvCxnSpPr>
            <a:cxnSpLocks/>
          </p:cNvCxnSpPr>
          <p:nvPr/>
        </p:nvCxnSpPr>
        <p:spPr>
          <a:xfrm flipH="1">
            <a:off x="7330786" y="455052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>
            <a:extLst>
              <a:ext uri="{FF2B5EF4-FFF2-40B4-BE49-F238E27FC236}">
                <a16:creationId xmlns:a16="http://schemas.microsoft.com/office/drawing/2014/main" id="{28838DC2-FE51-42E0-B6D2-22791D1380B0}"/>
              </a:ext>
            </a:extLst>
          </p:cNvPr>
          <p:cNvCxnSpPr>
            <a:cxnSpLocks/>
          </p:cNvCxnSpPr>
          <p:nvPr/>
        </p:nvCxnSpPr>
        <p:spPr>
          <a:xfrm flipH="1">
            <a:off x="7305667" y="419029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351FEC27-96AC-4B01-9674-910C69FCBFF0}"/>
              </a:ext>
            </a:extLst>
          </p:cNvPr>
          <p:cNvCxnSpPr>
            <a:cxnSpLocks/>
          </p:cNvCxnSpPr>
          <p:nvPr/>
        </p:nvCxnSpPr>
        <p:spPr>
          <a:xfrm flipH="1">
            <a:off x="7304713" y="383025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84">
            <a:extLst>
              <a:ext uri="{FF2B5EF4-FFF2-40B4-BE49-F238E27FC236}">
                <a16:creationId xmlns:a16="http://schemas.microsoft.com/office/drawing/2014/main" id="{9AD76D86-00D0-40B2-A696-F51A152A749A}"/>
              </a:ext>
            </a:extLst>
          </p:cNvPr>
          <p:cNvCxnSpPr>
            <a:cxnSpLocks/>
          </p:cNvCxnSpPr>
          <p:nvPr/>
        </p:nvCxnSpPr>
        <p:spPr>
          <a:xfrm flipH="1">
            <a:off x="7316379" y="347021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66F94B40-A731-43CE-8201-28E1747B4F5B}"/>
              </a:ext>
            </a:extLst>
          </p:cNvPr>
          <p:cNvCxnSpPr>
            <a:cxnSpLocks/>
          </p:cNvCxnSpPr>
          <p:nvPr/>
        </p:nvCxnSpPr>
        <p:spPr>
          <a:xfrm flipH="1">
            <a:off x="7334149" y="312357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chte verbindingslijn 86">
            <a:extLst>
              <a:ext uri="{FF2B5EF4-FFF2-40B4-BE49-F238E27FC236}">
                <a16:creationId xmlns:a16="http://schemas.microsoft.com/office/drawing/2014/main" id="{2849F69F-4C70-47F6-8A19-26D3471543F0}"/>
              </a:ext>
            </a:extLst>
          </p:cNvPr>
          <p:cNvCxnSpPr>
            <a:cxnSpLocks/>
          </p:cNvCxnSpPr>
          <p:nvPr/>
        </p:nvCxnSpPr>
        <p:spPr>
          <a:xfrm flipH="1">
            <a:off x="7333195" y="276353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F4FE9E0A-C9C0-4248-BBA0-F18200D9CA48}"/>
              </a:ext>
            </a:extLst>
          </p:cNvPr>
          <p:cNvCxnSpPr>
            <a:cxnSpLocks/>
          </p:cNvCxnSpPr>
          <p:nvPr/>
        </p:nvCxnSpPr>
        <p:spPr>
          <a:xfrm flipH="1">
            <a:off x="7344861" y="240349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88">
            <a:extLst>
              <a:ext uri="{FF2B5EF4-FFF2-40B4-BE49-F238E27FC236}">
                <a16:creationId xmlns:a16="http://schemas.microsoft.com/office/drawing/2014/main" id="{A2777A72-DF52-4C6A-8ECA-3C1FEADA57EB}"/>
              </a:ext>
            </a:extLst>
          </p:cNvPr>
          <p:cNvCxnSpPr>
            <a:cxnSpLocks/>
          </p:cNvCxnSpPr>
          <p:nvPr/>
        </p:nvCxnSpPr>
        <p:spPr>
          <a:xfrm flipH="1">
            <a:off x="7340718" y="2030247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89">
            <a:extLst>
              <a:ext uri="{FF2B5EF4-FFF2-40B4-BE49-F238E27FC236}">
                <a16:creationId xmlns:a16="http://schemas.microsoft.com/office/drawing/2014/main" id="{2C214FA0-9841-4448-9573-4A170AEFDFCB}"/>
              </a:ext>
            </a:extLst>
          </p:cNvPr>
          <p:cNvCxnSpPr>
            <a:cxnSpLocks/>
          </p:cNvCxnSpPr>
          <p:nvPr/>
        </p:nvCxnSpPr>
        <p:spPr>
          <a:xfrm>
            <a:off x="8128474" y="5630647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750DC113-3182-43D6-91E8-1E8A7589EF08}"/>
              </a:ext>
            </a:extLst>
          </p:cNvPr>
          <p:cNvCxnSpPr>
            <a:cxnSpLocks/>
          </p:cNvCxnSpPr>
          <p:nvPr/>
        </p:nvCxnSpPr>
        <p:spPr>
          <a:xfrm>
            <a:off x="8857122" y="563140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91">
            <a:extLst>
              <a:ext uri="{FF2B5EF4-FFF2-40B4-BE49-F238E27FC236}">
                <a16:creationId xmlns:a16="http://schemas.microsoft.com/office/drawing/2014/main" id="{CDACCB89-7B3F-4CE2-8663-C3DF77F3CB3D}"/>
              </a:ext>
            </a:extLst>
          </p:cNvPr>
          <p:cNvCxnSpPr>
            <a:cxnSpLocks/>
          </p:cNvCxnSpPr>
          <p:nvPr/>
        </p:nvCxnSpPr>
        <p:spPr>
          <a:xfrm>
            <a:off x="9569987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92">
            <a:extLst>
              <a:ext uri="{FF2B5EF4-FFF2-40B4-BE49-F238E27FC236}">
                <a16:creationId xmlns:a16="http://schemas.microsoft.com/office/drawing/2014/main" id="{10F177A8-911C-41F9-B4B0-8B4646C142C5}"/>
              </a:ext>
            </a:extLst>
          </p:cNvPr>
          <p:cNvCxnSpPr>
            <a:cxnSpLocks/>
          </p:cNvCxnSpPr>
          <p:nvPr/>
        </p:nvCxnSpPr>
        <p:spPr>
          <a:xfrm>
            <a:off x="10287166" y="5634839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chte verbindingslijn 93">
            <a:extLst>
              <a:ext uri="{FF2B5EF4-FFF2-40B4-BE49-F238E27FC236}">
                <a16:creationId xmlns:a16="http://schemas.microsoft.com/office/drawing/2014/main" id="{8447CDB7-7B67-4173-865B-E240B75FD5E0}"/>
              </a:ext>
            </a:extLst>
          </p:cNvPr>
          <p:cNvCxnSpPr>
            <a:cxnSpLocks/>
          </p:cNvCxnSpPr>
          <p:nvPr/>
        </p:nvCxnSpPr>
        <p:spPr>
          <a:xfrm>
            <a:off x="11014868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chte verbindingslijn met pijl 94">
            <a:extLst>
              <a:ext uri="{FF2B5EF4-FFF2-40B4-BE49-F238E27FC236}">
                <a16:creationId xmlns:a16="http://schemas.microsoft.com/office/drawing/2014/main" id="{415AF51F-4A56-47E2-951E-AB8331A7798B}"/>
              </a:ext>
            </a:extLst>
          </p:cNvPr>
          <p:cNvCxnSpPr>
            <a:cxnSpLocks/>
          </p:cNvCxnSpPr>
          <p:nvPr/>
        </p:nvCxnSpPr>
        <p:spPr>
          <a:xfrm flipV="1">
            <a:off x="6848328" y="2277267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>
            <a:extLst>
              <a:ext uri="{FF2B5EF4-FFF2-40B4-BE49-F238E27FC236}">
                <a16:creationId xmlns:a16="http://schemas.microsoft.com/office/drawing/2014/main" id="{088A8CB5-E89B-4A5C-9AE5-A93BFE0A5714}"/>
              </a:ext>
            </a:extLst>
          </p:cNvPr>
          <p:cNvCxnSpPr>
            <a:cxnSpLocks/>
          </p:cNvCxnSpPr>
          <p:nvPr/>
        </p:nvCxnSpPr>
        <p:spPr>
          <a:xfrm>
            <a:off x="9935982" y="5990687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kstvak 96">
            <a:extLst>
              <a:ext uri="{FF2B5EF4-FFF2-40B4-BE49-F238E27FC236}">
                <a16:creationId xmlns:a16="http://schemas.microsoft.com/office/drawing/2014/main" id="{486B3BC1-27B3-42E6-AE6B-85B4E6E9D634}"/>
              </a:ext>
            </a:extLst>
          </p:cNvPr>
          <p:cNvSpPr txBox="1"/>
          <p:nvPr/>
        </p:nvSpPr>
        <p:spPr>
          <a:xfrm>
            <a:off x="6453829" y="2949280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98" name="Tekstvak 97">
            <a:extLst>
              <a:ext uri="{FF2B5EF4-FFF2-40B4-BE49-F238E27FC236}">
                <a16:creationId xmlns:a16="http://schemas.microsoft.com/office/drawing/2014/main" id="{2B6851A8-F1F6-4FFC-B82C-F09790ADF02B}"/>
              </a:ext>
            </a:extLst>
          </p:cNvPr>
          <p:cNvSpPr txBox="1"/>
          <p:nvPr/>
        </p:nvSpPr>
        <p:spPr>
          <a:xfrm>
            <a:off x="9363550" y="5990688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99" name="Tekstvak 98">
            <a:extLst>
              <a:ext uri="{FF2B5EF4-FFF2-40B4-BE49-F238E27FC236}">
                <a16:creationId xmlns:a16="http://schemas.microsoft.com/office/drawing/2014/main" id="{30AAF24F-8ED4-463D-B20A-BDBB6629CE97}"/>
              </a:ext>
            </a:extLst>
          </p:cNvPr>
          <p:cNvSpPr txBox="1"/>
          <p:nvPr/>
        </p:nvSpPr>
        <p:spPr>
          <a:xfrm rot="16200000">
            <a:off x="6193455" y="2462803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100" name="Tekstvak 99">
            <a:extLst>
              <a:ext uri="{FF2B5EF4-FFF2-40B4-BE49-F238E27FC236}">
                <a16:creationId xmlns:a16="http://schemas.microsoft.com/office/drawing/2014/main" id="{F9CE959D-15E1-4CDE-8EB9-3312A8F4F4EA}"/>
              </a:ext>
            </a:extLst>
          </p:cNvPr>
          <p:cNvSpPr txBox="1"/>
          <p:nvPr/>
        </p:nvSpPr>
        <p:spPr>
          <a:xfrm>
            <a:off x="9888359" y="6259961"/>
            <a:ext cx="118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1.000 stuks</a:t>
            </a: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4DA446EA-09AA-4B9B-8C3E-69B39763A45A}"/>
              </a:ext>
            </a:extLst>
          </p:cNvPr>
          <p:cNvSpPr txBox="1"/>
          <p:nvPr/>
        </p:nvSpPr>
        <p:spPr>
          <a:xfrm>
            <a:off x="7916713" y="5708389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02" name="Tekstvak 101">
            <a:extLst>
              <a:ext uri="{FF2B5EF4-FFF2-40B4-BE49-F238E27FC236}">
                <a16:creationId xmlns:a16="http://schemas.microsoft.com/office/drawing/2014/main" id="{303141AE-2ED5-49A3-837C-225437D2F996}"/>
              </a:ext>
            </a:extLst>
          </p:cNvPr>
          <p:cNvSpPr txBox="1"/>
          <p:nvPr/>
        </p:nvSpPr>
        <p:spPr>
          <a:xfrm>
            <a:off x="8586852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03" name="Tekstvak 102">
            <a:extLst>
              <a:ext uri="{FF2B5EF4-FFF2-40B4-BE49-F238E27FC236}">
                <a16:creationId xmlns:a16="http://schemas.microsoft.com/office/drawing/2014/main" id="{73076DAC-3616-41F9-9F0A-0064EE2B2C06}"/>
              </a:ext>
            </a:extLst>
          </p:cNvPr>
          <p:cNvSpPr txBox="1"/>
          <p:nvPr/>
        </p:nvSpPr>
        <p:spPr>
          <a:xfrm>
            <a:off x="9299717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104" name="Tekstvak 103">
            <a:extLst>
              <a:ext uri="{FF2B5EF4-FFF2-40B4-BE49-F238E27FC236}">
                <a16:creationId xmlns:a16="http://schemas.microsoft.com/office/drawing/2014/main" id="{7CDE1C30-914C-40DB-B900-0056165166F4}"/>
              </a:ext>
            </a:extLst>
          </p:cNvPr>
          <p:cNvSpPr txBox="1"/>
          <p:nvPr/>
        </p:nvSpPr>
        <p:spPr>
          <a:xfrm>
            <a:off x="10023668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05" name="Tekstvak 104">
            <a:extLst>
              <a:ext uri="{FF2B5EF4-FFF2-40B4-BE49-F238E27FC236}">
                <a16:creationId xmlns:a16="http://schemas.microsoft.com/office/drawing/2014/main" id="{54294BBB-22A7-41EF-9184-7E64F6CCF004}"/>
              </a:ext>
            </a:extLst>
          </p:cNvPr>
          <p:cNvSpPr txBox="1"/>
          <p:nvPr/>
        </p:nvSpPr>
        <p:spPr>
          <a:xfrm>
            <a:off x="10748531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2.500</a:t>
            </a:r>
          </a:p>
        </p:txBody>
      </p:sp>
      <p:sp>
        <p:nvSpPr>
          <p:cNvPr id="106" name="Tekstvak 105">
            <a:extLst>
              <a:ext uri="{FF2B5EF4-FFF2-40B4-BE49-F238E27FC236}">
                <a16:creationId xmlns:a16="http://schemas.microsoft.com/office/drawing/2014/main" id="{ECF7FE48-96F4-41C4-B847-7B3ECE217AB2}"/>
              </a:ext>
            </a:extLst>
          </p:cNvPr>
          <p:cNvSpPr txBox="1"/>
          <p:nvPr/>
        </p:nvSpPr>
        <p:spPr>
          <a:xfrm>
            <a:off x="6855452" y="477432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07" name="Tekstvak 106">
            <a:extLst>
              <a:ext uri="{FF2B5EF4-FFF2-40B4-BE49-F238E27FC236}">
                <a16:creationId xmlns:a16="http://schemas.microsoft.com/office/drawing/2014/main" id="{A0AD7C54-96B2-4D7A-A494-8F2A334EEDD7}"/>
              </a:ext>
            </a:extLst>
          </p:cNvPr>
          <p:cNvSpPr txBox="1"/>
          <p:nvPr/>
        </p:nvSpPr>
        <p:spPr>
          <a:xfrm>
            <a:off x="6855452" y="405405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08" name="Tekstvak 107">
            <a:extLst>
              <a:ext uri="{FF2B5EF4-FFF2-40B4-BE49-F238E27FC236}">
                <a16:creationId xmlns:a16="http://schemas.microsoft.com/office/drawing/2014/main" id="{3E9B1179-A859-4597-B3DE-307ADE755541}"/>
              </a:ext>
            </a:extLst>
          </p:cNvPr>
          <p:cNvSpPr txBox="1"/>
          <p:nvPr/>
        </p:nvSpPr>
        <p:spPr>
          <a:xfrm>
            <a:off x="6855452" y="3336257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109" name="Tekstvak 108">
            <a:extLst>
              <a:ext uri="{FF2B5EF4-FFF2-40B4-BE49-F238E27FC236}">
                <a16:creationId xmlns:a16="http://schemas.microsoft.com/office/drawing/2014/main" id="{94AAC81E-D602-4C15-B3C9-1841581376AA}"/>
              </a:ext>
            </a:extLst>
          </p:cNvPr>
          <p:cNvSpPr txBox="1"/>
          <p:nvPr/>
        </p:nvSpPr>
        <p:spPr>
          <a:xfrm>
            <a:off x="6855452" y="261408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BDEB8680-3D81-4CFA-BADF-402B797D4E1F}"/>
              </a:ext>
            </a:extLst>
          </p:cNvPr>
          <p:cNvCxnSpPr>
            <a:cxnSpLocks/>
          </p:cNvCxnSpPr>
          <p:nvPr/>
        </p:nvCxnSpPr>
        <p:spPr>
          <a:xfrm>
            <a:off x="7430071" y="2038861"/>
            <a:ext cx="3558547" cy="3570827"/>
          </a:xfrm>
          <a:prstGeom prst="line">
            <a:avLst/>
          </a:prstGeom>
          <a:ln>
            <a:solidFill>
              <a:srgbClr val="52893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1" name="Tekstvak 110">
            <a:extLst>
              <a:ext uri="{FF2B5EF4-FFF2-40B4-BE49-F238E27FC236}">
                <a16:creationId xmlns:a16="http://schemas.microsoft.com/office/drawing/2014/main" id="{15E63A3A-F9B8-492F-B8E5-B8D42E0EADDF}"/>
              </a:ext>
            </a:extLst>
          </p:cNvPr>
          <p:cNvSpPr txBox="1"/>
          <p:nvPr/>
        </p:nvSpPr>
        <p:spPr>
          <a:xfrm>
            <a:off x="6855452" y="189400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sp>
        <p:nvSpPr>
          <p:cNvPr id="113" name="Tekstvak 112">
            <a:extLst>
              <a:ext uri="{FF2B5EF4-FFF2-40B4-BE49-F238E27FC236}">
                <a16:creationId xmlns:a16="http://schemas.microsoft.com/office/drawing/2014/main" id="{63036A9C-67E6-4B33-ABA5-5AC0851EF9CF}"/>
              </a:ext>
            </a:extLst>
          </p:cNvPr>
          <p:cNvSpPr txBox="1"/>
          <p:nvPr/>
        </p:nvSpPr>
        <p:spPr>
          <a:xfrm>
            <a:off x="8239664" y="137977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4F98BD"/>
                </a:solidFill>
              </a:rPr>
              <a:t>Monopolist</a:t>
            </a:r>
          </a:p>
        </p:txBody>
      </p: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22EA9836-926D-4377-BDC8-B2C68C997194}"/>
              </a:ext>
            </a:extLst>
          </p:cNvPr>
          <p:cNvCxnSpPr>
            <a:cxnSpLocks/>
          </p:cNvCxnSpPr>
          <p:nvPr/>
        </p:nvCxnSpPr>
        <p:spPr>
          <a:xfrm>
            <a:off x="7421111" y="2030113"/>
            <a:ext cx="1984669" cy="3946007"/>
          </a:xfrm>
          <a:prstGeom prst="line">
            <a:avLst/>
          </a:prstGeom>
          <a:ln>
            <a:solidFill>
              <a:srgbClr val="CA4F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79C902D9-02AE-4935-A0F1-6807B569B7F4}"/>
              </a:ext>
            </a:extLst>
          </p:cNvPr>
          <p:cNvSpPr txBox="1"/>
          <p:nvPr/>
        </p:nvSpPr>
        <p:spPr>
          <a:xfrm>
            <a:off x="9094994" y="525546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46" name="Ovaal 45"/>
          <p:cNvSpPr/>
          <p:nvPr/>
        </p:nvSpPr>
        <p:spPr>
          <a:xfrm>
            <a:off x="7734197" y="2708103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8817928" y="4852033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9188074" y="5588582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49" name="Ovaal 48"/>
          <p:cNvSpPr/>
          <p:nvPr/>
        </p:nvSpPr>
        <p:spPr>
          <a:xfrm>
            <a:off x="9359945" y="5939949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BA6DD08-4734-4EA3-8714-CBE263D4C177}"/>
              </a:ext>
            </a:extLst>
          </p:cNvPr>
          <p:cNvSpPr txBox="1"/>
          <p:nvPr/>
        </p:nvSpPr>
        <p:spPr>
          <a:xfrm rot="2702448">
            <a:off x="7649900" y="2781475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prijselastische vraag</a:t>
            </a:r>
          </a:p>
        </p:txBody>
      </p:sp>
      <p:sp>
        <p:nvSpPr>
          <p:cNvPr id="116" name="Tekstvak 115">
            <a:extLst>
              <a:ext uri="{FF2B5EF4-FFF2-40B4-BE49-F238E27FC236}">
                <a16:creationId xmlns:a16="http://schemas.microsoft.com/office/drawing/2014/main" id="{D6B7011A-806B-4616-AD2F-8795DC2BCC76}"/>
              </a:ext>
            </a:extLst>
          </p:cNvPr>
          <p:cNvSpPr txBox="1"/>
          <p:nvPr/>
        </p:nvSpPr>
        <p:spPr>
          <a:xfrm rot="2702448">
            <a:off x="9159307" y="4361270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prijsinelastische vraag</a:t>
            </a:r>
          </a:p>
        </p:txBody>
      </p:sp>
      <p:sp>
        <p:nvSpPr>
          <p:cNvPr id="117" name="Ovaal 116">
            <a:extLst>
              <a:ext uri="{FF2B5EF4-FFF2-40B4-BE49-F238E27FC236}">
                <a16:creationId xmlns:a16="http://schemas.microsoft.com/office/drawing/2014/main" id="{32E219E0-615C-417E-B1CE-9D15F99728B9}"/>
              </a:ext>
            </a:extLst>
          </p:cNvPr>
          <p:cNvSpPr/>
          <p:nvPr/>
        </p:nvSpPr>
        <p:spPr>
          <a:xfrm>
            <a:off x="9165178" y="3763796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E545BEA-6DAD-4E06-A48B-7E1E9E80F8A4}"/>
              </a:ext>
            </a:extLst>
          </p:cNvPr>
          <p:cNvSpPr txBox="1"/>
          <p:nvPr/>
        </p:nvSpPr>
        <p:spPr>
          <a:xfrm>
            <a:off x="9183683" y="3548605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 err="1">
                <a:solidFill>
                  <a:schemeClr val="bg1"/>
                </a:solidFill>
              </a:rPr>
              <a:t>E</a:t>
            </a:r>
            <a:r>
              <a:rPr lang="nl-NL" sz="1200" b="1" baseline="-25000" dirty="0" err="1">
                <a:solidFill>
                  <a:schemeClr val="bg1"/>
                </a:solidFill>
              </a:rPr>
              <a:t>pv</a:t>
            </a:r>
            <a:r>
              <a:rPr lang="nl-NL" sz="1200" b="1" dirty="0">
                <a:solidFill>
                  <a:schemeClr val="bg1"/>
                </a:solidFill>
              </a:rPr>
              <a:t> = -1</a:t>
            </a:r>
          </a:p>
        </p:txBody>
      </p:sp>
    </p:spTree>
    <p:extLst>
      <p:ext uri="{BB962C8B-B14F-4D97-AF65-F5344CB8AC3E}">
        <p14:creationId xmlns:p14="http://schemas.microsoft.com/office/powerpoint/2010/main" val="15991856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31" grpId="0"/>
      <p:bldP spid="116" grpId="0"/>
      <p:bldP spid="117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73">
            <a:extLst>
              <a:ext uri="{FF2B5EF4-FFF2-40B4-BE49-F238E27FC236}">
                <a16:creationId xmlns:a16="http://schemas.microsoft.com/office/drawing/2014/main" id="{0EC2DA5C-0873-45F6-8432-7A2FCB10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MO-functie herleiden</a:t>
            </a:r>
          </a:p>
        </p:txBody>
      </p:sp>
      <p:sp>
        <p:nvSpPr>
          <p:cNvPr id="175" name="Tijdelijke aanduiding voor inhoud 174">
            <a:extLst>
              <a:ext uri="{FF2B5EF4-FFF2-40B4-BE49-F238E27FC236}">
                <a16:creationId xmlns:a16="http://schemas.microsoft.com/office/drawing/2014/main" id="{9A2B1491-694E-4670-A158-CCF105AFC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-0,5P + 2.500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0,5P = -Q + 2.500</a:t>
            </a:r>
          </a:p>
          <a:p>
            <a:pPr marL="0" indent="0">
              <a:buNone/>
            </a:pPr>
            <a:r>
              <a:rPr lang="nl-NL" dirty="0"/>
              <a:t>P = -2Q + 5.000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TO = (-2Q + 5.000)×Q</a:t>
            </a:r>
          </a:p>
          <a:p>
            <a:pPr marL="0" indent="0">
              <a:buNone/>
            </a:pPr>
            <a:r>
              <a:rPr lang="nl-NL" dirty="0"/>
              <a:t>TO = -2Q</a:t>
            </a:r>
            <a:r>
              <a:rPr lang="nl-NL" baseline="30000" dirty="0"/>
              <a:t>2</a:t>
            </a:r>
            <a:r>
              <a:rPr lang="nl-NL" dirty="0"/>
              <a:t> + 5.000Q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MO = -4Q + 5.000</a:t>
            </a: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2C3785BD-4E62-4C50-9D64-20DDDC30B253}"/>
              </a:ext>
            </a:extLst>
          </p:cNvPr>
          <p:cNvSpPr/>
          <p:nvPr/>
        </p:nvSpPr>
        <p:spPr>
          <a:xfrm>
            <a:off x="10606085" y="5069356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EF6F9905-A1C0-4944-8440-35A08F6A59B2}"/>
              </a:ext>
            </a:extLst>
          </p:cNvPr>
          <p:cNvSpPr/>
          <p:nvPr/>
        </p:nvSpPr>
        <p:spPr>
          <a:xfrm>
            <a:off x="11105630" y="4925223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A09C3264-C2AE-4DC3-9949-14001553CEB4}"/>
              </a:ext>
            </a:extLst>
          </p:cNvPr>
          <p:cNvSpPr/>
          <p:nvPr/>
        </p:nvSpPr>
        <p:spPr>
          <a:xfrm>
            <a:off x="11100789" y="5123451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afzet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15D908BB-D8A0-41F6-A26F-04153D18A6BD}"/>
              </a:ext>
            </a:extLst>
          </p:cNvPr>
          <p:cNvSpPr/>
          <p:nvPr/>
        </p:nvSpPr>
        <p:spPr>
          <a:xfrm>
            <a:off x="11116432" y="5284327"/>
            <a:ext cx="37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q</a:t>
            </a:r>
            <a:r>
              <a:rPr lang="nl-NL" sz="1400" baseline="-25000" dirty="0" err="1">
                <a:solidFill>
                  <a:schemeClr val="bg1"/>
                </a:solidFill>
              </a:rPr>
              <a:t>v</a:t>
            </a:r>
            <a:endParaRPr lang="nl-NL" sz="1400" baseline="-25000" dirty="0">
              <a:solidFill>
                <a:schemeClr val="bg1"/>
              </a:solidFill>
            </a:endParaRPr>
          </a:p>
        </p:txBody>
      </p: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18B66A49-AFFD-4E66-849F-041CC55C1FD0}"/>
              </a:ext>
            </a:extLst>
          </p:cNvPr>
          <p:cNvCxnSpPr/>
          <p:nvPr/>
        </p:nvCxnSpPr>
        <p:spPr>
          <a:xfrm flipV="1">
            <a:off x="11077559" y="5116372"/>
            <a:ext cx="70721" cy="1555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0301059-9E46-4BF5-99F0-5BEFA0C48572}"/>
              </a:ext>
            </a:extLst>
          </p:cNvPr>
          <p:cNvCxnSpPr/>
          <p:nvPr/>
        </p:nvCxnSpPr>
        <p:spPr>
          <a:xfrm>
            <a:off x="11077559" y="5291186"/>
            <a:ext cx="70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91505C37-BA91-43FD-832A-46426A97B826}"/>
              </a:ext>
            </a:extLst>
          </p:cNvPr>
          <p:cNvCxnSpPr/>
          <p:nvPr/>
        </p:nvCxnSpPr>
        <p:spPr>
          <a:xfrm>
            <a:off x="11077559" y="5291186"/>
            <a:ext cx="70721" cy="1353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E6539804-C8EF-4A83-8D9B-A4235409FE34}"/>
              </a:ext>
            </a:extLst>
          </p:cNvPr>
          <p:cNvCxnSpPr>
            <a:cxnSpLocks/>
          </p:cNvCxnSpPr>
          <p:nvPr/>
        </p:nvCxnSpPr>
        <p:spPr>
          <a:xfrm>
            <a:off x="7431571" y="20302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8AB9514F-5F9B-4007-830D-A8338D453655}"/>
              </a:ext>
            </a:extLst>
          </p:cNvPr>
          <p:cNvCxnSpPr>
            <a:cxnSpLocks/>
          </p:cNvCxnSpPr>
          <p:nvPr/>
        </p:nvCxnSpPr>
        <p:spPr>
          <a:xfrm>
            <a:off x="7431571" y="27503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B08377-C4BC-48FD-BBF1-A34B43904C15}"/>
              </a:ext>
            </a:extLst>
          </p:cNvPr>
          <p:cNvCxnSpPr>
            <a:cxnSpLocks/>
          </p:cNvCxnSpPr>
          <p:nvPr/>
        </p:nvCxnSpPr>
        <p:spPr>
          <a:xfrm flipH="1">
            <a:off x="7412140" y="2030247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329FD926-2333-4D92-AE74-C27422E5CE7D}"/>
              </a:ext>
            </a:extLst>
          </p:cNvPr>
          <p:cNvCxnSpPr>
            <a:cxnSpLocks/>
          </p:cNvCxnSpPr>
          <p:nvPr/>
        </p:nvCxnSpPr>
        <p:spPr>
          <a:xfrm>
            <a:off x="7412140" y="23902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1BCDB56B-7F8C-4E7D-9CCB-22620518BAA5}"/>
              </a:ext>
            </a:extLst>
          </p:cNvPr>
          <p:cNvCxnSpPr>
            <a:cxnSpLocks/>
          </p:cNvCxnSpPr>
          <p:nvPr/>
        </p:nvCxnSpPr>
        <p:spPr>
          <a:xfrm>
            <a:off x="7431571" y="3472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F08D73FA-C60B-4CAF-8B68-843CA5C655EA}"/>
              </a:ext>
            </a:extLst>
          </p:cNvPr>
          <p:cNvCxnSpPr>
            <a:cxnSpLocks/>
          </p:cNvCxnSpPr>
          <p:nvPr/>
        </p:nvCxnSpPr>
        <p:spPr>
          <a:xfrm>
            <a:off x="7412140" y="3112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B1C8D58F-B537-4B7D-AA3D-EA96218857A1}"/>
              </a:ext>
            </a:extLst>
          </p:cNvPr>
          <p:cNvCxnSpPr>
            <a:cxnSpLocks/>
          </p:cNvCxnSpPr>
          <p:nvPr/>
        </p:nvCxnSpPr>
        <p:spPr>
          <a:xfrm>
            <a:off x="7432198" y="41904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CE6F4DEE-089B-4BCF-A4AC-F8D6F36830FF}"/>
              </a:ext>
            </a:extLst>
          </p:cNvPr>
          <p:cNvCxnSpPr>
            <a:cxnSpLocks/>
          </p:cNvCxnSpPr>
          <p:nvPr/>
        </p:nvCxnSpPr>
        <p:spPr>
          <a:xfrm>
            <a:off x="7412767" y="38304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0CD30AE5-ED8E-4433-98CA-AD3DF0DA23E3}"/>
              </a:ext>
            </a:extLst>
          </p:cNvPr>
          <p:cNvCxnSpPr>
            <a:cxnSpLocks/>
          </p:cNvCxnSpPr>
          <p:nvPr/>
        </p:nvCxnSpPr>
        <p:spPr>
          <a:xfrm>
            <a:off x="8128474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B3193F04-FBD3-48CC-8BCB-0728B1FEBE29}"/>
              </a:ext>
            </a:extLst>
          </p:cNvPr>
          <p:cNvCxnSpPr>
            <a:cxnSpLocks/>
          </p:cNvCxnSpPr>
          <p:nvPr/>
        </p:nvCxnSpPr>
        <p:spPr>
          <a:xfrm>
            <a:off x="7781579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0CBD8E8C-D829-451D-ADA2-0A52B386F214}"/>
              </a:ext>
            </a:extLst>
          </p:cNvPr>
          <p:cNvCxnSpPr>
            <a:cxnSpLocks/>
          </p:cNvCxnSpPr>
          <p:nvPr/>
        </p:nvCxnSpPr>
        <p:spPr>
          <a:xfrm>
            <a:off x="884937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61B33F34-FE53-4C11-8E4D-09B2E658370B}"/>
              </a:ext>
            </a:extLst>
          </p:cNvPr>
          <p:cNvCxnSpPr>
            <a:cxnSpLocks/>
          </p:cNvCxnSpPr>
          <p:nvPr/>
        </p:nvCxnSpPr>
        <p:spPr>
          <a:xfrm>
            <a:off x="850247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>
            <a:extLst>
              <a:ext uri="{FF2B5EF4-FFF2-40B4-BE49-F238E27FC236}">
                <a16:creationId xmlns:a16="http://schemas.microsoft.com/office/drawing/2014/main" id="{84F3A05D-0FD8-4605-B03B-D5AD9476AE6E}"/>
              </a:ext>
            </a:extLst>
          </p:cNvPr>
          <p:cNvCxnSpPr>
            <a:cxnSpLocks/>
          </p:cNvCxnSpPr>
          <p:nvPr/>
        </p:nvCxnSpPr>
        <p:spPr>
          <a:xfrm>
            <a:off x="9569987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0975C578-E6EE-4F45-8E31-BBA5B767444B}"/>
              </a:ext>
            </a:extLst>
          </p:cNvPr>
          <p:cNvCxnSpPr>
            <a:cxnSpLocks/>
          </p:cNvCxnSpPr>
          <p:nvPr/>
        </p:nvCxnSpPr>
        <p:spPr>
          <a:xfrm>
            <a:off x="9223092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480C4D6E-C113-4DE9-B472-90584BF3DB5D}"/>
              </a:ext>
            </a:extLst>
          </p:cNvPr>
          <p:cNvCxnSpPr>
            <a:cxnSpLocks/>
          </p:cNvCxnSpPr>
          <p:nvPr/>
        </p:nvCxnSpPr>
        <p:spPr>
          <a:xfrm>
            <a:off x="10287166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C83A8828-1606-4EF5-BBAF-05C476A7E19A}"/>
              </a:ext>
            </a:extLst>
          </p:cNvPr>
          <p:cNvCxnSpPr>
            <a:cxnSpLocks/>
          </p:cNvCxnSpPr>
          <p:nvPr/>
        </p:nvCxnSpPr>
        <p:spPr>
          <a:xfrm>
            <a:off x="9940271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019120B4-BBDB-4C44-ACCA-5E339DC3A172}"/>
              </a:ext>
            </a:extLst>
          </p:cNvPr>
          <p:cNvCxnSpPr>
            <a:cxnSpLocks/>
          </p:cNvCxnSpPr>
          <p:nvPr/>
        </p:nvCxnSpPr>
        <p:spPr>
          <a:xfrm>
            <a:off x="1100976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39A1723F-1DEB-46B0-9445-024AD1CB776B}"/>
              </a:ext>
            </a:extLst>
          </p:cNvPr>
          <p:cNvCxnSpPr>
            <a:cxnSpLocks/>
          </p:cNvCxnSpPr>
          <p:nvPr/>
        </p:nvCxnSpPr>
        <p:spPr>
          <a:xfrm>
            <a:off x="1066286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>
            <a:extLst>
              <a:ext uri="{FF2B5EF4-FFF2-40B4-BE49-F238E27FC236}">
                <a16:creationId xmlns:a16="http://schemas.microsoft.com/office/drawing/2014/main" id="{32AFEE67-887A-4E79-94AC-FDF8E6C65DC8}"/>
              </a:ext>
            </a:extLst>
          </p:cNvPr>
          <p:cNvCxnSpPr>
            <a:cxnSpLocks/>
          </p:cNvCxnSpPr>
          <p:nvPr/>
        </p:nvCxnSpPr>
        <p:spPr>
          <a:xfrm>
            <a:off x="7436927" y="491056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36CCDB74-0AEC-462E-90BF-A45D5A0DE746}"/>
              </a:ext>
            </a:extLst>
          </p:cNvPr>
          <p:cNvCxnSpPr>
            <a:cxnSpLocks/>
          </p:cNvCxnSpPr>
          <p:nvPr/>
        </p:nvCxnSpPr>
        <p:spPr>
          <a:xfrm>
            <a:off x="7417496" y="45505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9824B57E-FDD2-4EF2-B498-87DAABB97551}"/>
              </a:ext>
            </a:extLst>
          </p:cNvPr>
          <p:cNvCxnSpPr>
            <a:cxnSpLocks/>
          </p:cNvCxnSpPr>
          <p:nvPr/>
        </p:nvCxnSpPr>
        <p:spPr>
          <a:xfrm>
            <a:off x="7345489" y="5630647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119">
            <a:extLst>
              <a:ext uri="{FF2B5EF4-FFF2-40B4-BE49-F238E27FC236}">
                <a16:creationId xmlns:a16="http://schemas.microsoft.com/office/drawing/2014/main" id="{4515E6C5-7FCE-4115-A50E-5C2E58DDEA9C}"/>
              </a:ext>
            </a:extLst>
          </p:cNvPr>
          <p:cNvCxnSpPr>
            <a:cxnSpLocks/>
          </p:cNvCxnSpPr>
          <p:nvPr/>
        </p:nvCxnSpPr>
        <p:spPr>
          <a:xfrm>
            <a:off x="7417496" y="527060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E7518CB5-40B1-4FDF-BD1B-EA750D50133F}"/>
              </a:ext>
            </a:extLst>
          </p:cNvPr>
          <p:cNvCxnSpPr>
            <a:cxnSpLocks/>
          </p:cNvCxnSpPr>
          <p:nvPr/>
        </p:nvCxnSpPr>
        <p:spPr>
          <a:xfrm>
            <a:off x="7436927" y="22052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CFA26475-04CC-47DE-B23C-15E23B51E72A}"/>
              </a:ext>
            </a:extLst>
          </p:cNvPr>
          <p:cNvCxnSpPr>
            <a:cxnSpLocks/>
          </p:cNvCxnSpPr>
          <p:nvPr/>
        </p:nvCxnSpPr>
        <p:spPr>
          <a:xfrm>
            <a:off x="7436927" y="29253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31B0B456-F204-40AE-A403-0FBC14B1FCC1}"/>
              </a:ext>
            </a:extLst>
          </p:cNvPr>
          <p:cNvCxnSpPr>
            <a:cxnSpLocks/>
          </p:cNvCxnSpPr>
          <p:nvPr/>
        </p:nvCxnSpPr>
        <p:spPr>
          <a:xfrm>
            <a:off x="7417496" y="25652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6C04EC21-2A54-41A0-8E85-8340913AE9E5}"/>
              </a:ext>
            </a:extLst>
          </p:cNvPr>
          <p:cNvCxnSpPr>
            <a:cxnSpLocks/>
          </p:cNvCxnSpPr>
          <p:nvPr/>
        </p:nvCxnSpPr>
        <p:spPr>
          <a:xfrm>
            <a:off x="7436927" y="364751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2C09D482-0043-4DDA-9142-D19BD7DE93AE}"/>
              </a:ext>
            </a:extLst>
          </p:cNvPr>
          <p:cNvCxnSpPr>
            <a:cxnSpLocks/>
          </p:cNvCxnSpPr>
          <p:nvPr/>
        </p:nvCxnSpPr>
        <p:spPr>
          <a:xfrm>
            <a:off x="7417496" y="328747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>
            <a:extLst>
              <a:ext uri="{FF2B5EF4-FFF2-40B4-BE49-F238E27FC236}">
                <a16:creationId xmlns:a16="http://schemas.microsoft.com/office/drawing/2014/main" id="{33458518-EABD-43F4-850A-2C8C89EB61F8}"/>
              </a:ext>
            </a:extLst>
          </p:cNvPr>
          <p:cNvCxnSpPr>
            <a:cxnSpLocks/>
          </p:cNvCxnSpPr>
          <p:nvPr/>
        </p:nvCxnSpPr>
        <p:spPr>
          <a:xfrm>
            <a:off x="7437554" y="4365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DB181858-115D-4616-B7D4-6857A0E0F1D9}"/>
              </a:ext>
            </a:extLst>
          </p:cNvPr>
          <p:cNvCxnSpPr>
            <a:cxnSpLocks/>
          </p:cNvCxnSpPr>
          <p:nvPr/>
        </p:nvCxnSpPr>
        <p:spPr>
          <a:xfrm>
            <a:off x="7418123" y="4005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663FCFED-277B-457C-99A3-B5C96097591F}"/>
              </a:ext>
            </a:extLst>
          </p:cNvPr>
          <p:cNvCxnSpPr>
            <a:cxnSpLocks/>
          </p:cNvCxnSpPr>
          <p:nvPr/>
        </p:nvCxnSpPr>
        <p:spPr>
          <a:xfrm>
            <a:off x="7442283" y="508557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128">
            <a:extLst>
              <a:ext uri="{FF2B5EF4-FFF2-40B4-BE49-F238E27FC236}">
                <a16:creationId xmlns:a16="http://schemas.microsoft.com/office/drawing/2014/main" id="{6A44ED59-6EEE-4851-AD7F-4E911C71034D}"/>
              </a:ext>
            </a:extLst>
          </p:cNvPr>
          <p:cNvCxnSpPr>
            <a:cxnSpLocks/>
          </p:cNvCxnSpPr>
          <p:nvPr/>
        </p:nvCxnSpPr>
        <p:spPr>
          <a:xfrm>
            <a:off x="7422852" y="47255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1F3ED9D7-5156-4C35-B533-2E72AC90C00A}"/>
              </a:ext>
            </a:extLst>
          </p:cNvPr>
          <p:cNvCxnSpPr>
            <a:cxnSpLocks/>
          </p:cNvCxnSpPr>
          <p:nvPr/>
        </p:nvCxnSpPr>
        <p:spPr>
          <a:xfrm>
            <a:off x="7422852" y="544561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7E6B20AE-2E9E-4728-A64D-D423951A754F}"/>
              </a:ext>
            </a:extLst>
          </p:cNvPr>
          <p:cNvCxnSpPr>
            <a:cxnSpLocks/>
          </p:cNvCxnSpPr>
          <p:nvPr/>
        </p:nvCxnSpPr>
        <p:spPr>
          <a:xfrm flipH="1">
            <a:off x="7320074" y="527060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29EF04CB-0467-483D-B088-DFAC633ED380}"/>
              </a:ext>
            </a:extLst>
          </p:cNvPr>
          <p:cNvCxnSpPr>
            <a:cxnSpLocks/>
          </p:cNvCxnSpPr>
          <p:nvPr/>
        </p:nvCxnSpPr>
        <p:spPr>
          <a:xfrm flipH="1">
            <a:off x="7319120" y="491056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18030455-C5D1-4BB8-A262-72676A9B293A}"/>
              </a:ext>
            </a:extLst>
          </p:cNvPr>
          <p:cNvCxnSpPr>
            <a:cxnSpLocks/>
          </p:cNvCxnSpPr>
          <p:nvPr/>
        </p:nvCxnSpPr>
        <p:spPr>
          <a:xfrm flipH="1">
            <a:off x="7330786" y="455052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F3306980-0E61-41D4-9EBB-B989466CE826}"/>
              </a:ext>
            </a:extLst>
          </p:cNvPr>
          <p:cNvCxnSpPr>
            <a:cxnSpLocks/>
          </p:cNvCxnSpPr>
          <p:nvPr/>
        </p:nvCxnSpPr>
        <p:spPr>
          <a:xfrm flipH="1">
            <a:off x="7305667" y="419029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4249B99-1E0A-4EA5-80A9-188EBF26D75A}"/>
              </a:ext>
            </a:extLst>
          </p:cNvPr>
          <p:cNvCxnSpPr>
            <a:cxnSpLocks/>
          </p:cNvCxnSpPr>
          <p:nvPr/>
        </p:nvCxnSpPr>
        <p:spPr>
          <a:xfrm flipH="1">
            <a:off x="7304713" y="383025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D20514B7-EB61-4708-ABCF-6B8260E13AEA}"/>
              </a:ext>
            </a:extLst>
          </p:cNvPr>
          <p:cNvCxnSpPr>
            <a:cxnSpLocks/>
          </p:cNvCxnSpPr>
          <p:nvPr/>
        </p:nvCxnSpPr>
        <p:spPr>
          <a:xfrm flipH="1">
            <a:off x="7316379" y="347021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DEDCAEA6-AB7F-4BFA-8DB9-49C8D329E85F}"/>
              </a:ext>
            </a:extLst>
          </p:cNvPr>
          <p:cNvCxnSpPr>
            <a:cxnSpLocks/>
          </p:cNvCxnSpPr>
          <p:nvPr/>
        </p:nvCxnSpPr>
        <p:spPr>
          <a:xfrm flipH="1">
            <a:off x="7334149" y="312357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B58D7B59-175A-4EAA-9BA1-AF5BB65ADD3F}"/>
              </a:ext>
            </a:extLst>
          </p:cNvPr>
          <p:cNvCxnSpPr>
            <a:cxnSpLocks/>
          </p:cNvCxnSpPr>
          <p:nvPr/>
        </p:nvCxnSpPr>
        <p:spPr>
          <a:xfrm flipH="1">
            <a:off x="7333195" y="276353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40C5E7C-5EFF-46C9-AFB4-A02879CB43AF}"/>
              </a:ext>
            </a:extLst>
          </p:cNvPr>
          <p:cNvCxnSpPr>
            <a:cxnSpLocks/>
          </p:cNvCxnSpPr>
          <p:nvPr/>
        </p:nvCxnSpPr>
        <p:spPr>
          <a:xfrm flipH="1">
            <a:off x="7344861" y="240349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7CA3903A-B501-4B91-858D-134BF5FCF424}"/>
              </a:ext>
            </a:extLst>
          </p:cNvPr>
          <p:cNvCxnSpPr>
            <a:cxnSpLocks/>
          </p:cNvCxnSpPr>
          <p:nvPr/>
        </p:nvCxnSpPr>
        <p:spPr>
          <a:xfrm flipH="1">
            <a:off x="7340718" y="2030247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C06D6474-9467-40D9-92D5-86B2BBCC95FB}"/>
              </a:ext>
            </a:extLst>
          </p:cNvPr>
          <p:cNvCxnSpPr>
            <a:cxnSpLocks/>
          </p:cNvCxnSpPr>
          <p:nvPr/>
        </p:nvCxnSpPr>
        <p:spPr>
          <a:xfrm>
            <a:off x="8128474" y="5630647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090619BB-571F-43BD-B770-E1DF778BE212}"/>
              </a:ext>
            </a:extLst>
          </p:cNvPr>
          <p:cNvCxnSpPr>
            <a:cxnSpLocks/>
          </p:cNvCxnSpPr>
          <p:nvPr/>
        </p:nvCxnSpPr>
        <p:spPr>
          <a:xfrm>
            <a:off x="8857122" y="563140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725F5B78-6732-40FE-B4DB-F991F4C08E99}"/>
              </a:ext>
            </a:extLst>
          </p:cNvPr>
          <p:cNvCxnSpPr>
            <a:cxnSpLocks/>
          </p:cNvCxnSpPr>
          <p:nvPr/>
        </p:nvCxnSpPr>
        <p:spPr>
          <a:xfrm>
            <a:off x="9569987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6DE64C11-0442-4085-AD1B-5931A10DC2FE}"/>
              </a:ext>
            </a:extLst>
          </p:cNvPr>
          <p:cNvCxnSpPr>
            <a:cxnSpLocks/>
          </p:cNvCxnSpPr>
          <p:nvPr/>
        </p:nvCxnSpPr>
        <p:spPr>
          <a:xfrm>
            <a:off x="10287166" y="5634839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2116A529-1DC3-4584-B1A6-51F3D40E8C58}"/>
              </a:ext>
            </a:extLst>
          </p:cNvPr>
          <p:cNvCxnSpPr>
            <a:cxnSpLocks/>
          </p:cNvCxnSpPr>
          <p:nvPr/>
        </p:nvCxnSpPr>
        <p:spPr>
          <a:xfrm>
            <a:off x="11014868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met pijl 145">
            <a:extLst>
              <a:ext uri="{FF2B5EF4-FFF2-40B4-BE49-F238E27FC236}">
                <a16:creationId xmlns:a16="http://schemas.microsoft.com/office/drawing/2014/main" id="{5AAB3D0A-3755-47CC-9524-40BDBF6FC0D6}"/>
              </a:ext>
            </a:extLst>
          </p:cNvPr>
          <p:cNvCxnSpPr>
            <a:cxnSpLocks/>
          </p:cNvCxnSpPr>
          <p:nvPr/>
        </p:nvCxnSpPr>
        <p:spPr>
          <a:xfrm flipV="1">
            <a:off x="6848328" y="2277267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8E1DA1AC-CD9A-4C91-9214-2F04F95B70C4}"/>
              </a:ext>
            </a:extLst>
          </p:cNvPr>
          <p:cNvCxnSpPr>
            <a:cxnSpLocks/>
          </p:cNvCxnSpPr>
          <p:nvPr/>
        </p:nvCxnSpPr>
        <p:spPr>
          <a:xfrm>
            <a:off x="9935982" y="5990687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kstvak 147">
            <a:extLst>
              <a:ext uri="{FF2B5EF4-FFF2-40B4-BE49-F238E27FC236}">
                <a16:creationId xmlns:a16="http://schemas.microsoft.com/office/drawing/2014/main" id="{DC79ABDE-A9B3-47CD-B02D-B896E56DAD39}"/>
              </a:ext>
            </a:extLst>
          </p:cNvPr>
          <p:cNvSpPr txBox="1"/>
          <p:nvPr/>
        </p:nvSpPr>
        <p:spPr>
          <a:xfrm>
            <a:off x="6453829" y="2949280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149" name="Tekstvak 148">
            <a:extLst>
              <a:ext uri="{FF2B5EF4-FFF2-40B4-BE49-F238E27FC236}">
                <a16:creationId xmlns:a16="http://schemas.microsoft.com/office/drawing/2014/main" id="{CC0E9F55-34EE-44B7-B5DB-E05B9F0093F0}"/>
              </a:ext>
            </a:extLst>
          </p:cNvPr>
          <p:cNvSpPr txBox="1"/>
          <p:nvPr/>
        </p:nvSpPr>
        <p:spPr>
          <a:xfrm>
            <a:off x="9363550" y="5990688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D0E1B44F-2698-4A37-8591-B9D398E790BD}"/>
              </a:ext>
            </a:extLst>
          </p:cNvPr>
          <p:cNvSpPr txBox="1"/>
          <p:nvPr/>
        </p:nvSpPr>
        <p:spPr>
          <a:xfrm rot="16200000">
            <a:off x="6193455" y="2462803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151" name="Tekstvak 150">
            <a:extLst>
              <a:ext uri="{FF2B5EF4-FFF2-40B4-BE49-F238E27FC236}">
                <a16:creationId xmlns:a16="http://schemas.microsoft.com/office/drawing/2014/main" id="{F1EF76D9-0411-44AE-B77A-26451FC14EED}"/>
              </a:ext>
            </a:extLst>
          </p:cNvPr>
          <p:cNvSpPr txBox="1"/>
          <p:nvPr/>
        </p:nvSpPr>
        <p:spPr>
          <a:xfrm>
            <a:off x="9888359" y="6259961"/>
            <a:ext cx="118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1.000 stuks</a:t>
            </a:r>
          </a:p>
        </p:txBody>
      </p:sp>
      <p:sp>
        <p:nvSpPr>
          <p:cNvPr id="152" name="Tekstvak 151">
            <a:extLst>
              <a:ext uri="{FF2B5EF4-FFF2-40B4-BE49-F238E27FC236}">
                <a16:creationId xmlns:a16="http://schemas.microsoft.com/office/drawing/2014/main" id="{088705FB-EB35-44A3-BE91-7BF2DE079FDE}"/>
              </a:ext>
            </a:extLst>
          </p:cNvPr>
          <p:cNvSpPr txBox="1"/>
          <p:nvPr/>
        </p:nvSpPr>
        <p:spPr>
          <a:xfrm>
            <a:off x="7916713" y="5708389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53" name="Tekstvak 152">
            <a:extLst>
              <a:ext uri="{FF2B5EF4-FFF2-40B4-BE49-F238E27FC236}">
                <a16:creationId xmlns:a16="http://schemas.microsoft.com/office/drawing/2014/main" id="{FBE57F3B-3BA6-4E52-8C66-6CB465A499DB}"/>
              </a:ext>
            </a:extLst>
          </p:cNvPr>
          <p:cNvSpPr txBox="1"/>
          <p:nvPr/>
        </p:nvSpPr>
        <p:spPr>
          <a:xfrm>
            <a:off x="8586852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54" name="Tekstvak 153">
            <a:extLst>
              <a:ext uri="{FF2B5EF4-FFF2-40B4-BE49-F238E27FC236}">
                <a16:creationId xmlns:a16="http://schemas.microsoft.com/office/drawing/2014/main" id="{D2946594-5BE8-4254-8DB8-3936D9D10247}"/>
              </a:ext>
            </a:extLst>
          </p:cNvPr>
          <p:cNvSpPr txBox="1"/>
          <p:nvPr/>
        </p:nvSpPr>
        <p:spPr>
          <a:xfrm>
            <a:off x="9299717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155" name="Tekstvak 154">
            <a:extLst>
              <a:ext uri="{FF2B5EF4-FFF2-40B4-BE49-F238E27FC236}">
                <a16:creationId xmlns:a16="http://schemas.microsoft.com/office/drawing/2014/main" id="{7224A510-1B9D-4BA4-80CB-5F1E75B32970}"/>
              </a:ext>
            </a:extLst>
          </p:cNvPr>
          <p:cNvSpPr txBox="1"/>
          <p:nvPr/>
        </p:nvSpPr>
        <p:spPr>
          <a:xfrm>
            <a:off x="10023668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56" name="Tekstvak 155">
            <a:extLst>
              <a:ext uri="{FF2B5EF4-FFF2-40B4-BE49-F238E27FC236}">
                <a16:creationId xmlns:a16="http://schemas.microsoft.com/office/drawing/2014/main" id="{3275743C-1099-48F6-91F7-90A0E818C2CC}"/>
              </a:ext>
            </a:extLst>
          </p:cNvPr>
          <p:cNvSpPr txBox="1"/>
          <p:nvPr/>
        </p:nvSpPr>
        <p:spPr>
          <a:xfrm>
            <a:off x="10748531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2.500</a:t>
            </a:r>
          </a:p>
        </p:txBody>
      </p:sp>
      <p:sp>
        <p:nvSpPr>
          <p:cNvPr id="157" name="Tekstvak 156">
            <a:extLst>
              <a:ext uri="{FF2B5EF4-FFF2-40B4-BE49-F238E27FC236}">
                <a16:creationId xmlns:a16="http://schemas.microsoft.com/office/drawing/2014/main" id="{5DDCAB82-C3E4-4DA1-90B6-C55D9C19A12A}"/>
              </a:ext>
            </a:extLst>
          </p:cNvPr>
          <p:cNvSpPr txBox="1"/>
          <p:nvPr/>
        </p:nvSpPr>
        <p:spPr>
          <a:xfrm>
            <a:off x="6855452" y="477432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58" name="Tekstvak 157">
            <a:extLst>
              <a:ext uri="{FF2B5EF4-FFF2-40B4-BE49-F238E27FC236}">
                <a16:creationId xmlns:a16="http://schemas.microsoft.com/office/drawing/2014/main" id="{30524EF9-A19E-46B6-812C-15CA36D2AD0F}"/>
              </a:ext>
            </a:extLst>
          </p:cNvPr>
          <p:cNvSpPr txBox="1"/>
          <p:nvPr/>
        </p:nvSpPr>
        <p:spPr>
          <a:xfrm>
            <a:off x="6855452" y="405405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59" name="Tekstvak 158">
            <a:extLst>
              <a:ext uri="{FF2B5EF4-FFF2-40B4-BE49-F238E27FC236}">
                <a16:creationId xmlns:a16="http://schemas.microsoft.com/office/drawing/2014/main" id="{58595579-CA96-4BA3-A506-C2241E4B2840}"/>
              </a:ext>
            </a:extLst>
          </p:cNvPr>
          <p:cNvSpPr txBox="1"/>
          <p:nvPr/>
        </p:nvSpPr>
        <p:spPr>
          <a:xfrm>
            <a:off x="6855452" y="3336257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160" name="Tekstvak 159">
            <a:extLst>
              <a:ext uri="{FF2B5EF4-FFF2-40B4-BE49-F238E27FC236}">
                <a16:creationId xmlns:a16="http://schemas.microsoft.com/office/drawing/2014/main" id="{24404049-2B96-4DFD-BC78-57180193E9C6}"/>
              </a:ext>
            </a:extLst>
          </p:cNvPr>
          <p:cNvSpPr txBox="1"/>
          <p:nvPr/>
        </p:nvSpPr>
        <p:spPr>
          <a:xfrm>
            <a:off x="6855452" y="261408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cxnSp>
        <p:nvCxnSpPr>
          <p:cNvPr id="161" name="Rechte verbindingslijn 160">
            <a:extLst>
              <a:ext uri="{FF2B5EF4-FFF2-40B4-BE49-F238E27FC236}">
                <a16:creationId xmlns:a16="http://schemas.microsoft.com/office/drawing/2014/main" id="{4D746843-E82E-479A-B00F-8C3F074E8A6D}"/>
              </a:ext>
            </a:extLst>
          </p:cNvPr>
          <p:cNvCxnSpPr>
            <a:cxnSpLocks/>
          </p:cNvCxnSpPr>
          <p:nvPr/>
        </p:nvCxnSpPr>
        <p:spPr>
          <a:xfrm>
            <a:off x="7430071" y="2038861"/>
            <a:ext cx="3558547" cy="3570827"/>
          </a:xfrm>
          <a:prstGeom prst="line">
            <a:avLst/>
          </a:prstGeom>
          <a:ln>
            <a:solidFill>
              <a:srgbClr val="52893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2" name="Tekstvak 161">
            <a:extLst>
              <a:ext uri="{FF2B5EF4-FFF2-40B4-BE49-F238E27FC236}">
                <a16:creationId xmlns:a16="http://schemas.microsoft.com/office/drawing/2014/main" id="{893B9D35-4268-41B6-91CB-AE3761AEDC2D}"/>
              </a:ext>
            </a:extLst>
          </p:cNvPr>
          <p:cNvSpPr txBox="1"/>
          <p:nvPr/>
        </p:nvSpPr>
        <p:spPr>
          <a:xfrm>
            <a:off x="6855452" y="189400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sp>
        <p:nvSpPr>
          <p:cNvPr id="163" name="Tekstvak 162">
            <a:extLst>
              <a:ext uri="{FF2B5EF4-FFF2-40B4-BE49-F238E27FC236}">
                <a16:creationId xmlns:a16="http://schemas.microsoft.com/office/drawing/2014/main" id="{4F326BD6-7498-46FE-91C5-002F57E9B3ED}"/>
              </a:ext>
            </a:extLst>
          </p:cNvPr>
          <p:cNvSpPr txBox="1"/>
          <p:nvPr/>
        </p:nvSpPr>
        <p:spPr>
          <a:xfrm>
            <a:off x="8239664" y="137977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4F98BD"/>
                </a:solidFill>
              </a:rPr>
              <a:t>Monopolist</a:t>
            </a:r>
          </a:p>
        </p:txBody>
      </p:sp>
      <p:cxnSp>
        <p:nvCxnSpPr>
          <p:cNvPr id="164" name="Rechte verbindingslijn 163">
            <a:extLst>
              <a:ext uri="{FF2B5EF4-FFF2-40B4-BE49-F238E27FC236}">
                <a16:creationId xmlns:a16="http://schemas.microsoft.com/office/drawing/2014/main" id="{3BD506CC-7B75-4F4F-8282-8E740ED2D010}"/>
              </a:ext>
            </a:extLst>
          </p:cNvPr>
          <p:cNvCxnSpPr>
            <a:cxnSpLocks/>
          </p:cNvCxnSpPr>
          <p:nvPr/>
        </p:nvCxnSpPr>
        <p:spPr>
          <a:xfrm>
            <a:off x="7421111" y="2030113"/>
            <a:ext cx="1984669" cy="3946007"/>
          </a:xfrm>
          <a:prstGeom prst="line">
            <a:avLst/>
          </a:prstGeom>
          <a:ln>
            <a:solidFill>
              <a:srgbClr val="CA4F2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5" name="Tekstvak 164">
            <a:extLst>
              <a:ext uri="{FF2B5EF4-FFF2-40B4-BE49-F238E27FC236}">
                <a16:creationId xmlns:a16="http://schemas.microsoft.com/office/drawing/2014/main" id="{808FEA10-0C31-42FC-BE35-5A2B1289BAA6}"/>
              </a:ext>
            </a:extLst>
          </p:cNvPr>
          <p:cNvSpPr txBox="1"/>
          <p:nvPr/>
        </p:nvSpPr>
        <p:spPr>
          <a:xfrm>
            <a:off x="9094994" y="525546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178" name="Vrije vorm: vorm 177">
            <a:extLst>
              <a:ext uri="{FF2B5EF4-FFF2-40B4-BE49-F238E27FC236}">
                <a16:creationId xmlns:a16="http://schemas.microsoft.com/office/drawing/2014/main" id="{7DDE53FC-12CC-4B77-9CD1-60C1EE10569E}"/>
              </a:ext>
            </a:extLst>
          </p:cNvPr>
          <p:cNvSpPr/>
          <p:nvPr/>
        </p:nvSpPr>
        <p:spPr>
          <a:xfrm>
            <a:off x="3281082" y="1891554"/>
            <a:ext cx="673452" cy="842682"/>
          </a:xfrm>
          <a:custGeom>
            <a:avLst/>
            <a:gdLst>
              <a:gd name="connsiteX0" fmla="*/ 242047 w 676895"/>
              <a:gd name="connsiteY0" fmla="*/ 0 h 905435"/>
              <a:gd name="connsiteX1" fmla="*/ 672353 w 676895"/>
              <a:gd name="connsiteY1" fmla="*/ 591671 h 905435"/>
              <a:gd name="connsiteX2" fmla="*/ 0 w 676895"/>
              <a:gd name="connsiteY2" fmla="*/ 905435 h 905435"/>
              <a:gd name="connsiteX0" fmla="*/ 134470 w 673452"/>
              <a:gd name="connsiteY0" fmla="*/ 0 h 842682"/>
              <a:gd name="connsiteX1" fmla="*/ 672353 w 673452"/>
              <a:gd name="connsiteY1" fmla="*/ 528918 h 842682"/>
              <a:gd name="connsiteX2" fmla="*/ 0 w 673452"/>
              <a:gd name="connsiteY2" fmla="*/ 842682 h 8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452" h="842682">
                <a:moveTo>
                  <a:pt x="134470" y="0"/>
                </a:moveTo>
                <a:cubicBezTo>
                  <a:pt x="369793" y="220382"/>
                  <a:pt x="694765" y="388471"/>
                  <a:pt x="672353" y="528918"/>
                </a:cubicBezTo>
                <a:cubicBezTo>
                  <a:pt x="649941" y="669365"/>
                  <a:pt x="316006" y="761253"/>
                  <a:pt x="0" y="842682"/>
                </a:cubicBez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2" name="Vrije vorm: vorm 181">
            <a:extLst>
              <a:ext uri="{FF2B5EF4-FFF2-40B4-BE49-F238E27FC236}">
                <a16:creationId xmlns:a16="http://schemas.microsoft.com/office/drawing/2014/main" id="{0553AF2A-6659-4102-9281-132A70930BF7}"/>
              </a:ext>
            </a:extLst>
          </p:cNvPr>
          <p:cNvSpPr/>
          <p:nvPr/>
        </p:nvSpPr>
        <p:spPr>
          <a:xfrm>
            <a:off x="3361765" y="2823882"/>
            <a:ext cx="1260418" cy="905436"/>
          </a:xfrm>
          <a:custGeom>
            <a:avLst/>
            <a:gdLst>
              <a:gd name="connsiteX0" fmla="*/ 0 w 1260418"/>
              <a:gd name="connsiteY0" fmla="*/ 0 h 905436"/>
              <a:gd name="connsiteX1" fmla="*/ 1255059 w 1260418"/>
              <a:gd name="connsiteY1" fmla="*/ 564777 h 905436"/>
              <a:gd name="connsiteX2" fmla="*/ 367553 w 1260418"/>
              <a:gd name="connsiteY2" fmla="*/ 905436 h 90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0418" h="905436">
                <a:moveTo>
                  <a:pt x="0" y="0"/>
                </a:moveTo>
                <a:cubicBezTo>
                  <a:pt x="596900" y="206935"/>
                  <a:pt x="1193800" y="413871"/>
                  <a:pt x="1255059" y="564777"/>
                </a:cubicBezTo>
                <a:cubicBezTo>
                  <a:pt x="1316318" y="715683"/>
                  <a:pt x="841935" y="810559"/>
                  <a:pt x="367553" y="905436"/>
                </a:cubicBez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3" name="Vrije vorm: vorm 182">
            <a:extLst>
              <a:ext uri="{FF2B5EF4-FFF2-40B4-BE49-F238E27FC236}">
                <a16:creationId xmlns:a16="http://schemas.microsoft.com/office/drawing/2014/main" id="{62B1297E-6113-450B-888F-64CEB2B9BB28}"/>
              </a:ext>
            </a:extLst>
          </p:cNvPr>
          <p:cNvSpPr/>
          <p:nvPr/>
        </p:nvSpPr>
        <p:spPr>
          <a:xfrm>
            <a:off x="3469341" y="3810000"/>
            <a:ext cx="909423" cy="887506"/>
          </a:xfrm>
          <a:custGeom>
            <a:avLst/>
            <a:gdLst>
              <a:gd name="connsiteX0" fmla="*/ 268941 w 909423"/>
              <a:gd name="connsiteY0" fmla="*/ 0 h 887506"/>
              <a:gd name="connsiteX1" fmla="*/ 905435 w 909423"/>
              <a:gd name="connsiteY1" fmla="*/ 430306 h 887506"/>
              <a:gd name="connsiteX2" fmla="*/ 0 w 909423"/>
              <a:gd name="connsiteY2" fmla="*/ 887506 h 88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423" h="887506">
                <a:moveTo>
                  <a:pt x="268941" y="0"/>
                </a:moveTo>
                <a:cubicBezTo>
                  <a:pt x="609600" y="141194"/>
                  <a:pt x="950259" y="282388"/>
                  <a:pt x="905435" y="430306"/>
                </a:cubicBezTo>
                <a:cubicBezTo>
                  <a:pt x="860611" y="578224"/>
                  <a:pt x="430305" y="732865"/>
                  <a:pt x="0" y="887506"/>
                </a:cubicBez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4" name="Tekstvak 183">
            <a:extLst>
              <a:ext uri="{FF2B5EF4-FFF2-40B4-BE49-F238E27FC236}">
                <a16:creationId xmlns:a16="http://schemas.microsoft.com/office/drawing/2014/main" id="{46A90531-7873-4777-87CB-6AC3A3410186}"/>
              </a:ext>
            </a:extLst>
          </p:cNvPr>
          <p:cNvSpPr txBox="1"/>
          <p:nvPr/>
        </p:nvSpPr>
        <p:spPr>
          <a:xfrm>
            <a:off x="3932742" y="2097899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vraaglijn omzetten</a:t>
            </a:r>
          </a:p>
          <a:p>
            <a:r>
              <a:rPr lang="nl-NL" sz="1600" dirty="0">
                <a:solidFill>
                  <a:schemeClr val="bg1"/>
                </a:solidFill>
              </a:rPr>
              <a:t>in </a:t>
            </a:r>
            <a:r>
              <a:rPr lang="nl-NL" sz="1600" dirty="0" err="1">
                <a:solidFill>
                  <a:schemeClr val="bg1"/>
                </a:solidFill>
              </a:rPr>
              <a:t>prijsafzetlijn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86" name="Tekstvak 185">
            <a:extLst>
              <a:ext uri="{FF2B5EF4-FFF2-40B4-BE49-F238E27FC236}">
                <a16:creationId xmlns:a16="http://schemas.microsoft.com/office/drawing/2014/main" id="{246B3D91-633B-4A0A-BB1F-6799EEB97EF9}"/>
              </a:ext>
            </a:extLst>
          </p:cNvPr>
          <p:cNvSpPr txBox="1"/>
          <p:nvPr/>
        </p:nvSpPr>
        <p:spPr>
          <a:xfrm>
            <a:off x="4610166" y="3103152"/>
            <a:ext cx="1230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omzet:</a:t>
            </a:r>
          </a:p>
          <a:p>
            <a:r>
              <a:rPr lang="nl-NL" sz="1600" dirty="0">
                <a:solidFill>
                  <a:schemeClr val="bg1"/>
                </a:solidFill>
              </a:rPr>
              <a:t>TO = P × Q</a:t>
            </a:r>
          </a:p>
        </p:txBody>
      </p:sp>
      <p:sp>
        <p:nvSpPr>
          <p:cNvPr id="187" name="Tekstvak 186">
            <a:extLst>
              <a:ext uri="{FF2B5EF4-FFF2-40B4-BE49-F238E27FC236}">
                <a16:creationId xmlns:a16="http://schemas.microsoft.com/office/drawing/2014/main" id="{AB633F02-8657-441F-92A1-FB8DA7F56298}"/>
              </a:ext>
            </a:extLst>
          </p:cNvPr>
          <p:cNvSpPr txBox="1"/>
          <p:nvPr/>
        </p:nvSpPr>
        <p:spPr>
          <a:xfrm>
            <a:off x="4345476" y="3965752"/>
            <a:ext cx="193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MO = helling TO</a:t>
            </a:r>
          </a:p>
          <a:p>
            <a:r>
              <a:rPr lang="nl-NL" sz="1600" dirty="0">
                <a:solidFill>
                  <a:schemeClr val="bg1"/>
                </a:solidFill>
                <a:sym typeface="Wingdings" panose="05000000000000000000" pitchFamily="2" charset="2"/>
              </a:rPr>
              <a:t>TO differentiëren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8851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2" grpId="0" animBg="1"/>
      <p:bldP spid="183" grpId="0" animBg="1"/>
      <p:bldP spid="184" grpId="0"/>
      <p:bldP spid="186" grpId="0"/>
      <p:bldP spid="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73">
            <a:extLst>
              <a:ext uri="{FF2B5EF4-FFF2-40B4-BE49-F238E27FC236}">
                <a16:creationId xmlns:a16="http://schemas.microsoft.com/office/drawing/2014/main" id="{0EC2DA5C-0873-45F6-8432-7A2FCB10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Monopolist met kosten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proportioneel variabele kosten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5" name="Tijdelijke aanduiding voor inhoud 174">
            <a:extLst>
              <a:ext uri="{FF2B5EF4-FFF2-40B4-BE49-F238E27FC236}">
                <a16:creationId xmlns:a16="http://schemas.microsoft.com/office/drawing/2014/main" id="{9A2B1491-694E-4670-A158-CCF105AFC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1619250"/>
            <a:ext cx="4937655" cy="47053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= -0,5P + 2.500</a:t>
            </a:r>
          </a:p>
          <a:p>
            <a:pPr marL="0" indent="0">
              <a:buNone/>
            </a:pPr>
            <a:r>
              <a:rPr lang="nl-NL" dirty="0"/>
              <a:t>MO = -4Q + 5.000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GVK = MK = € 1.000</a:t>
            </a:r>
          </a:p>
          <a:p>
            <a:pPr marL="0" indent="0">
              <a:buNone/>
            </a:pPr>
            <a:r>
              <a:rPr lang="nl-NL" dirty="0"/>
              <a:t>TCK = € 1,5 mld.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dirty="0"/>
              <a:t>Teken MK en GTK in grafiek</a:t>
            </a:r>
          </a:p>
          <a:p>
            <a:endParaRPr lang="nl-NL" sz="1700" dirty="0"/>
          </a:p>
          <a:p>
            <a:r>
              <a:rPr lang="nl-NL" dirty="0"/>
              <a:t>Doelstellingen </a:t>
            </a:r>
            <a:br>
              <a:rPr lang="nl-NL" dirty="0"/>
            </a:br>
            <a:r>
              <a:rPr lang="nl-NL" dirty="0"/>
              <a:t>(hulppunt </a:t>
            </a:r>
            <a:r>
              <a:rPr lang="nl-NL" b="1" dirty="0">
                <a:solidFill>
                  <a:srgbClr val="C00000"/>
                </a:solidFill>
              </a:rPr>
              <a:t>om Q te bepalen</a:t>
            </a:r>
            <a:r>
              <a:rPr lang="nl-NL" dirty="0"/>
              <a:t>):</a:t>
            </a:r>
          </a:p>
          <a:p>
            <a:pPr lvl="1"/>
            <a:r>
              <a:rPr lang="nl-NL" sz="1900" dirty="0"/>
              <a:t>Maximale omzet</a:t>
            </a:r>
          </a:p>
          <a:p>
            <a:pPr lvl="2"/>
            <a:r>
              <a:rPr lang="nl-NL" sz="1900" dirty="0"/>
              <a:t>MO = 0</a:t>
            </a:r>
          </a:p>
          <a:p>
            <a:pPr lvl="1"/>
            <a:r>
              <a:rPr lang="nl-NL" sz="1900" dirty="0"/>
              <a:t>Break even afzet</a:t>
            </a:r>
          </a:p>
          <a:p>
            <a:pPr lvl="2"/>
            <a:r>
              <a:rPr lang="nl-NL" sz="1900" dirty="0"/>
              <a:t>GO = GTK</a:t>
            </a:r>
          </a:p>
          <a:p>
            <a:pPr lvl="1"/>
            <a:r>
              <a:rPr lang="nl-NL" sz="1900" dirty="0"/>
              <a:t>Maximale totale winst</a:t>
            </a:r>
          </a:p>
          <a:p>
            <a:pPr lvl="2"/>
            <a:r>
              <a:rPr lang="nl-NL" sz="1900" dirty="0"/>
              <a:t>MO = MK</a:t>
            </a:r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2C3785BD-4E62-4C50-9D64-20DDDC30B253}"/>
              </a:ext>
            </a:extLst>
          </p:cNvPr>
          <p:cNvSpPr/>
          <p:nvPr/>
        </p:nvSpPr>
        <p:spPr>
          <a:xfrm>
            <a:off x="10489540" y="5105216"/>
            <a:ext cx="5052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GO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EF6F9905-A1C0-4944-8440-35A08F6A59B2}"/>
              </a:ext>
            </a:extLst>
          </p:cNvPr>
          <p:cNvSpPr/>
          <p:nvPr/>
        </p:nvSpPr>
        <p:spPr>
          <a:xfrm>
            <a:off x="10971155" y="4925223"/>
            <a:ext cx="502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prijs</a:t>
            </a:r>
          </a:p>
        </p:txBody>
      </p:sp>
      <p:sp>
        <p:nvSpPr>
          <p:cNvPr id="94" name="Rechthoek 93">
            <a:extLst>
              <a:ext uri="{FF2B5EF4-FFF2-40B4-BE49-F238E27FC236}">
                <a16:creationId xmlns:a16="http://schemas.microsoft.com/office/drawing/2014/main" id="{A09C3264-C2AE-4DC3-9949-14001553CEB4}"/>
              </a:ext>
            </a:extLst>
          </p:cNvPr>
          <p:cNvSpPr/>
          <p:nvPr/>
        </p:nvSpPr>
        <p:spPr>
          <a:xfrm>
            <a:off x="10966314" y="5123451"/>
            <a:ext cx="619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afzet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15D908BB-D8A0-41F6-A26F-04153D18A6BD}"/>
              </a:ext>
            </a:extLst>
          </p:cNvPr>
          <p:cNvSpPr/>
          <p:nvPr/>
        </p:nvSpPr>
        <p:spPr>
          <a:xfrm>
            <a:off x="10981957" y="5284327"/>
            <a:ext cx="372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q</a:t>
            </a:r>
            <a:r>
              <a:rPr lang="nl-NL" sz="1400" baseline="-25000" dirty="0" err="1">
                <a:solidFill>
                  <a:schemeClr val="bg1"/>
                </a:solidFill>
              </a:rPr>
              <a:t>v</a:t>
            </a:r>
            <a:endParaRPr lang="nl-NL" sz="1400" baseline="-25000" dirty="0">
              <a:solidFill>
                <a:schemeClr val="bg1"/>
              </a:solidFill>
            </a:endParaRPr>
          </a:p>
        </p:txBody>
      </p:sp>
      <p:cxnSp>
        <p:nvCxnSpPr>
          <p:cNvPr id="96" name="Rechte verbindingslijn 95">
            <a:extLst>
              <a:ext uri="{FF2B5EF4-FFF2-40B4-BE49-F238E27FC236}">
                <a16:creationId xmlns:a16="http://schemas.microsoft.com/office/drawing/2014/main" id="{18B66A49-AFFD-4E66-849F-041CC55C1FD0}"/>
              </a:ext>
            </a:extLst>
          </p:cNvPr>
          <p:cNvCxnSpPr/>
          <p:nvPr/>
        </p:nvCxnSpPr>
        <p:spPr>
          <a:xfrm flipV="1">
            <a:off x="10943084" y="5116372"/>
            <a:ext cx="70721" cy="1555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D0301059-9E46-4BF5-99F0-5BEFA0C48572}"/>
              </a:ext>
            </a:extLst>
          </p:cNvPr>
          <p:cNvCxnSpPr/>
          <p:nvPr/>
        </p:nvCxnSpPr>
        <p:spPr>
          <a:xfrm>
            <a:off x="10943084" y="5291186"/>
            <a:ext cx="707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Rechte verbindingslijn 97">
            <a:extLst>
              <a:ext uri="{FF2B5EF4-FFF2-40B4-BE49-F238E27FC236}">
                <a16:creationId xmlns:a16="http://schemas.microsoft.com/office/drawing/2014/main" id="{91505C37-BA91-43FD-832A-46426A97B826}"/>
              </a:ext>
            </a:extLst>
          </p:cNvPr>
          <p:cNvCxnSpPr/>
          <p:nvPr/>
        </p:nvCxnSpPr>
        <p:spPr>
          <a:xfrm>
            <a:off x="10943084" y="5291186"/>
            <a:ext cx="70721" cy="1353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Rechte verbindingslijn 98">
            <a:extLst>
              <a:ext uri="{FF2B5EF4-FFF2-40B4-BE49-F238E27FC236}">
                <a16:creationId xmlns:a16="http://schemas.microsoft.com/office/drawing/2014/main" id="{E6539804-C8EF-4A83-8D9B-A4235409FE34}"/>
              </a:ext>
            </a:extLst>
          </p:cNvPr>
          <p:cNvCxnSpPr>
            <a:cxnSpLocks/>
          </p:cNvCxnSpPr>
          <p:nvPr/>
        </p:nvCxnSpPr>
        <p:spPr>
          <a:xfrm>
            <a:off x="7297096" y="20302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99">
            <a:extLst>
              <a:ext uri="{FF2B5EF4-FFF2-40B4-BE49-F238E27FC236}">
                <a16:creationId xmlns:a16="http://schemas.microsoft.com/office/drawing/2014/main" id="{8AB9514F-5F9B-4007-830D-A8338D453655}"/>
              </a:ext>
            </a:extLst>
          </p:cNvPr>
          <p:cNvCxnSpPr>
            <a:cxnSpLocks/>
          </p:cNvCxnSpPr>
          <p:nvPr/>
        </p:nvCxnSpPr>
        <p:spPr>
          <a:xfrm>
            <a:off x="7297096" y="27503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B2B08377-C4BC-48FD-BBF1-A34B43904C15}"/>
              </a:ext>
            </a:extLst>
          </p:cNvPr>
          <p:cNvCxnSpPr>
            <a:cxnSpLocks/>
          </p:cNvCxnSpPr>
          <p:nvPr/>
        </p:nvCxnSpPr>
        <p:spPr>
          <a:xfrm flipH="1">
            <a:off x="7277665" y="2030247"/>
            <a:ext cx="1378" cy="36724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101">
            <a:extLst>
              <a:ext uri="{FF2B5EF4-FFF2-40B4-BE49-F238E27FC236}">
                <a16:creationId xmlns:a16="http://schemas.microsoft.com/office/drawing/2014/main" id="{329FD926-2333-4D92-AE74-C27422E5CE7D}"/>
              </a:ext>
            </a:extLst>
          </p:cNvPr>
          <p:cNvCxnSpPr>
            <a:cxnSpLocks/>
          </p:cNvCxnSpPr>
          <p:nvPr/>
        </p:nvCxnSpPr>
        <p:spPr>
          <a:xfrm>
            <a:off x="7277665" y="23902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102">
            <a:extLst>
              <a:ext uri="{FF2B5EF4-FFF2-40B4-BE49-F238E27FC236}">
                <a16:creationId xmlns:a16="http://schemas.microsoft.com/office/drawing/2014/main" id="{1BCDB56B-7F8C-4E7D-9CCB-22620518BAA5}"/>
              </a:ext>
            </a:extLst>
          </p:cNvPr>
          <p:cNvCxnSpPr>
            <a:cxnSpLocks/>
          </p:cNvCxnSpPr>
          <p:nvPr/>
        </p:nvCxnSpPr>
        <p:spPr>
          <a:xfrm>
            <a:off x="7297096" y="3472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chte verbindingslijn 103">
            <a:extLst>
              <a:ext uri="{FF2B5EF4-FFF2-40B4-BE49-F238E27FC236}">
                <a16:creationId xmlns:a16="http://schemas.microsoft.com/office/drawing/2014/main" id="{F08D73FA-C60B-4CAF-8B68-843CA5C655EA}"/>
              </a:ext>
            </a:extLst>
          </p:cNvPr>
          <p:cNvCxnSpPr>
            <a:cxnSpLocks/>
          </p:cNvCxnSpPr>
          <p:nvPr/>
        </p:nvCxnSpPr>
        <p:spPr>
          <a:xfrm>
            <a:off x="7277665" y="3112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chte verbindingslijn 104">
            <a:extLst>
              <a:ext uri="{FF2B5EF4-FFF2-40B4-BE49-F238E27FC236}">
                <a16:creationId xmlns:a16="http://schemas.microsoft.com/office/drawing/2014/main" id="{B1C8D58F-B537-4B7D-AA3D-EA96218857A1}"/>
              </a:ext>
            </a:extLst>
          </p:cNvPr>
          <p:cNvCxnSpPr>
            <a:cxnSpLocks/>
          </p:cNvCxnSpPr>
          <p:nvPr/>
        </p:nvCxnSpPr>
        <p:spPr>
          <a:xfrm>
            <a:off x="7297723" y="419048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CE6F4DEE-089B-4BCF-A4AC-F8D6F36830FF}"/>
              </a:ext>
            </a:extLst>
          </p:cNvPr>
          <p:cNvCxnSpPr>
            <a:cxnSpLocks/>
          </p:cNvCxnSpPr>
          <p:nvPr/>
        </p:nvCxnSpPr>
        <p:spPr>
          <a:xfrm>
            <a:off x="7278292" y="383044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chte verbindingslijn 106">
            <a:extLst>
              <a:ext uri="{FF2B5EF4-FFF2-40B4-BE49-F238E27FC236}">
                <a16:creationId xmlns:a16="http://schemas.microsoft.com/office/drawing/2014/main" id="{0CD30AE5-ED8E-4433-98CA-AD3DF0DA23E3}"/>
              </a:ext>
            </a:extLst>
          </p:cNvPr>
          <p:cNvCxnSpPr>
            <a:cxnSpLocks/>
          </p:cNvCxnSpPr>
          <p:nvPr/>
        </p:nvCxnSpPr>
        <p:spPr>
          <a:xfrm>
            <a:off x="7993999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B3193F04-FBD3-48CC-8BCB-0728B1FEBE29}"/>
              </a:ext>
            </a:extLst>
          </p:cNvPr>
          <p:cNvCxnSpPr>
            <a:cxnSpLocks/>
          </p:cNvCxnSpPr>
          <p:nvPr/>
        </p:nvCxnSpPr>
        <p:spPr>
          <a:xfrm>
            <a:off x="7647104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0CBD8E8C-D829-451D-ADA2-0A52B386F214}"/>
              </a:ext>
            </a:extLst>
          </p:cNvPr>
          <p:cNvCxnSpPr>
            <a:cxnSpLocks/>
          </p:cNvCxnSpPr>
          <p:nvPr/>
        </p:nvCxnSpPr>
        <p:spPr>
          <a:xfrm>
            <a:off x="871489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61B33F34-FE53-4C11-8E4D-09B2E658370B}"/>
              </a:ext>
            </a:extLst>
          </p:cNvPr>
          <p:cNvCxnSpPr>
            <a:cxnSpLocks/>
          </p:cNvCxnSpPr>
          <p:nvPr/>
        </p:nvCxnSpPr>
        <p:spPr>
          <a:xfrm>
            <a:off x="836800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>
            <a:extLst>
              <a:ext uri="{FF2B5EF4-FFF2-40B4-BE49-F238E27FC236}">
                <a16:creationId xmlns:a16="http://schemas.microsoft.com/office/drawing/2014/main" id="{84F3A05D-0FD8-4605-B03B-D5AD9476AE6E}"/>
              </a:ext>
            </a:extLst>
          </p:cNvPr>
          <p:cNvCxnSpPr>
            <a:cxnSpLocks/>
          </p:cNvCxnSpPr>
          <p:nvPr/>
        </p:nvCxnSpPr>
        <p:spPr>
          <a:xfrm>
            <a:off x="9435512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0975C578-E6EE-4F45-8E31-BBA5B767444B}"/>
              </a:ext>
            </a:extLst>
          </p:cNvPr>
          <p:cNvCxnSpPr>
            <a:cxnSpLocks/>
          </p:cNvCxnSpPr>
          <p:nvPr/>
        </p:nvCxnSpPr>
        <p:spPr>
          <a:xfrm>
            <a:off x="9088617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480C4D6E-C113-4DE9-B472-90584BF3DB5D}"/>
              </a:ext>
            </a:extLst>
          </p:cNvPr>
          <p:cNvCxnSpPr>
            <a:cxnSpLocks/>
          </p:cNvCxnSpPr>
          <p:nvPr/>
        </p:nvCxnSpPr>
        <p:spPr>
          <a:xfrm>
            <a:off x="10152691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>
            <a:extLst>
              <a:ext uri="{FF2B5EF4-FFF2-40B4-BE49-F238E27FC236}">
                <a16:creationId xmlns:a16="http://schemas.microsoft.com/office/drawing/2014/main" id="{C83A8828-1606-4EF5-BBAF-05C476A7E19A}"/>
              </a:ext>
            </a:extLst>
          </p:cNvPr>
          <p:cNvCxnSpPr>
            <a:cxnSpLocks/>
          </p:cNvCxnSpPr>
          <p:nvPr/>
        </p:nvCxnSpPr>
        <p:spPr>
          <a:xfrm>
            <a:off x="9805796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>
            <a:extLst>
              <a:ext uri="{FF2B5EF4-FFF2-40B4-BE49-F238E27FC236}">
                <a16:creationId xmlns:a16="http://schemas.microsoft.com/office/drawing/2014/main" id="{019120B4-BBDB-4C44-ACCA-5E339DC3A172}"/>
              </a:ext>
            </a:extLst>
          </p:cNvPr>
          <p:cNvCxnSpPr>
            <a:cxnSpLocks/>
          </p:cNvCxnSpPr>
          <p:nvPr/>
        </p:nvCxnSpPr>
        <p:spPr>
          <a:xfrm>
            <a:off x="10875288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>
            <a:extLst>
              <a:ext uri="{FF2B5EF4-FFF2-40B4-BE49-F238E27FC236}">
                <a16:creationId xmlns:a16="http://schemas.microsoft.com/office/drawing/2014/main" id="{39A1723F-1DEB-46B0-9445-024AD1CB776B}"/>
              </a:ext>
            </a:extLst>
          </p:cNvPr>
          <p:cNvCxnSpPr>
            <a:cxnSpLocks/>
          </p:cNvCxnSpPr>
          <p:nvPr/>
        </p:nvCxnSpPr>
        <p:spPr>
          <a:xfrm>
            <a:off x="10528393" y="2030247"/>
            <a:ext cx="0" cy="360040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chte verbindingslijn 116">
            <a:extLst>
              <a:ext uri="{FF2B5EF4-FFF2-40B4-BE49-F238E27FC236}">
                <a16:creationId xmlns:a16="http://schemas.microsoft.com/office/drawing/2014/main" id="{32AFEE67-887A-4E79-94AC-FDF8E6C65DC8}"/>
              </a:ext>
            </a:extLst>
          </p:cNvPr>
          <p:cNvCxnSpPr>
            <a:cxnSpLocks/>
          </p:cNvCxnSpPr>
          <p:nvPr/>
        </p:nvCxnSpPr>
        <p:spPr>
          <a:xfrm>
            <a:off x="7302452" y="491056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117">
            <a:extLst>
              <a:ext uri="{FF2B5EF4-FFF2-40B4-BE49-F238E27FC236}">
                <a16:creationId xmlns:a16="http://schemas.microsoft.com/office/drawing/2014/main" id="{36CCDB74-0AEC-462E-90BF-A45D5A0DE746}"/>
              </a:ext>
            </a:extLst>
          </p:cNvPr>
          <p:cNvCxnSpPr>
            <a:cxnSpLocks/>
          </p:cNvCxnSpPr>
          <p:nvPr/>
        </p:nvCxnSpPr>
        <p:spPr>
          <a:xfrm>
            <a:off x="7283021" y="455052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chte verbindingslijn 118">
            <a:extLst>
              <a:ext uri="{FF2B5EF4-FFF2-40B4-BE49-F238E27FC236}">
                <a16:creationId xmlns:a16="http://schemas.microsoft.com/office/drawing/2014/main" id="{9824B57E-FDD2-4EF2-B498-87DAABB97551}"/>
              </a:ext>
            </a:extLst>
          </p:cNvPr>
          <p:cNvCxnSpPr>
            <a:cxnSpLocks/>
          </p:cNvCxnSpPr>
          <p:nvPr/>
        </p:nvCxnSpPr>
        <p:spPr>
          <a:xfrm>
            <a:off x="7211014" y="5630647"/>
            <a:ext cx="3683455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chte verbindingslijn 119">
            <a:extLst>
              <a:ext uri="{FF2B5EF4-FFF2-40B4-BE49-F238E27FC236}">
                <a16:creationId xmlns:a16="http://schemas.microsoft.com/office/drawing/2014/main" id="{4515E6C5-7FCE-4115-A50E-5C2E58DDEA9C}"/>
              </a:ext>
            </a:extLst>
          </p:cNvPr>
          <p:cNvCxnSpPr>
            <a:cxnSpLocks/>
          </p:cNvCxnSpPr>
          <p:nvPr/>
        </p:nvCxnSpPr>
        <p:spPr>
          <a:xfrm>
            <a:off x="7283021" y="5270607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E7518CB5-40B1-4FDF-BD1B-EA750D50133F}"/>
              </a:ext>
            </a:extLst>
          </p:cNvPr>
          <p:cNvCxnSpPr>
            <a:cxnSpLocks/>
          </p:cNvCxnSpPr>
          <p:nvPr/>
        </p:nvCxnSpPr>
        <p:spPr>
          <a:xfrm>
            <a:off x="7302452" y="22052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CFA26475-04CC-47DE-B23C-15E23B51E72A}"/>
              </a:ext>
            </a:extLst>
          </p:cNvPr>
          <p:cNvCxnSpPr>
            <a:cxnSpLocks/>
          </p:cNvCxnSpPr>
          <p:nvPr/>
        </p:nvCxnSpPr>
        <p:spPr>
          <a:xfrm>
            <a:off x="7302452" y="29253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31B0B456-F204-40AE-A403-0FBC14B1FCC1}"/>
              </a:ext>
            </a:extLst>
          </p:cNvPr>
          <p:cNvCxnSpPr>
            <a:cxnSpLocks/>
          </p:cNvCxnSpPr>
          <p:nvPr/>
        </p:nvCxnSpPr>
        <p:spPr>
          <a:xfrm>
            <a:off x="7283021" y="25652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6C04EC21-2A54-41A0-8E85-8340913AE9E5}"/>
              </a:ext>
            </a:extLst>
          </p:cNvPr>
          <p:cNvCxnSpPr>
            <a:cxnSpLocks/>
          </p:cNvCxnSpPr>
          <p:nvPr/>
        </p:nvCxnSpPr>
        <p:spPr>
          <a:xfrm>
            <a:off x="7302452" y="364751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2C09D482-0043-4DDA-9142-D19BD7DE93AE}"/>
              </a:ext>
            </a:extLst>
          </p:cNvPr>
          <p:cNvCxnSpPr>
            <a:cxnSpLocks/>
          </p:cNvCxnSpPr>
          <p:nvPr/>
        </p:nvCxnSpPr>
        <p:spPr>
          <a:xfrm>
            <a:off x="7283021" y="3287471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chte verbindingslijn 125">
            <a:extLst>
              <a:ext uri="{FF2B5EF4-FFF2-40B4-BE49-F238E27FC236}">
                <a16:creationId xmlns:a16="http://schemas.microsoft.com/office/drawing/2014/main" id="{33458518-EABD-43F4-850A-2C8C89EB61F8}"/>
              </a:ext>
            </a:extLst>
          </p:cNvPr>
          <p:cNvCxnSpPr>
            <a:cxnSpLocks/>
          </p:cNvCxnSpPr>
          <p:nvPr/>
        </p:nvCxnSpPr>
        <p:spPr>
          <a:xfrm>
            <a:off x="7303079" y="436549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chte verbindingslijn 126">
            <a:extLst>
              <a:ext uri="{FF2B5EF4-FFF2-40B4-BE49-F238E27FC236}">
                <a16:creationId xmlns:a16="http://schemas.microsoft.com/office/drawing/2014/main" id="{DB181858-115D-4616-B7D4-6857A0E0F1D9}"/>
              </a:ext>
            </a:extLst>
          </p:cNvPr>
          <p:cNvCxnSpPr>
            <a:cxnSpLocks/>
          </p:cNvCxnSpPr>
          <p:nvPr/>
        </p:nvCxnSpPr>
        <p:spPr>
          <a:xfrm>
            <a:off x="7283648" y="400545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663FCFED-277B-457C-99A3-B5C96097591F}"/>
              </a:ext>
            </a:extLst>
          </p:cNvPr>
          <p:cNvCxnSpPr>
            <a:cxnSpLocks/>
          </p:cNvCxnSpPr>
          <p:nvPr/>
        </p:nvCxnSpPr>
        <p:spPr>
          <a:xfrm>
            <a:off x="7307808" y="508557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chte verbindingslijn 128">
            <a:extLst>
              <a:ext uri="{FF2B5EF4-FFF2-40B4-BE49-F238E27FC236}">
                <a16:creationId xmlns:a16="http://schemas.microsoft.com/office/drawing/2014/main" id="{6A44ED59-6EEE-4851-AD7F-4E911C71034D}"/>
              </a:ext>
            </a:extLst>
          </p:cNvPr>
          <p:cNvCxnSpPr>
            <a:cxnSpLocks/>
          </p:cNvCxnSpPr>
          <p:nvPr/>
        </p:nvCxnSpPr>
        <p:spPr>
          <a:xfrm>
            <a:off x="7288377" y="472553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chte verbindingslijn 129">
            <a:extLst>
              <a:ext uri="{FF2B5EF4-FFF2-40B4-BE49-F238E27FC236}">
                <a16:creationId xmlns:a16="http://schemas.microsoft.com/office/drawing/2014/main" id="{1F3ED9D7-5156-4C35-B533-2E72AC90C00A}"/>
              </a:ext>
            </a:extLst>
          </p:cNvPr>
          <p:cNvCxnSpPr>
            <a:cxnSpLocks/>
          </p:cNvCxnSpPr>
          <p:nvPr/>
        </p:nvCxnSpPr>
        <p:spPr>
          <a:xfrm>
            <a:off x="7288377" y="5445619"/>
            <a:ext cx="3592016" cy="0"/>
          </a:xfrm>
          <a:prstGeom prst="line">
            <a:avLst/>
          </a:prstGeom>
          <a:ln w="3175">
            <a:solidFill>
              <a:schemeClr val="bg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130">
            <a:extLst>
              <a:ext uri="{FF2B5EF4-FFF2-40B4-BE49-F238E27FC236}">
                <a16:creationId xmlns:a16="http://schemas.microsoft.com/office/drawing/2014/main" id="{7E6B20AE-2E9E-4728-A64D-D423951A754F}"/>
              </a:ext>
            </a:extLst>
          </p:cNvPr>
          <p:cNvCxnSpPr>
            <a:cxnSpLocks/>
          </p:cNvCxnSpPr>
          <p:nvPr/>
        </p:nvCxnSpPr>
        <p:spPr>
          <a:xfrm flipH="1">
            <a:off x="7185599" y="527060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chte verbindingslijn 131">
            <a:extLst>
              <a:ext uri="{FF2B5EF4-FFF2-40B4-BE49-F238E27FC236}">
                <a16:creationId xmlns:a16="http://schemas.microsoft.com/office/drawing/2014/main" id="{29EF04CB-0467-483D-B088-DFAC633ED380}"/>
              </a:ext>
            </a:extLst>
          </p:cNvPr>
          <p:cNvCxnSpPr>
            <a:cxnSpLocks/>
          </p:cNvCxnSpPr>
          <p:nvPr/>
        </p:nvCxnSpPr>
        <p:spPr>
          <a:xfrm flipH="1">
            <a:off x="7184645" y="491056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132">
            <a:extLst>
              <a:ext uri="{FF2B5EF4-FFF2-40B4-BE49-F238E27FC236}">
                <a16:creationId xmlns:a16="http://schemas.microsoft.com/office/drawing/2014/main" id="{18030455-C5D1-4BB8-A262-72676A9B293A}"/>
              </a:ext>
            </a:extLst>
          </p:cNvPr>
          <p:cNvCxnSpPr>
            <a:cxnSpLocks/>
          </p:cNvCxnSpPr>
          <p:nvPr/>
        </p:nvCxnSpPr>
        <p:spPr>
          <a:xfrm flipH="1">
            <a:off x="7196311" y="4550527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chte verbindingslijn 133">
            <a:extLst>
              <a:ext uri="{FF2B5EF4-FFF2-40B4-BE49-F238E27FC236}">
                <a16:creationId xmlns:a16="http://schemas.microsoft.com/office/drawing/2014/main" id="{F3306980-0E61-41D4-9EBB-B989466CE826}"/>
              </a:ext>
            </a:extLst>
          </p:cNvPr>
          <p:cNvCxnSpPr>
            <a:cxnSpLocks/>
          </p:cNvCxnSpPr>
          <p:nvPr/>
        </p:nvCxnSpPr>
        <p:spPr>
          <a:xfrm flipH="1">
            <a:off x="7171192" y="419029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Rechte verbindingslijn 134">
            <a:extLst>
              <a:ext uri="{FF2B5EF4-FFF2-40B4-BE49-F238E27FC236}">
                <a16:creationId xmlns:a16="http://schemas.microsoft.com/office/drawing/2014/main" id="{B4249B99-1E0A-4EA5-80A9-188EBF26D75A}"/>
              </a:ext>
            </a:extLst>
          </p:cNvPr>
          <p:cNvCxnSpPr>
            <a:cxnSpLocks/>
          </p:cNvCxnSpPr>
          <p:nvPr/>
        </p:nvCxnSpPr>
        <p:spPr>
          <a:xfrm flipH="1">
            <a:off x="7170238" y="383025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135">
            <a:extLst>
              <a:ext uri="{FF2B5EF4-FFF2-40B4-BE49-F238E27FC236}">
                <a16:creationId xmlns:a16="http://schemas.microsoft.com/office/drawing/2014/main" id="{D20514B7-EB61-4708-ABCF-6B8260E13AEA}"/>
              </a:ext>
            </a:extLst>
          </p:cNvPr>
          <p:cNvCxnSpPr>
            <a:cxnSpLocks/>
          </p:cNvCxnSpPr>
          <p:nvPr/>
        </p:nvCxnSpPr>
        <p:spPr>
          <a:xfrm flipH="1">
            <a:off x="7181904" y="3470212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Rechte verbindingslijn 136">
            <a:extLst>
              <a:ext uri="{FF2B5EF4-FFF2-40B4-BE49-F238E27FC236}">
                <a16:creationId xmlns:a16="http://schemas.microsoft.com/office/drawing/2014/main" id="{DEDCAEA6-AB7F-4BFA-8DB9-49C8D329E85F}"/>
              </a:ext>
            </a:extLst>
          </p:cNvPr>
          <p:cNvCxnSpPr>
            <a:cxnSpLocks/>
          </p:cNvCxnSpPr>
          <p:nvPr/>
        </p:nvCxnSpPr>
        <p:spPr>
          <a:xfrm flipH="1">
            <a:off x="7199674" y="312357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137">
            <a:extLst>
              <a:ext uri="{FF2B5EF4-FFF2-40B4-BE49-F238E27FC236}">
                <a16:creationId xmlns:a16="http://schemas.microsoft.com/office/drawing/2014/main" id="{B58D7B59-175A-4EAA-9BA1-AF5BB65ADD3F}"/>
              </a:ext>
            </a:extLst>
          </p:cNvPr>
          <p:cNvCxnSpPr>
            <a:cxnSpLocks/>
          </p:cNvCxnSpPr>
          <p:nvPr/>
        </p:nvCxnSpPr>
        <p:spPr>
          <a:xfrm flipH="1">
            <a:off x="7198720" y="276353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chte verbindingslijn 138">
            <a:extLst>
              <a:ext uri="{FF2B5EF4-FFF2-40B4-BE49-F238E27FC236}">
                <a16:creationId xmlns:a16="http://schemas.microsoft.com/office/drawing/2014/main" id="{B40C5E7C-5EFF-46C9-AFB4-A02879CB43AF}"/>
              </a:ext>
            </a:extLst>
          </p:cNvPr>
          <p:cNvCxnSpPr>
            <a:cxnSpLocks/>
          </p:cNvCxnSpPr>
          <p:nvPr/>
        </p:nvCxnSpPr>
        <p:spPr>
          <a:xfrm flipH="1">
            <a:off x="7210386" y="2403498"/>
            <a:ext cx="92066" cy="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chte verbindingslijn 139">
            <a:extLst>
              <a:ext uri="{FF2B5EF4-FFF2-40B4-BE49-F238E27FC236}">
                <a16:creationId xmlns:a16="http://schemas.microsoft.com/office/drawing/2014/main" id="{7CA3903A-B501-4B91-858D-134BF5FCF424}"/>
              </a:ext>
            </a:extLst>
          </p:cNvPr>
          <p:cNvCxnSpPr>
            <a:cxnSpLocks/>
          </p:cNvCxnSpPr>
          <p:nvPr/>
        </p:nvCxnSpPr>
        <p:spPr>
          <a:xfrm flipH="1">
            <a:off x="7206243" y="2030247"/>
            <a:ext cx="92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chte verbindingslijn 140">
            <a:extLst>
              <a:ext uri="{FF2B5EF4-FFF2-40B4-BE49-F238E27FC236}">
                <a16:creationId xmlns:a16="http://schemas.microsoft.com/office/drawing/2014/main" id="{C06D6474-9467-40D9-92D5-86B2BBCC95FB}"/>
              </a:ext>
            </a:extLst>
          </p:cNvPr>
          <p:cNvCxnSpPr>
            <a:cxnSpLocks/>
          </p:cNvCxnSpPr>
          <p:nvPr/>
        </p:nvCxnSpPr>
        <p:spPr>
          <a:xfrm>
            <a:off x="7993999" y="5630647"/>
            <a:ext cx="0" cy="76200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Rechte verbindingslijn 141">
            <a:extLst>
              <a:ext uri="{FF2B5EF4-FFF2-40B4-BE49-F238E27FC236}">
                <a16:creationId xmlns:a16="http://schemas.microsoft.com/office/drawing/2014/main" id="{090619BB-571F-43BD-B770-E1DF778BE212}"/>
              </a:ext>
            </a:extLst>
          </p:cNvPr>
          <p:cNvCxnSpPr>
            <a:cxnSpLocks/>
          </p:cNvCxnSpPr>
          <p:nvPr/>
        </p:nvCxnSpPr>
        <p:spPr>
          <a:xfrm>
            <a:off x="8722647" y="5631403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Rechte verbindingslijn 142">
            <a:extLst>
              <a:ext uri="{FF2B5EF4-FFF2-40B4-BE49-F238E27FC236}">
                <a16:creationId xmlns:a16="http://schemas.microsoft.com/office/drawing/2014/main" id="{725F5B78-6732-40FE-B4DB-F991F4C08E99}"/>
              </a:ext>
            </a:extLst>
          </p:cNvPr>
          <p:cNvCxnSpPr>
            <a:cxnSpLocks/>
          </p:cNvCxnSpPr>
          <p:nvPr/>
        </p:nvCxnSpPr>
        <p:spPr>
          <a:xfrm>
            <a:off x="9435512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chte verbindingslijn 143">
            <a:extLst>
              <a:ext uri="{FF2B5EF4-FFF2-40B4-BE49-F238E27FC236}">
                <a16:creationId xmlns:a16="http://schemas.microsoft.com/office/drawing/2014/main" id="{6DE64C11-0442-4085-AD1B-5931A10DC2FE}"/>
              </a:ext>
            </a:extLst>
          </p:cNvPr>
          <p:cNvCxnSpPr>
            <a:cxnSpLocks/>
          </p:cNvCxnSpPr>
          <p:nvPr/>
        </p:nvCxnSpPr>
        <p:spPr>
          <a:xfrm>
            <a:off x="10152691" y="5634839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Rechte verbindingslijn 144">
            <a:extLst>
              <a:ext uri="{FF2B5EF4-FFF2-40B4-BE49-F238E27FC236}">
                <a16:creationId xmlns:a16="http://schemas.microsoft.com/office/drawing/2014/main" id="{2116A529-1DC3-4584-B1A6-51F3D40E8C58}"/>
              </a:ext>
            </a:extLst>
          </p:cNvPr>
          <p:cNvCxnSpPr>
            <a:cxnSpLocks/>
          </p:cNvCxnSpPr>
          <p:nvPr/>
        </p:nvCxnSpPr>
        <p:spPr>
          <a:xfrm>
            <a:off x="10880393" y="5630647"/>
            <a:ext cx="0" cy="72008"/>
          </a:xfrm>
          <a:prstGeom prst="line">
            <a:avLst/>
          </a:prstGeom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chte verbindingslijn met pijl 145">
            <a:extLst>
              <a:ext uri="{FF2B5EF4-FFF2-40B4-BE49-F238E27FC236}">
                <a16:creationId xmlns:a16="http://schemas.microsoft.com/office/drawing/2014/main" id="{5AAB3D0A-3755-47CC-9524-40BDBF6FC0D6}"/>
              </a:ext>
            </a:extLst>
          </p:cNvPr>
          <p:cNvCxnSpPr>
            <a:cxnSpLocks/>
          </p:cNvCxnSpPr>
          <p:nvPr/>
        </p:nvCxnSpPr>
        <p:spPr>
          <a:xfrm flipV="1">
            <a:off x="6713853" y="2277267"/>
            <a:ext cx="0" cy="648072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Rechte verbindingslijn met pijl 146">
            <a:extLst>
              <a:ext uri="{FF2B5EF4-FFF2-40B4-BE49-F238E27FC236}">
                <a16:creationId xmlns:a16="http://schemas.microsoft.com/office/drawing/2014/main" id="{8E1DA1AC-CD9A-4C91-9214-2F04F95B70C4}"/>
              </a:ext>
            </a:extLst>
          </p:cNvPr>
          <p:cNvCxnSpPr>
            <a:cxnSpLocks/>
          </p:cNvCxnSpPr>
          <p:nvPr/>
        </p:nvCxnSpPr>
        <p:spPr>
          <a:xfrm>
            <a:off x="9801507" y="5990687"/>
            <a:ext cx="649866" cy="0"/>
          </a:xfrm>
          <a:prstGeom prst="straightConnector1">
            <a:avLst/>
          </a:prstGeom>
          <a:ln w="19050">
            <a:solidFill>
              <a:schemeClr val="bg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kstvak 147">
            <a:extLst>
              <a:ext uri="{FF2B5EF4-FFF2-40B4-BE49-F238E27FC236}">
                <a16:creationId xmlns:a16="http://schemas.microsoft.com/office/drawing/2014/main" id="{DC79ABDE-A9B3-47CD-B02D-B896E56DAD39}"/>
              </a:ext>
            </a:extLst>
          </p:cNvPr>
          <p:cNvSpPr txBox="1"/>
          <p:nvPr/>
        </p:nvSpPr>
        <p:spPr>
          <a:xfrm>
            <a:off x="6319354" y="2949280"/>
            <a:ext cx="78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prijs (P)</a:t>
            </a:r>
          </a:p>
        </p:txBody>
      </p:sp>
      <p:sp>
        <p:nvSpPr>
          <p:cNvPr id="149" name="Tekstvak 148">
            <a:extLst>
              <a:ext uri="{FF2B5EF4-FFF2-40B4-BE49-F238E27FC236}">
                <a16:creationId xmlns:a16="http://schemas.microsoft.com/office/drawing/2014/main" id="{CC0E9F55-34EE-44B7-B5DB-E05B9F0093F0}"/>
              </a:ext>
            </a:extLst>
          </p:cNvPr>
          <p:cNvSpPr txBox="1"/>
          <p:nvPr/>
        </p:nvSpPr>
        <p:spPr>
          <a:xfrm>
            <a:off x="9229075" y="5990688"/>
            <a:ext cx="161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hoeveelheid (Q)</a:t>
            </a:r>
          </a:p>
        </p:txBody>
      </p:sp>
      <p:sp>
        <p:nvSpPr>
          <p:cNvPr id="150" name="Tekstvak 149">
            <a:extLst>
              <a:ext uri="{FF2B5EF4-FFF2-40B4-BE49-F238E27FC236}">
                <a16:creationId xmlns:a16="http://schemas.microsoft.com/office/drawing/2014/main" id="{D0E1B44F-2698-4A37-8591-B9D398E790BD}"/>
              </a:ext>
            </a:extLst>
          </p:cNvPr>
          <p:cNvSpPr txBox="1"/>
          <p:nvPr/>
        </p:nvSpPr>
        <p:spPr>
          <a:xfrm rot="16200000">
            <a:off x="6058980" y="2462803"/>
            <a:ext cx="80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in euro’s</a:t>
            </a:r>
          </a:p>
        </p:txBody>
      </p:sp>
      <p:sp>
        <p:nvSpPr>
          <p:cNvPr id="151" name="Tekstvak 150">
            <a:extLst>
              <a:ext uri="{FF2B5EF4-FFF2-40B4-BE49-F238E27FC236}">
                <a16:creationId xmlns:a16="http://schemas.microsoft.com/office/drawing/2014/main" id="{F1EF76D9-0411-44AE-B77A-26451FC14EED}"/>
              </a:ext>
            </a:extLst>
          </p:cNvPr>
          <p:cNvSpPr txBox="1"/>
          <p:nvPr/>
        </p:nvSpPr>
        <p:spPr>
          <a:xfrm>
            <a:off x="9753884" y="6259961"/>
            <a:ext cx="1180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1"/>
                </a:solidFill>
              </a:rPr>
              <a:t>× 1.000 stuks</a:t>
            </a:r>
          </a:p>
        </p:txBody>
      </p:sp>
      <p:sp>
        <p:nvSpPr>
          <p:cNvPr id="152" name="Tekstvak 151">
            <a:extLst>
              <a:ext uri="{FF2B5EF4-FFF2-40B4-BE49-F238E27FC236}">
                <a16:creationId xmlns:a16="http://schemas.microsoft.com/office/drawing/2014/main" id="{088705FB-EB35-44A3-BE91-7BF2DE079FDE}"/>
              </a:ext>
            </a:extLst>
          </p:cNvPr>
          <p:cNvSpPr txBox="1"/>
          <p:nvPr/>
        </p:nvSpPr>
        <p:spPr>
          <a:xfrm>
            <a:off x="7782238" y="5708389"/>
            <a:ext cx="43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153" name="Tekstvak 152">
            <a:extLst>
              <a:ext uri="{FF2B5EF4-FFF2-40B4-BE49-F238E27FC236}">
                <a16:creationId xmlns:a16="http://schemas.microsoft.com/office/drawing/2014/main" id="{FBE57F3B-3BA6-4E52-8C66-6CB465A499DB}"/>
              </a:ext>
            </a:extLst>
          </p:cNvPr>
          <p:cNvSpPr txBox="1"/>
          <p:nvPr/>
        </p:nvSpPr>
        <p:spPr>
          <a:xfrm>
            <a:off x="8452377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54" name="Tekstvak 153">
            <a:extLst>
              <a:ext uri="{FF2B5EF4-FFF2-40B4-BE49-F238E27FC236}">
                <a16:creationId xmlns:a16="http://schemas.microsoft.com/office/drawing/2014/main" id="{D2946594-5BE8-4254-8DB8-3936D9D10247}"/>
              </a:ext>
            </a:extLst>
          </p:cNvPr>
          <p:cNvSpPr txBox="1"/>
          <p:nvPr/>
        </p:nvSpPr>
        <p:spPr>
          <a:xfrm>
            <a:off x="9165242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155" name="Tekstvak 154">
            <a:extLst>
              <a:ext uri="{FF2B5EF4-FFF2-40B4-BE49-F238E27FC236}">
                <a16:creationId xmlns:a16="http://schemas.microsoft.com/office/drawing/2014/main" id="{7224A510-1B9D-4BA4-80CB-5F1E75B32970}"/>
              </a:ext>
            </a:extLst>
          </p:cNvPr>
          <p:cNvSpPr txBox="1"/>
          <p:nvPr/>
        </p:nvSpPr>
        <p:spPr>
          <a:xfrm>
            <a:off x="9889193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56" name="Tekstvak 155">
            <a:extLst>
              <a:ext uri="{FF2B5EF4-FFF2-40B4-BE49-F238E27FC236}">
                <a16:creationId xmlns:a16="http://schemas.microsoft.com/office/drawing/2014/main" id="{3275743C-1099-48F6-91F7-90A0E818C2CC}"/>
              </a:ext>
            </a:extLst>
          </p:cNvPr>
          <p:cNvSpPr txBox="1"/>
          <p:nvPr/>
        </p:nvSpPr>
        <p:spPr>
          <a:xfrm>
            <a:off x="10614056" y="5708389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2.500</a:t>
            </a:r>
          </a:p>
        </p:txBody>
      </p:sp>
      <p:sp>
        <p:nvSpPr>
          <p:cNvPr id="157" name="Tekstvak 156">
            <a:extLst>
              <a:ext uri="{FF2B5EF4-FFF2-40B4-BE49-F238E27FC236}">
                <a16:creationId xmlns:a16="http://schemas.microsoft.com/office/drawing/2014/main" id="{5DDCAB82-C3E4-4DA1-90B6-C55D9C19A12A}"/>
              </a:ext>
            </a:extLst>
          </p:cNvPr>
          <p:cNvSpPr txBox="1"/>
          <p:nvPr/>
        </p:nvSpPr>
        <p:spPr>
          <a:xfrm>
            <a:off x="6720977" y="4774324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1.000</a:t>
            </a:r>
          </a:p>
        </p:txBody>
      </p:sp>
      <p:sp>
        <p:nvSpPr>
          <p:cNvPr id="158" name="Tekstvak 157">
            <a:extLst>
              <a:ext uri="{FF2B5EF4-FFF2-40B4-BE49-F238E27FC236}">
                <a16:creationId xmlns:a16="http://schemas.microsoft.com/office/drawing/2014/main" id="{30524EF9-A19E-46B6-812C-15CA36D2AD0F}"/>
              </a:ext>
            </a:extLst>
          </p:cNvPr>
          <p:cNvSpPr txBox="1"/>
          <p:nvPr/>
        </p:nvSpPr>
        <p:spPr>
          <a:xfrm>
            <a:off x="6720977" y="4054050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2.000</a:t>
            </a:r>
          </a:p>
        </p:txBody>
      </p:sp>
      <p:sp>
        <p:nvSpPr>
          <p:cNvPr id="159" name="Tekstvak 158">
            <a:extLst>
              <a:ext uri="{FF2B5EF4-FFF2-40B4-BE49-F238E27FC236}">
                <a16:creationId xmlns:a16="http://schemas.microsoft.com/office/drawing/2014/main" id="{58595579-CA96-4BA3-A506-C2241E4B2840}"/>
              </a:ext>
            </a:extLst>
          </p:cNvPr>
          <p:cNvSpPr txBox="1"/>
          <p:nvPr/>
        </p:nvSpPr>
        <p:spPr>
          <a:xfrm>
            <a:off x="6720977" y="3336257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3.000</a:t>
            </a:r>
          </a:p>
        </p:txBody>
      </p:sp>
      <p:sp>
        <p:nvSpPr>
          <p:cNvPr id="160" name="Tekstvak 159">
            <a:extLst>
              <a:ext uri="{FF2B5EF4-FFF2-40B4-BE49-F238E27FC236}">
                <a16:creationId xmlns:a16="http://schemas.microsoft.com/office/drawing/2014/main" id="{24404049-2B96-4DFD-BC78-57180193E9C6}"/>
              </a:ext>
            </a:extLst>
          </p:cNvPr>
          <p:cNvSpPr txBox="1"/>
          <p:nvPr/>
        </p:nvSpPr>
        <p:spPr>
          <a:xfrm>
            <a:off x="6720977" y="261408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4.000</a:t>
            </a:r>
          </a:p>
        </p:txBody>
      </p:sp>
      <p:cxnSp>
        <p:nvCxnSpPr>
          <p:cNvPr id="161" name="Rechte verbindingslijn 160">
            <a:extLst>
              <a:ext uri="{FF2B5EF4-FFF2-40B4-BE49-F238E27FC236}">
                <a16:creationId xmlns:a16="http://schemas.microsoft.com/office/drawing/2014/main" id="{4D746843-E82E-479A-B00F-8C3F074E8A6D}"/>
              </a:ext>
            </a:extLst>
          </p:cNvPr>
          <p:cNvCxnSpPr>
            <a:cxnSpLocks/>
          </p:cNvCxnSpPr>
          <p:nvPr/>
        </p:nvCxnSpPr>
        <p:spPr>
          <a:xfrm>
            <a:off x="7295596" y="2038861"/>
            <a:ext cx="3558547" cy="3570827"/>
          </a:xfrm>
          <a:prstGeom prst="line">
            <a:avLst/>
          </a:prstGeom>
          <a:ln>
            <a:solidFill>
              <a:srgbClr val="52893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2" name="Tekstvak 161">
            <a:extLst>
              <a:ext uri="{FF2B5EF4-FFF2-40B4-BE49-F238E27FC236}">
                <a16:creationId xmlns:a16="http://schemas.microsoft.com/office/drawing/2014/main" id="{893B9D35-4268-41B6-91CB-AE3761AEDC2D}"/>
              </a:ext>
            </a:extLst>
          </p:cNvPr>
          <p:cNvSpPr txBox="1"/>
          <p:nvPr/>
        </p:nvSpPr>
        <p:spPr>
          <a:xfrm>
            <a:off x="6720977" y="1894005"/>
            <a:ext cx="567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5.000</a:t>
            </a:r>
          </a:p>
        </p:txBody>
      </p:sp>
      <p:cxnSp>
        <p:nvCxnSpPr>
          <p:cNvPr id="164" name="Rechte verbindingslijn 163">
            <a:extLst>
              <a:ext uri="{FF2B5EF4-FFF2-40B4-BE49-F238E27FC236}">
                <a16:creationId xmlns:a16="http://schemas.microsoft.com/office/drawing/2014/main" id="{3BD506CC-7B75-4F4F-8282-8E740ED2D010}"/>
              </a:ext>
            </a:extLst>
          </p:cNvPr>
          <p:cNvCxnSpPr>
            <a:cxnSpLocks/>
          </p:cNvCxnSpPr>
          <p:nvPr/>
        </p:nvCxnSpPr>
        <p:spPr>
          <a:xfrm>
            <a:off x="7286636" y="2030113"/>
            <a:ext cx="1984669" cy="394600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5" name="Tekstvak 164">
            <a:extLst>
              <a:ext uri="{FF2B5EF4-FFF2-40B4-BE49-F238E27FC236}">
                <a16:creationId xmlns:a16="http://schemas.microsoft.com/office/drawing/2014/main" id="{808FEA10-0C31-42FC-BE35-5A2B1289BAA6}"/>
              </a:ext>
            </a:extLst>
          </p:cNvPr>
          <p:cNvSpPr txBox="1"/>
          <p:nvPr/>
        </p:nvSpPr>
        <p:spPr>
          <a:xfrm>
            <a:off x="8960519" y="5255467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MO</a:t>
            </a:r>
          </a:p>
        </p:txBody>
      </p: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ACCB4F26-1B3F-4386-82B0-C17475AECD0E}"/>
              </a:ext>
            </a:extLst>
          </p:cNvPr>
          <p:cNvCxnSpPr>
            <a:cxnSpLocks/>
          </p:cNvCxnSpPr>
          <p:nvPr/>
        </p:nvCxnSpPr>
        <p:spPr>
          <a:xfrm>
            <a:off x="7333124" y="4916258"/>
            <a:ext cx="3361764" cy="0"/>
          </a:xfrm>
          <a:prstGeom prst="line">
            <a:avLst/>
          </a:prstGeom>
          <a:ln>
            <a:solidFill>
              <a:srgbClr val="D58987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7" name="Tekstvak 86">
            <a:extLst>
              <a:ext uri="{FF2B5EF4-FFF2-40B4-BE49-F238E27FC236}">
                <a16:creationId xmlns:a16="http://schemas.microsoft.com/office/drawing/2014/main" id="{5C679546-5482-4F65-98BF-6220AEEBD8B1}"/>
              </a:ext>
            </a:extLst>
          </p:cNvPr>
          <p:cNvSpPr txBox="1"/>
          <p:nvPr/>
        </p:nvSpPr>
        <p:spPr>
          <a:xfrm>
            <a:off x="10383581" y="4628017"/>
            <a:ext cx="1045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GVK=MK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EABDE86-5F75-4BCB-8BDC-0FC40546EA25}"/>
              </a:ext>
            </a:extLst>
          </p:cNvPr>
          <p:cNvSpPr/>
          <p:nvPr/>
        </p:nvSpPr>
        <p:spPr>
          <a:xfrm>
            <a:off x="7835149" y="2017059"/>
            <a:ext cx="2949388" cy="2474259"/>
          </a:xfrm>
          <a:custGeom>
            <a:avLst/>
            <a:gdLst>
              <a:gd name="connsiteX0" fmla="*/ 0 w 2949388"/>
              <a:gd name="connsiteY0" fmla="*/ 0 h 2474259"/>
              <a:gd name="connsiteX1" fmla="*/ 161364 w 2949388"/>
              <a:gd name="connsiteY1" fmla="*/ 735106 h 2474259"/>
              <a:gd name="connsiteX2" fmla="*/ 528917 w 2949388"/>
              <a:gd name="connsiteY2" fmla="*/ 1461247 h 2474259"/>
              <a:gd name="connsiteX3" fmla="*/ 878541 w 2949388"/>
              <a:gd name="connsiteY3" fmla="*/ 1810870 h 2474259"/>
              <a:gd name="connsiteX4" fmla="*/ 1613647 w 2949388"/>
              <a:gd name="connsiteY4" fmla="*/ 2178423 h 2474259"/>
              <a:gd name="connsiteX5" fmla="*/ 2321858 w 2949388"/>
              <a:gd name="connsiteY5" fmla="*/ 2357717 h 2474259"/>
              <a:gd name="connsiteX6" fmla="*/ 2949388 w 2949388"/>
              <a:gd name="connsiteY6" fmla="*/ 2474259 h 247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9388" h="2474259">
                <a:moveTo>
                  <a:pt x="0" y="0"/>
                </a:moveTo>
                <a:cubicBezTo>
                  <a:pt x="36605" y="245782"/>
                  <a:pt x="73211" y="491565"/>
                  <a:pt x="161364" y="735106"/>
                </a:cubicBezTo>
                <a:cubicBezTo>
                  <a:pt x="249517" y="978647"/>
                  <a:pt x="409388" y="1281953"/>
                  <a:pt x="528917" y="1461247"/>
                </a:cubicBezTo>
                <a:cubicBezTo>
                  <a:pt x="648446" y="1640541"/>
                  <a:pt x="697753" y="1691341"/>
                  <a:pt x="878541" y="1810870"/>
                </a:cubicBezTo>
                <a:cubicBezTo>
                  <a:pt x="1059329" y="1930399"/>
                  <a:pt x="1373094" y="2087282"/>
                  <a:pt x="1613647" y="2178423"/>
                </a:cubicBezTo>
                <a:cubicBezTo>
                  <a:pt x="1854200" y="2269564"/>
                  <a:pt x="2099235" y="2308411"/>
                  <a:pt x="2321858" y="2357717"/>
                </a:cubicBezTo>
                <a:cubicBezTo>
                  <a:pt x="2544482" y="2407023"/>
                  <a:pt x="2746935" y="2440641"/>
                  <a:pt x="2949388" y="2474259"/>
                </a:cubicBezTo>
              </a:path>
            </a:pathLst>
          </a:cu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53E607-101E-4569-9AF3-D70D22FE4D9E}"/>
              </a:ext>
            </a:extLst>
          </p:cNvPr>
          <p:cNvSpPr txBox="1"/>
          <p:nvPr/>
        </p:nvSpPr>
        <p:spPr>
          <a:xfrm>
            <a:off x="10561462" y="420623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GTK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6" name="Ster: 5 punten 165">
            <a:extLst>
              <a:ext uri="{FF2B5EF4-FFF2-40B4-BE49-F238E27FC236}">
                <a16:creationId xmlns:a16="http://schemas.microsoft.com/office/drawing/2014/main" id="{9199E6C4-EA8D-47FA-8571-79A3E8D880B3}"/>
              </a:ext>
            </a:extLst>
          </p:cNvPr>
          <p:cNvSpPr/>
          <p:nvPr/>
        </p:nvSpPr>
        <p:spPr>
          <a:xfrm>
            <a:off x="9330062" y="4069612"/>
            <a:ext cx="252000" cy="2520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7" name="Ster: 5 punten 166">
            <a:extLst>
              <a:ext uri="{FF2B5EF4-FFF2-40B4-BE49-F238E27FC236}">
                <a16:creationId xmlns:a16="http://schemas.microsoft.com/office/drawing/2014/main" id="{798B815B-3DEF-45AC-8028-AD7B929A30C0}"/>
              </a:ext>
            </a:extLst>
          </p:cNvPr>
          <p:cNvSpPr/>
          <p:nvPr/>
        </p:nvSpPr>
        <p:spPr>
          <a:xfrm>
            <a:off x="8969705" y="5496097"/>
            <a:ext cx="252000" cy="2520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8" name="Ster: 5 punten 167">
            <a:extLst>
              <a:ext uri="{FF2B5EF4-FFF2-40B4-BE49-F238E27FC236}">
                <a16:creationId xmlns:a16="http://schemas.microsoft.com/office/drawing/2014/main" id="{57802F69-0D06-477C-B7E7-A96769134EF4}"/>
              </a:ext>
            </a:extLst>
          </p:cNvPr>
          <p:cNvSpPr/>
          <p:nvPr/>
        </p:nvSpPr>
        <p:spPr>
          <a:xfrm>
            <a:off x="8595173" y="4774324"/>
            <a:ext cx="252000" cy="2520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9" name="Ster: 5 punten 168">
            <a:extLst>
              <a:ext uri="{FF2B5EF4-FFF2-40B4-BE49-F238E27FC236}">
                <a16:creationId xmlns:a16="http://schemas.microsoft.com/office/drawing/2014/main" id="{E1ADF07B-3CB3-4C46-9ED6-A720B377CF78}"/>
              </a:ext>
            </a:extLst>
          </p:cNvPr>
          <p:cNvSpPr/>
          <p:nvPr/>
        </p:nvSpPr>
        <p:spPr>
          <a:xfrm>
            <a:off x="7867999" y="2589928"/>
            <a:ext cx="252000" cy="25200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A0467A1-0C19-4D31-A27D-B968F9E4EB84}"/>
              </a:ext>
            </a:extLst>
          </p:cNvPr>
          <p:cNvSpPr txBox="1"/>
          <p:nvPr/>
        </p:nvSpPr>
        <p:spPr>
          <a:xfrm rot="21101194">
            <a:off x="5555246" y="6039873"/>
            <a:ext cx="65838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Daarna vanuit Q alle benodigde waarden aflezen of uitrekenen!</a:t>
            </a:r>
          </a:p>
        </p:txBody>
      </p:sp>
    </p:spTree>
    <p:extLst>
      <p:ext uri="{BB962C8B-B14F-4D97-AF65-F5344CB8AC3E}">
        <p14:creationId xmlns:p14="http://schemas.microsoft.com/office/powerpoint/2010/main" val="42432863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E5F7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E5F7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6" grpId="0" animBg="1"/>
      <p:bldP spid="7" grpId="0"/>
      <p:bldP spid="166" grpId="0" animBg="1"/>
      <p:bldP spid="167" grpId="0" animBg="1"/>
      <p:bldP spid="168" grpId="0" animBg="1"/>
      <p:bldP spid="169" grpId="0" animBg="1"/>
      <p:bldP spid="169" grpId="1" animBg="1"/>
      <p:bldP spid="8" grpId="0" animBg="1"/>
    </p:bldLst>
  </p:timing>
</p:sld>
</file>

<file path=ppt/theme/theme1.xml><?xml version="1.0" encoding="utf-8"?>
<a:theme xmlns:a="http://schemas.openxmlformats.org/drawingml/2006/main" name="Economielokaal vw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" id="{98126E13-F554-43D2-A79C-5E6A3D2A1EDB}" vid="{498362B2-93F2-4A50-9E9B-2519364EE9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</Template>
  <TotalTime>3126</TotalTime>
  <Words>605</Words>
  <Application>Microsoft Office PowerPoint</Application>
  <PresentationFormat>Breedbeeld</PresentationFormat>
  <Paragraphs>319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Courier New</vt:lpstr>
      <vt:lpstr>Wingdings</vt:lpstr>
      <vt:lpstr>Wingdings 3</vt:lpstr>
      <vt:lpstr>Economielokaal vwo</vt:lpstr>
      <vt:lpstr>Monopolist</vt:lpstr>
      <vt:lpstr>PowerPoint-presentatie</vt:lpstr>
      <vt:lpstr>Volkomen concurrentie</vt:lpstr>
      <vt:lpstr>monopolist</vt:lpstr>
      <vt:lpstr>omzet</vt:lpstr>
      <vt:lpstr>Van omzet naar marginale opbrengst</vt:lpstr>
      <vt:lpstr>Marginale opbrengst (mo)</vt:lpstr>
      <vt:lpstr>MO-functie herleiden</vt:lpstr>
      <vt:lpstr>Monopolist met kosten proportioneel variabele kosten</vt:lpstr>
      <vt:lpstr>Soorten monopolies</vt:lpstr>
      <vt:lpstr>Verwerkingsopdracht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Monopolist</dc:title>
  <dc:creator>Paul Bloemers</dc:creator>
  <cp:lastModifiedBy>Paul Bloemers</cp:lastModifiedBy>
  <cp:revision>8</cp:revision>
  <dcterms:created xsi:type="dcterms:W3CDTF">2019-02-18T08:57:56Z</dcterms:created>
  <dcterms:modified xsi:type="dcterms:W3CDTF">2019-03-13T09:54:50Z</dcterms:modified>
</cp:coreProperties>
</file>