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21"/>
  </p:notesMasterIdLst>
  <p:sldIdLst>
    <p:sldId id="259" r:id="rId2"/>
    <p:sldId id="278" r:id="rId3"/>
    <p:sldId id="261" r:id="rId4"/>
    <p:sldId id="264" r:id="rId5"/>
    <p:sldId id="260" r:id="rId6"/>
    <p:sldId id="262" r:id="rId7"/>
    <p:sldId id="263" r:id="rId8"/>
    <p:sldId id="265" r:id="rId9"/>
    <p:sldId id="266" r:id="rId10"/>
    <p:sldId id="267" r:id="rId11"/>
    <p:sldId id="268" r:id="rId12"/>
    <p:sldId id="275" r:id="rId13"/>
    <p:sldId id="276" r:id="rId14"/>
    <p:sldId id="277" r:id="rId15"/>
    <p:sldId id="269" r:id="rId16"/>
    <p:sldId id="270" r:id="rId17"/>
    <p:sldId id="279" r:id="rId18"/>
    <p:sldId id="280" r:id="rId19"/>
    <p:sldId id="274" r:id="rId2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CC"/>
    <a:srgbClr val="1A80B6"/>
    <a:srgbClr val="F26C36"/>
    <a:srgbClr val="ED4D0F"/>
    <a:srgbClr val="FFFF66"/>
    <a:srgbClr val="E7E7E7"/>
    <a:srgbClr val="F9B499"/>
    <a:srgbClr val="F58B6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82F675-C361-4494-B595-6FBD9E0AE463}" v="894" dt="2021-12-24T11:20:17.1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98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Bloemers" userId="fe3832ff3b233e04" providerId="LiveId" clId="{E082F675-C361-4494-B595-6FBD9E0AE463}"/>
    <pc:docChg chg="undo redo custSel addSld delSld modSld sldOrd">
      <pc:chgData name="Paul Bloemers" userId="fe3832ff3b233e04" providerId="LiveId" clId="{E082F675-C361-4494-B595-6FBD9E0AE463}" dt="2021-12-24T11:20:20.880" v="2322" actId="14100"/>
      <pc:docMkLst>
        <pc:docMk/>
      </pc:docMkLst>
      <pc:sldChg chg="delSp modSp mod">
        <pc:chgData name="Paul Bloemers" userId="fe3832ff3b233e04" providerId="LiveId" clId="{E082F675-C361-4494-B595-6FBD9E0AE463}" dt="2021-12-22T15:11:24.765" v="11" actId="21"/>
        <pc:sldMkLst>
          <pc:docMk/>
          <pc:sldMk cId="3429858893" sldId="259"/>
        </pc:sldMkLst>
        <pc:spChg chg="mod">
          <ac:chgData name="Paul Bloemers" userId="fe3832ff3b233e04" providerId="LiveId" clId="{E082F675-C361-4494-B595-6FBD9E0AE463}" dt="2021-12-22T15:11:07.604" v="0"/>
          <ac:spMkLst>
            <pc:docMk/>
            <pc:sldMk cId="3429858893" sldId="259"/>
            <ac:spMk id="4" creationId="{A91A7F7C-B7D1-48DD-8742-249CEB224874}"/>
          </ac:spMkLst>
        </pc:spChg>
        <pc:spChg chg="mod">
          <ac:chgData name="Paul Bloemers" userId="fe3832ff3b233e04" providerId="LiveId" clId="{E082F675-C361-4494-B595-6FBD9E0AE463}" dt="2021-12-22T15:11:07.604" v="0"/>
          <ac:spMkLst>
            <pc:docMk/>
            <pc:sldMk cId="3429858893" sldId="259"/>
            <ac:spMk id="5" creationId="{C634CFBA-B7EA-425D-BE64-DE532F4018B9}"/>
          </ac:spMkLst>
        </pc:spChg>
        <pc:spChg chg="del topLvl">
          <ac:chgData name="Paul Bloemers" userId="fe3832ff3b233e04" providerId="LiveId" clId="{E082F675-C361-4494-B595-6FBD9E0AE463}" dt="2021-12-22T15:11:17.806" v="9" actId="478"/>
          <ac:spMkLst>
            <pc:docMk/>
            <pc:sldMk cId="3429858893" sldId="259"/>
            <ac:spMk id="7" creationId="{C2AA49BA-F710-4DCE-A75C-236912A6FBDE}"/>
          </ac:spMkLst>
        </pc:spChg>
        <pc:grpChg chg="del mod">
          <ac:chgData name="Paul Bloemers" userId="fe3832ff3b233e04" providerId="LiveId" clId="{E082F675-C361-4494-B595-6FBD9E0AE463}" dt="2021-12-22T15:11:17.806" v="9" actId="478"/>
          <ac:grpSpMkLst>
            <pc:docMk/>
            <pc:sldMk cId="3429858893" sldId="259"/>
            <ac:grpSpMk id="8" creationId="{0206572A-2131-4727-8F50-E9DD8303AF06}"/>
          </ac:grpSpMkLst>
        </pc:grpChg>
        <pc:picChg chg="del mod topLvl">
          <ac:chgData name="Paul Bloemers" userId="fe3832ff3b233e04" providerId="LiveId" clId="{E082F675-C361-4494-B595-6FBD9E0AE463}" dt="2021-12-22T15:11:24.765" v="11" actId="21"/>
          <ac:picMkLst>
            <pc:docMk/>
            <pc:sldMk cId="3429858893" sldId="259"/>
            <ac:picMk id="6" creationId="{6B9D25BF-4610-445F-AABB-4622D351D02C}"/>
          </ac:picMkLst>
        </pc:picChg>
      </pc:sldChg>
      <pc:sldChg chg="addSp delSp modSp mod modClrScheme addAnim delAnim modAnim chgLayout">
        <pc:chgData name="Paul Bloemers" userId="fe3832ff3b233e04" providerId="LiveId" clId="{E082F675-C361-4494-B595-6FBD9E0AE463}" dt="2021-12-24T09:44:29.235" v="1900" actId="6549"/>
        <pc:sldMkLst>
          <pc:docMk/>
          <pc:sldMk cId="861804337" sldId="260"/>
        </pc:sldMkLst>
        <pc:spChg chg="mod ord">
          <ac:chgData name="Paul Bloemers" userId="fe3832ff3b233e04" providerId="LiveId" clId="{E082F675-C361-4494-B595-6FBD9E0AE463}" dt="2021-12-23T10:54:21.277" v="299" actId="700"/>
          <ac:spMkLst>
            <pc:docMk/>
            <pc:sldMk cId="861804337" sldId="260"/>
            <ac:spMk id="2" creationId="{07BF9679-8042-4FB2-87BD-E4F0A0F07BC1}"/>
          </ac:spMkLst>
        </pc:spChg>
        <pc:spChg chg="add del mod ord">
          <ac:chgData name="Paul Bloemers" userId="fe3832ff3b233e04" providerId="LiveId" clId="{E082F675-C361-4494-B595-6FBD9E0AE463}" dt="2021-12-22T16:08:44.491" v="122" actId="700"/>
          <ac:spMkLst>
            <pc:docMk/>
            <pc:sldMk cId="861804337" sldId="260"/>
            <ac:spMk id="3" creationId="{4AB57B22-F7A0-45AF-A5CD-7D02DFD040C1}"/>
          </ac:spMkLst>
        </pc:spChg>
        <pc:spChg chg="del mod ord">
          <ac:chgData name="Paul Bloemers" userId="fe3832ff3b233e04" providerId="LiveId" clId="{E082F675-C361-4494-B595-6FBD9E0AE463}" dt="2021-12-23T10:54:17.473" v="298" actId="478"/>
          <ac:spMkLst>
            <pc:docMk/>
            <pc:sldMk cId="861804337" sldId="260"/>
            <ac:spMk id="4" creationId="{A24FDEFC-1B20-40E6-A38A-BB18445A594C}"/>
          </ac:spMkLst>
        </pc:spChg>
        <pc:spChg chg="add del mod">
          <ac:chgData name="Paul Bloemers" userId="fe3832ff3b233e04" providerId="LiveId" clId="{E082F675-C361-4494-B595-6FBD9E0AE463}" dt="2021-12-23T10:49:18.201" v="199" actId="478"/>
          <ac:spMkLst>
            <pc:docMk/>
            <pc:sldMk cId="861804337" sldId="260"/>
            <ac:spMk id="5" creationId="{3AF6AC8B-0834-42D1-81AE-9FA9A6C0C09C}"/>
          </ac:spMkLst>
        </pc:spChg>
        <pc:spChg chg="add del mod">
          <ac:chgData name="Paul Bloemers" userId="fe3832ff3b233e04" providerId="LiveId" clId="{E082F675-C361-4494-B595-6FBD9E0AE463}" dt="2021-12-23T10:49:18.201" v="199" actId="478"/>
          <ac:spMkLst>
            <pc:docMk/>
            <pc:sldMk cId="861804337" sldId="260"/>
            <ac:spMk id="6" creationId="{719FD858-8EB1-4BCC-8FE5-0B85BD69EC43}"/>
          </ac:spMkLst>
        </pc:spChg>
        <pc:spChg chg="add del mod">
          <ac:chgData name="Paul Bloemers" userId="fe3832ff3b233e04" providerId="LiveId" clId="{E082F675-C361-4494-B595-6FBD9E0AE463}" dt="2021-12-23T10:49:18.201" v="199" actId="478"/>
          <ac:spMkLst>
            <pc:docMk/>
            <pc:sldMk cId="861804337" sldId="260"/>
            <ac:spMk id="9" creationId="{8C7D80C1-D891-4453-9B89-07DBD2A934B2}"/>
          </ac:spMkLst>
        </pc:spChg>
        <pc:spChg chg="add del mod">
          <ac:chgData name="Paul Bloemers" userId="fe3832ff3b233e04" providerId="LiveId" clId="{E082F675-C361-4494-B595-6FBD9E0AE463}" dt="2021-12-23T10:49:18.201" v="199" actId="478"/>
          <ac:spMkLst>
            <pc:docMk/>
            <pc:sldMk cId="861804337" sldId="260"/>
            <ac:spMk id="10" creationId="{B04236F9-521A-4CBB-BFA0-65D3C1AED08D}"/>
          </ac:spMkLst>
        </pc:spChg>
        <pc:spChg chg="mod">
          <ac:chgData name="Paul Bloemers" userId="fe3832ff3b233e04" providerId="LiveId" clId="{E082F675-C361-4494-B595-6FBD9E0AE463}" dt="2021-12-23T10:49:18.034" v="198" actId="1076"/>
          <ac:spMkLst>
            <pc:docMk/>
            <pc:sldMk cId="861804337" sldId="260"/>
            <ac:spMk id="12" creationId="{C954C757-28EB-4510-9A9F-D2B9CC4D66E7}"/>
          </ac:spMkLst>
        </pc:spChg>
        <pc:spChg chg="add del mod ord">
          <ac:chgData name="Paul Bloemers" userId="fe3832ff3b233e04" providerId="LiveId" clId="{E082F675-C361-4494-B595-6FBD9E0AE463}" dt="2021-12-22T16:08:44.491" v="122" actId="700"/>
          <ac:spMkLst>
            <pc:docMk/>
            <pc:sldMk cId="861804337" sldId="260"/>
            <ac:spMk id="13" creationId="{FA16051E-6959-4761-A6BA-61D03FD18759}"/>
          </ac:spMkLst>
        </pc:spChg>
        <pc:spChg chg="add del mod ord">
          <ac:chgData name="Paul Bloemers" userId="fe3832ff3b233e04" providerId="LiveId" clId="{E082F675-C361-4494-B595-6FBD9E0AE463}" dt="2021-12-22T16:08:44.491" v="122" actId="700"/>
          <ac:spMkLst>
            <pc:docMk/>
            <pc:sldMk cId="861804337" sldId="260"/>
            <ac:spMk id="14" creationId="{63BF95D0-81DD-4058-9763-29B0B061B7F1}"/>
          </ac:spMkLst>
        </pc:spChg>
        <pc:spChg chg="add del mod ord">
          <ac:chgData name="Paul Bloemers" userId="fe3832ff3b233e04" providerId="LiveId" clId="{E082F675-C361-4494-B595-6FBD9E0AE463}" dt="2021-12-22T16:08:50.046" v="124" actId="478"/>
          <ac:spMkLst>
            <pc:docMk/>
            <pc:sldMk cId="861804337" sldId="260"/>
            <ac:spMk id="15" creationId="{0400A6D7-8170-4764-9736-A5BED6C43A47}"/>
          </ac:spMkLst>
        </pc:spChg>
        <pc:spChg chg="add del mod ord">
          <ac:chgData name="Paul Bloemers" userId="fe3832ff3b233e04" providerId="LiveId" clId="{E082F675-C361-4494-B595-6FBD9E0AE463}" dt="2021-12-23T10:54:27.361" v="301" actId="478"/>
          <ac:spMkLst>
            <pc:docMk/>
            <pc:sldMk cId="861804337" sldId="260"/>
            <ac:spMk id="16" creationId="{108487A3-0485-41FE-A5C0-241F316AB373}"/>
          </ac:spMkLst>
        </pc:spChg>
        <pc:spChg chg="add mod ord">
          <ac:chgData name="Paul Bloemers" userId="fe3832ff3b233e04" providerId="LiveId" clId="{E082F675-C361-4494-B595-6FBD9E0AE463}" dt="2021-12-24T09:44:29.235" v="1900" actId="6549"/>
          <ac:spMkLst>
            <pc:docMk/>
            <pc:sldMk cId="861804337" sldId="260"/>
            <ac:spMk id="17" creationId="{D5261511-8C71-4E43-B444-8EA007E37DA3}"/>
          </ac:spMkLst>
        </pc:spChg>
        <pc:spChg chg="add mod">
          <ac:chgData name="Paul Bloemers" userId="fe3832ff3b233e04" providerId="LiveId" clId="{E082F675-C361-4494-B595-6FBD9E0AE463}" dt="2021-12-23T10:47:57.615" v="167"/>
          <ac:spMkLst>
            <pc:docMk/>
            <pc:sldMk cId="861804337" sldId="260"/>
            <ac:spMk id="22" creationId="{3FB7E352-198E-4B9F-90F3-DCFD2E09507A}"/>
          </ac:spMkLst>
        </pc:spChg>
        <pc:spChg chg="add del mod">
          <ac:chgData name="Paul Bloemers" userId="fe3832ff3b233e04" providerId="LiveId" clId="{E082F675-C361-4494-B595-6FBD9E0AE463}" dt="2021-12-23T10:49:19.148" v="203" actId="478"/>
          <ac:spMkLst>
            <pc:docMk/>
            <pc:sldMk cId="861804337" sldId="260"/>
            <ac:spMk id="23" creationId="{E74496E1-4375-4392-985B-DC11E91AF7CC}"/>
          </ac:spMkLst>
        </pc:spChg>
        <pc:spChg chg="add mod">
          <ac:chgData name="Paul Bloemers" userId="fe3832ff3b233e04" providerId="LiveId" clId="{E082F675-C361-4494-B595-6FBD9E0AE463}" dt="2021-12-23T10:47:57.615" v="167"/>
          <ac:spMkLst>
            <pc:docMk/>
            <pc:sldMk cId="861804337" sldId="260"/>
            <ac:spMk id="24" creationId="{7A59BEBD-CC51-4E23-A045-A70ADC19C0A8}"/>
          </ac:spMkLst>
        </pc:spChg>
        <pc:spChg chg="add del mod">
          <ac:chgData name="Paul Bloemers" userId="fe3832ff3b233e04" providerId="LiveId" clId="{E082F675-C361-4494-B595-6FBD9E0AE463}" dt="2021-12-23T10:49:18.652" v="201" actId="478"/>
          <ac:spMkLst>
            <pc:docMk/>
            <pc:sldMk cId="861804337" sldId="260"/>
            <ac:spMk id="29" creationId="{A3408D6A-F4BE-4404-8F0E-F0D34B9F4B07}"/>
          </ac:spMkLst>
        </pc:spChg>
        <pc:spChg chg="add del mod">
          <ac:chgData name="Paul Bloemers" userId="fe3832ff3b233e04" providerId="LiveId" clId="{E082F675-C361-4494-B595-6FBD9E0AE463}" dt="2021-12-23T10:49:19.605" v="204" actId="478"/>
          <ac:spMkLst>
            <pc:docMk/>
            <pc:sldMk cId="861804337" sldId="260"/>
            <ac:spMk id="30" creationId="{1211612E-FF23-486E-A38F-12DDFF94EE54}"/>
          </ac:spMkLst>
        </pc:spChg>
        <pc:spChg chg="add mod">
          <ac:chgData name="Paul Bloemers" userId="fe3832ff3b233e04" providerId="LiveId" clId="{E082F675-C361-4494-B595-6FBD9E0AE463}" dt="2021-12-23T10:47:57.615" v="167"/>
          <ac:spMkLst>
            <pc:docMk/>
            <pc:sldMk cId="861804337" sldId="260"/>
            <ac:spMk id="31" creationId="{B47CD1AC-0D44-4FF5-B94D-67BE824592E8}"/>
          </ac:spMkLst>
        </pc:spChg>
        <pc:spChg chg="add mod">
          <ac:chgData name="Paul Bloemers" userId="fe3832ff3b233e04" providerId="LiveId" clId="{E082F675-C361-4494-B595-6FBD9E0AE463}" dt="2021-12-23T10:47:57.615" v="167"/>
          <ac:spMkLst>
            <pc:docMk/>
            <pc:sldMk cId="861804337" sldId="260"/>
            <ac:spMk id="32" creationId="{3EBF703A-AAF2-4E32-84D5-7C59D9A8BE4B}"/>
          </ac:spMkLst>
        </pc:spChg>
        <pc:spChg chg="add del mod">
          <ac:chgData name="Paul Bloemers" userId="fe3832ff3b233e04" providerId="LiveId" clId="{E082F675-C361-4494-B595-6FBD9E0AE463}" dt="2021-12-23T10:49:20.832" v="207" actId="478"/>
          <ac:spMkLst>
            <pc:docMk/>
            <pc:sldMk cId="861804337" sldId="260"/>
            <ac:spMk id="33" creationId="{9C99C1EB-3109-45E0-A288-0ABB1D52E19A}"/>
          </ac:spMkLst>
        </pc:spChg>
        <pc:spChg chg="add del mod">
          <ac:chgData name="Paul Bloemers" userId="fe3832ff3b233e04" providerId="LiveId" clId="{E082F675-C361-4494-B595-6FBD9E0AE463}" dt="2021-12-23T10:49:21.328" v="208" actId="478"/>
          <ac:spMkLst>
            <pc:docMk/>
            <pc:sldMk cId="861804337" sldId="260"/>
            <ac:spMk id="34" creationId="{87D6740C-085D-4AB4-9970-532F74B08D74}"/>
          </ac:spMkLst>
        </pc:spChg>
        <pc:spChg chg="add del mod">
          <ac:chgData name="Paul Bloemers" userId="fe3832ff3b233e04" providerId="LiveId" clId="{E082F675-C361-4494-B595-6FBD9E0AE463}" dt="2021-12-23T10:49:21.328" v="208" actId="478"/>
          <ac:spMkLst>
            <pc:docMk/>
            <pc:sldMk cId="861804337" sldId="260"/>
            <ac:spMk id="35" creationId="{3973C69B-43A9-4611-AD65-E1182DDC8249}"/>
          </ac:spMkLst>
        </pc:spChg>
        <pc:spChg chg="add del mod">
          <ac:chgData name="Paul Bloemers" userId="fe3832ff3b233e04" providerId="LiveId" clId="{E082F675-C361-4494-B595-6FBD9E0AE463}" dt="2021-12-23T10:49:46.757" v="214" actId="478"/>
          <ac:spMkLst>
            <pc:docMk/>
            <pc:sldMk cId="861804337" sldId="260"/>
            <ac:spMk id="36" creationId="{8F7E9E43-6F2C-4418-9E14-443120F38827}"/>
          </ac:spMkLst>
        </pc:spChg>
        <pc:spChg chg="add del mod">
          <ac:chgData name="Paul Bloemers" userId="fe3832ff3b233e04" providerId="LiveId" clId="{E082F675-C361-4494-B595-6FBD9E0AE463}" dt="2021-12-23T10:49:18.803" v="202" actId="478"/>
          <ac:spMkLst>
            <pc:docMk/>
            <pc:sldMk cId="861804337" sldId="260"/>
            <ac:spMk id="37" creationId="{0739FAFF-6307-4A5D-AA15-3E594BDF6986}"/>
          </ac:spMkLst>
        </pc:spChg>
        <pc:spChg chg="add del mod">
          <ac:chgData name="Paul Bloemers" userId="fe3832ff3b233e04" providerId="LiveId" clId="{E082F675-C361-4494-B595-6FBD9E0AE463}" dt="2021-12-23T10:49:44.952" v="213" actId="478"/>
          <ac:spMkLst>
            <pc:docMk/>
            <pc:sldMk cId="861804337" sldId="260"/>
            <ac:spMk id="38" creationId="{32C50467-D53C-4F90-8F42-0173834303BB}"/>
          </ac:spMkLst>
        </pc:spChg>
        <pc:spChg chg="add del mod">
          <ac:chgData name="Paul Bloemers" userId="fe3832ff3b233e04" providerId="LiveId" clId="{E082F675-C361-4494-B595-6FBD9E0AE463}" dt="2021-12-23T10:49:20.369" v="206" actId="478"/>
          <ac:spMkLst>
            <pc:docMk/>
            <pc:sldMk cId="861804337" sldId="260"/>
            <ac:spMk id="39" creationId="{BE8A9413-D2B5-459B-B3A4-2C83783595E4}"/>
          </ac:spMkLst>
        </pc:spChg>
        <pc:spChg chg="add del mod">
          <ac:chgData name="Paul Bloemers" userId="fe3832ff3b233e04" providerId="LiveId" clId="{E082F675-C361-4494-B595-6FBD9E0AE463}" dt="2021-12-23T10:49:22.390" v="210" actId="478"/>
          <ac:spMkLst>
            <pc:docMk/>
            <pc:sldMk cId="861804337" sldId="260"/>
            <ac:spMk id="40" creationId="{8675F2BA-643E-4CA9-808B-1637509A562D}"/>
          </ac:spMkLst>
        </pc:spChg>
        <pc:spChg chg="add del mod">
          <ac:chgData name="Paul Bloemers" userId="fe3832ff3b233e04" providerId="LiveId" clId="{E082F675-C361-4494-B595-6FBD9E0AE463}" dt="2021-12-23T10:49:21.822" v="209" actId="478"/>
          <ac:spMkLst>
            <pc:docMk/>
            <pc:sldMk cId="861804337" sldId="260"/>
            <ac:spMk id="41" creationId="{80450FFB-08EB-47DA-9FA3-CCA28E190E23}"/>
          </ac:spMkLst>
        </pc:spChg>
        <pc:grpChg chg="mod">
          <ac:chgData name="Paul Bloemers" userId="fe3832ff3b233e04" providerId="LiveId" clId="{E082F675-C361-4494-B595-6FBD9E0AE463}" dt="2021-12-23T10:49:17.882" v="197" actId="1076"/>
          <ac:grpSpMkLst>
            <pc:docMk/>
            <pc:sldMk cId="861804337" sldId="260"/>
            <ac:grpSpMk id="28" creationId="{A5361016-FBC9-4578-AF72-470BAB20C1A5}"/>
          </ac:grpSpMkLst>
        </pc:grpChg>
        <pc:cxnChg chg="add del mod">
          <ac:chgData name="Paul Bloemers" userId="fe3832ff3b233e04" providerId="LiveId" clId="{E082F675-C361-4494-B595-6FBD9E0AE463}" dt="2021-12-23T10:49:18.201" v="199" actId="478"/>
          <ac:cxnSpMkLst>
            <pc:docMk/>
            <pc:sldMk cId="861804337" sldId="260"/>
            <ac:cxnSpMk id="7" creationId="{4326A071-4614-4494-B406-FBEF68903D9A}"/>
          </ac:cxnSpMkLst>
        </pc:cxnChg>
        <pc:cxnChg chg="add del mod">
          <ac:chgData name="Paul Bloemers" userId="fe3832ff3b233e04" providerId="LiveId" clId="{E082F675-C361-4494-B595-6FBD9E0AE463}" dt="2021-12-23T10:49:18.201" v="199" actId="478"/>
          <ac:cxnSpMkLst>
            <pc:docMk/>
            <pc:sldMk cId="861804337" sldId="260"/>
            <ac:cxnSpMk id="8" creationId="{1496FE94-6A27-4C4E-9EE0-A72699BA336D}"/>
          </ac:cxnSpMkLst>
        </pc:cxnChg>
        <pc:cxnChg chg="add mod">
          <ac:chgData name="Paul Bloemers" userId="fe3832ff3b233e04" providerId="LiveId" clId="{E082F675-C361-4494-B595-6FBD9E0AE463}" dt="2021-12-23T10:47:57.615" v="167"/>
          <ac:cxnSpMkLst>
            <pc:docMk/>
            <pc:sldMk cId="861804337" sldId="260"/>
            <ac:cxnSpMk id="19" creationId="{D0B3F6E7-77DE-4206-8794-E08091C59DFD}"/>
          </ac:cxnSpMkLst>
        </pc:cxnChg>
        <pc:cxnChg chg="add mod">
          <ac:chgData name="Paul Bloemers" userId="fe3832ff3b233e04" providerId="LiveId" clId="{E082F675-C361-4494-B595-6FBD9E0AE463}" dt="2021-12-23T10:47:57.615" v="167"/>
          <ac:cxnSpMkLst>
            <pc:docMk/>
            <pc:sldMk cId="861804337" sldId="260"/>
            <ac:cxnSpMk id="20" creationId="{A705EB7D-EBCF-4ACB-86B8-200380F2243C}"/>
          </ac:cxnSpMkLst>
        </pc:cxnChg>
        <pc:cxnChg chg="add del mod">
          <ac:chgData name="Paul Bloemers" userId="fe3832ff3b233e04" providerId="LiveId" clId="{E082F675-C361-4494-B595-6FBD9E0AE463}" dt="2021-12-23T10:49:18.504" v="200" actId="478"/>
          <ac:cxnSpMkLst>
            <pc:docMk/>
            <pc:sldMk cId="861804337" sldId="260"/>
            <ac:cxnSpMk id="25" creationId="{0F5EBE5D-1B21-49A2-9B02-8D5DFD02A715}"/>
          </ac:cxnSpMkLst>
        </pc:cxnChg>
        <pc:cxnChg chg="add del mod">
          <ac:chgData name="Paul Bloemers" userId="fe3832ff3b233e04" providerId="LiveId" clId="{E082F675-C361-4494-B595-6FBD9E0AE463}" dt="2021-12-23T10:49:20.006" v="205" actId="478"/>
          <ac:cxnSpMkLst>
            <pc:docMk/>
            <pc:sldMk cId="861804337" sldId="260"/>
            <ac:cxnSpMk id="27" creationId="{306E04AD-50BD-41CA-8924-6DDBDB77BEC8}"/>
          </ac:cxnSpMkLst>
        </pc:cxnChg>
      </pc:sldChg>
      <pc:sldChg chg="addSp delSp modSp mod modClrScheme delAnim modAnim chgLayout">
        <pc:chgData name="Paul Bloemers" userId="fe3832ff3b233e04" providerId="LiveId" clId="{E082F675-C361-4494-B595-6FBD9E0AE463}" dt="2021-12-24T09:31:45.447" v="1839"/>
        <pc:sldMkLst>
          <pc:docMk/>
          <pc:sldMk cId="2101876553" sldId="261"/>
        </pc:sldMkLst>
        <pc:spChg chg="mod ord">
          <ac:chgData name="Paul Bloemers" userId="fe3832ff3b233e04" providerId="LiveId" clId="{E082F675-C361-4494-B595-6FBD9E0AE463}" dt="2021-12-22T15:13:40.653" v="32" actId="20577"/>
          <ac:spMkLst>
            <pc:docMk/>
            <pc:sldMk cId="2101876553" sldId="261"/>
            <ac:spMk id="2" creationId="{F89632FB-5812-44E1-B28E-8313A04C38D8}"/>
          </ac:spMkLst>
        </pc:spChg>
        <pc:spChg chg="mod ord">
          <ac:chgData name="Paul Bloemers" userId="fe3832ff3b233e04" providerId="LiveId" clId="{E082F675-C361-4494-B595-6FBD9E0AE463}" dt="2021-12-22T15:13:29.281" v="23" actId="20578"/>
          <ac:spMkLst>
            <pc:docMk/>
            <pc:sldMk cId="2101876553" sldId="261"/>
            <ac:spMk id="3" creationId="{F234CD5D-7109-4664-951E-3AA74A848D9E}"/>
          </ac:spMkLst>
        </pc:spChg>
        <pc:spChg chg="mod">
          <ac:chgData name="Paul Bloemers" userId="fe3832ff3b233e04" providerId="LiveId" clId="{E082F675-C361-4494-B595-6FBD9E0AE463}" dt="2021-12-22T15:12:22.500" v="17" actId="208"/>
          <ac:spMkLst>
            <pc:docMk/>
            <pc:sldMk cId="2101876553" sldId="261"/>
            <ac:spMk id="6" creationId="{0FB9839F-EEFF-48B0-B0A5-37165C88BBA1}"/>
          </ac:spMkLst>
        </pc:spChg>
        <pc:spChg chg="add del mod ord">
          <ac:chgData name="Paul Bloemers" userId="fe3832ff3b233e04" providerId="LiveId" clId="{E082F675-C361-4494-B595-6FBD9E0AE463}" dt="2021-12-22T15:11:56.619" v="13" actId="478"/>
          <ac:spMkLst>
            <pc:docMk/>
            <pc:sldMk cId="2101876553" sldId="261"/>
            <ac:spMk id="8" creationId="{2F42264E-DB9C-4006-A9E5-9643D4D7266B}"/>
          </ac:spMkLst>
        </pc:spChg>
        <pc:spChg chg="add del mod">
          <ac:chgData name="Paul Bloemers" userId="fe3832ff3b233e04" providerId="LiveId" clId="{E082F675-C361-4494-B595-6FBD9E0AE463}" dt="2021-12-24T09:29:58.565" v="1831" actId="21"/>
          <ac:spMkLst>
            <pc:docMk/>
            <pc:sldMk cId="2101876553" sldId="261"/>
            <ac:spMk id="8" creationId="{CD10AB91-F1B9-4DC7-98AB-15E526B60C9B}"/>
          </ac:spMkLst>
        </pc:spChg>
        <pc:spChg chg="add del mod">
          <ac:chgData name="Paul Bloemers" userId="fe3832ff3b233e04" providerId="LiveId" clId="{E082F675-C361-4494-B595-6FBD9E0AE463}" dt="2021-12-24T09:29:58.565" v="1831" actId="21"/>
          <ac:spMkLst>
            <pc:docMk/>
            <pc:sldMk cId="2101876553" sldId="261"/>
            <ac:spMk id="11" creationId="{9E62E96F-9720-4228-BCF2-76B105421064}"/>
          </ac:spMkLst>
        </pc:spChg>
        <pc:spChg chg="add del mod">
          <ac:chgData name="Paul Bloemers" userId="fe3832ff3b233e04" providerId="LiveId" clId="{E082F675-C361-4494-B595-6FBD9E0AE463}" dt="2021-12-24T09:29:58.565" v="1831" actId="21"/>
          <ac:spMkLst>
            <pc:docMk/>
            <pc:sldMk cId="2101876553" sldId="261"/>
            <ac:spMk id="12" creationId="{1AB186E2-F189-4046-A930-F78A0F37E50A}"/>
          </ac:spMkLst>
        </pc:spChg>
        <pc:spChg chg="add del mod">
          <ac:chgData name="Paul Bloemers" userId="fe3832ff3b233e04" providerId="LiveId" clId="{E082F675-C361-4494-B595-6FBD9E0AE463}" dt="2021-12-24T09:29:58.565" v="1831" actId="21"/>
          <ac:spMkLst>
            <pc:docMk/>
            <pc:sldMk cId="2101876553" sldId="261"/>
            <ac:spMk id="14" creationId="{608FF707-1A53-4AED-822B-D4F846A32077}"/>
          </ac:spMkLst>
        </pc:spChg>
        <pc:spChg chg="add del mod">
          <ac:chgData name="Paul Bloemers" userId="fe3832ff3b233e04" providerId="LiveId" clId="{E082F675-C361-4494-B595-6FBD9E0AE463}" dt="2021-12-24T09:29:58.565" v="1831" actId="21"/>
          <ac:spMkLst>
            <pc:docMk/>
            <pc:sldMk cId="2101876553" sldId="261"/>
            <ac:spMk id="15" creationId="{4C1C1061-1FEC-49B7-8A77-AC45742C5AED}"/>
          </ac:spMkLst>
        </pc:spChg>
        <pc:spChg chg="add del mod">
          <ac:chgData name="Paul Bloemers" userId="fe3832ff3b233e04" providerId="LiveId" clId="{E082F675-C361-4494-B595-6FBD9E0AE463}" dt="2021-12-24T09:29:58.565" v="1831" actId="21"/>
          <ac:spMkLst>
            <pc:docMk/>
            <pc:sldMk cId="2101876553" sldId="261"/>
            <ac:spMk id="18" creationId="{FDE99A85-316A-4FAA-A095-93213B7B0893}"/>
          </ac:spMkLst>
        </pc:spChg>
        <pc:spChg chg="add del mod">
          <ac:chgData name="Paul Bloemers" userId="fe3832ff3b233e04" providerId="LiveId" clId="{E082F675-C361-4494-B595-6FBD9E0AE463}" dt="2021-12-24T09:29:58.565" v="1831" actId="21"/>
          <ac:spMkLst>
            <pc:docMk/>
            <pc:sldMk cId="2101876553" sldId="261"/>
            <ac:spMk id="20" creationId="{CF6C8744-3F65-4862-9E13-BC12C871FD6D}"/>
          </ac:spMkLst>
        </pc:spChg>
        <pc:spChg chg="add del mod">
          <ac:chgData name="Paul Bloemers" userId="fe3832ff3b233e04" providerId="LiveId" clId="{E082F675-C361-4494-B595-6FBD9E0AE463}" dt="2021-12-24T09:29:58.565" v="1831" actId="21"/>
          <ac:spMkLst>
            <pc:docMk/>
            <pc:sldMk cId="2101876553" sldId="261"/>
            <ac:spMk id="21" creationId="{7787CEB1-AAA5-419C-BA78-79D52F91EB7C}"/>
          </ac:spMkLst>
        </pc:spChg>
        <pc:spChg chg="add del mod">
          <ac:chgData name="Paul Bloemers" userId="fe3832ff3b233e04" providerId="LiveId" clId="{E082F675-C361-4494-B595-6FBD9E0AE463}" dt="2021-12-24T09:29:58.565" v="1831" actId="21"/>
          <ac:spMkLst>
            <pc:docMk/>
            <pc:sldMk cId="2101876553" sldId="261"/>
            <ac:spMk id="24" creationId="{2584624E-CC51-4AEF-BD27-E4B6F576916E}"/>
          </ac:spMkLst>
        </pc:spChg>
        <pc:spChg chg="add del mod">
          <ac:chgData name="Paul Bloemers" userId="fe3832ff3b233e04" providerId="LiveId" clId="{E082F675-C361-4494-B595-6FBD9E0AE463}" dt="2021-12-24T09:29:58.565" v="1831" actId="21"/>
          <ac:spMkLst>
            <pc:docMk/>
            <pc:sldMk cId="2101876553" sldId="261"/>
            <ac:spMk id="25" creationId="{84FE669F-760A-4FE5-849E-68EA90EDB67B}"/>
          </ac:spMkLst>
        </pc:spChg>
        <pc:spChg chg="add del mod">
          <ac:chgData name="Paul Bloemers" userId="fe3832ff3b233e04" providerId="LiveId" clId="{E082F675-C361-4494-B595-6FBD9E0AE463}" dt="2021-12-24T09:29:58.565" v="1831" actId="21"/>
          <ac:spMkLst>
            <pc:docMk/>
            <pc:sldMk cId="2101876553" sldId="261"/>
            <ac:spMk id="26" creationId="{8F7ABD5D-E5E1-44E3-92AA-0BEE91C1AC36}"/>
          </ac:spMkLst>
        </pc:spChg>
        <pc:spChg chg="add del mod">
          <ac:chgData name="Paul Bloemers" userId="fe3832ff3b233e04" providerId="LiveId" clId="{E082F675-C361-4494-B595-6FBD9E0AE463}" dt="2021-12-24T09:29:58.565" v="1831" actId="21"/>
          <ac:spMkLst>
            <pc:docMk/>
            <pc:sldMk cId="2101876553" sldId="261"/>
            <ac:spMk id="29" creationId="{4D723836-53F2-403D-9059-81519B50A4F5}"/>
          </ac:spMkLst>
        </pc:spChg>
        <pc:spChg chg="add del mod">
          <ac:chgData name="Paul Bloemers" userId="fe3832ff3b233e04" providerId="LiveId" clId="{E082F675-C361-4494-B595-6FBD9E0AE463}" dt="2021-12-24T09:29:58.565" v="1831" actId="21"/>
          <ac:spMkLst>
            <pc:docMk/>
            <pc:sldMk cId="2101876553" sldId="261"/>
            <ac:spMk id="30" creationId="{33E0590A-30C8-4C00-A98D-E33DF150B74C}"/>
          </ac:spMkLst>
        </pc:spChg>
        <pc:spChg chg="add del mod">
          <ac:chgData name="Paul Bloemers" userId="fe3832ff3b233e04" providerId="LiveId" clId="{E082F675-C361-4494-B595-6FBD9E0AE463}" dt="2021-12-24T09:29:58.565" v="1831" actId="21"/>
          <ac:spMkLst>
            <pc:docMk/>
            <pc:sldMk cId="2101876553" sldId="261"/>
            <ac:spMk id="31" creationId="{3918117A-7FF4-4042-8723-6017B28E9270}"/>
          </ac:spMkLst>
        </pc:spChg>
        <pc:spChg chg="add del mod">
          <ac:chgData name="Paul Bloemers" userId="fe3832ff3b233e04" providerId="LiveId" clId="{E082F675-C361-4494-B595-6FBD9E0AE463}" dt="2021-12-24T09:29:58.565" v="1831" actId="21"/>
          <ac:spMkLst>
            <pc:docMk/>
            <pc:sldMk cId="2101876553" sldId="261"/>
            <ac:spMk id="32" creationId="{34E476FD-BDCB-47E2-98A1-B85F4C49924D}"/>
          </ac:spMkLst>
        </pc:spChg>
        <pc:spChg chg="add del mod">
          <ac:chgData name="Paul Bloemers" userId="fe3832ff3b233e04" providerId="LiveId" clId="{E082F675-C361-4494-B595-6FBD9E0AE463}" dt="2021-12-24T09:29:48.286" v="1829" actId="478"/>
          <ac:spMkLst>
            <pc:docMk/>
            <pc:sldMk cId="2101876553" sldId="261"/>
            <ac:spMk id="33" creationId="{AAE0C3FD-3C73-4442-8B38-CBE8E56C3276}"/>
          </ac:spMkLst>
        </pc:spChg>
        <pc:spChg chg="add del mod">
          <ac:chgData name="Paul Bloemers" userId="fe3832ff3b233e04" providerId="LiveId" clId="{E082F675-C361-4494-B595-6FBD9E0AE463}" dt="2021-12-24T09:29:46.988" v="1828" actId="478"/>
          <ac:spMkLst>
            <pc:docMk/>
            <pc:sldMk cId="2101876553" sldId="261"/>
            <ac:spMk id="34" creationId="{7A949C8C-CED7-40CC-A3EF-13875D1156D0}"/>
          </ac:spMkLst>
        </pc:spChg>
        <pc:spChg chg="add del mod">
          <ac:chgData name="Paul Bloemers" userId="fe3832ff3b233e04" providerId="LiveId" clId="{E082F675-C361-4494-B595-6FBD9E0AE463}" dt="2021-12-24T09:29:50.529" v="1830" actId="478"/>
          <ac:spMkLst>
            <pc:docMk/>
            <pc:sldMk cId="2101876553" sldId="261"/>
            <ac:spMk id="35" creationId="{3614C045-5719-4DFF-82D4-80467F968E15}"/>
          </ac:spMkLst>
        </pc:spChg>
        <pc:grpChg chg="mod">
          <ac:chgData name="Paul Bloemers" userId="fe3832ff3b233e04" providerId="LiveId" clId="{E082F675-C361-4494-B595-6FBD9E0AE463}" dt="2021-12-22T15:12:35.226" v="20" actId="1076"/>
          <ac:grpSpMkLst>
            <pc:docMk/>
            <pc:sldMk cId="2101876553" sldId="261"/>
            <ac:grpSpMk id="4" creationId="{AC4859D3-AFC9-4561-9A96-DB014D1032C9}"/>
          </ac:grpSpMkLst>
        </pc:grpChg>
        <pc:picChg chg="del mod">
          <ac:chgData name="Paul Bloemers" userId="fe3832ff3b233e04" providerId="LiveId" clId="{E082F675-C361-4494-B595-6FBD9E0AE463}" dt="2021-12-24T09:29:37.738" v="1825" actId="478"/>
          <ac:picMkLst>
            <pc:docMk/>
            <pc:sldMk cId="2101876553" sldId="261"/>
            <ac:picMk id="7" creationId="{E1366068-C93F-40FD-9605-DA31A2B61CA7}"/>
          </ac:picMkLst>
        </pc:picChg>
        <pc:picChg chg="add mod">
          <ac:chgData name="Paul Bloemers" userId="fe3832ff3b233e04" providerId="LiveId" clId="{E082F675-C361-4494-B595-6FBD9E0AE463}" dt="2021-12-24T09:30:12.583" v="1836" actId="1076"/>
          <ac:picMkLst>
            <pc:docMk/>
            <pc:sldMk cId="2101876553" sldId="261"/>
            <ac:picMk id="36" creationId="{48C124A9-53BE-4903-8560-AB32E5854119}"/>
          </ac:picMkLst>
        </pc:picChg>
        <pc:cxnChg chg="add del mod">
          <ac:chgData name="Paul Bloemers" userId="fe3832ff3b233e04" providerId="LiveId" clId="{E082F675-C361-4494-B595-6FBD9E0AE463}" dt="2021-12-24T09:29:58.565" v="1831" actId="21"/>
          <ac:cxnSpMkLst>
            <pc:docMk/>
            <pc:sldMk cId="2101876553" sldId="261"/>
            <ac:cxnSpMk id="9" creationId="{35F4208E-61D6-48FA-BF59-1525E6CD701D}"/>
          </ac:cxnSpMkLst>
        </pc:cxnChg>
        <pc:cxnChg chg="add del mod">
          <ac:chgData name="Paul Bloemers" userId="fe3832ff3b233e04" providerId="LiveId" clId="{E082F675-C361-4494-B595-6FBD9E0AE463}" dt="2021-12-24T09:29:58.565" v="1831" actId="21"/>
          <ac:cxnSpMkLst>
            <pc:docMk/>
            <pc:sldMk cId="2101876553" sldId="261"/>
            <ac:cxnSpMk id="10" creationId="{B1FFCD69-97AE-452C-87C9-F126BF1EE989}"/>
          </ac:cxnSpMkLst>
        </pc:cxnChg>
        <pc:cxnChg chg="add del mod">
          <ac:chgData name="Paul Bloemers" userId="fe3832ff3b233e04" providerId="LiveId" clId="{E082F675-C361-4494-B595-6FBD9E0AE463}" dt="2021-12-24T09:29:58.565" v="1831" actId="21"/>
          <ac:cxnSpMkLst>
            <pc:docMk/>
            <pc:sldMk cId="2101876553" sldId="261"/>
            <ac:cxnSpMk id="13" creationId="{CF23BEA4-D666-4B39-9BF9-A69FCFF6FFB6}"/>
          </ac:cxnSpMkLst>
        </pc:cxnChg>
        <pc:cxnChg chg="add del mod">
          <ac:chgData name="Paul Bloemers" userId="fe3832ff3b233e04" providerId="LiveId" clId="{E082F675-C361-4494-B595-6FBD9E0AE463}" dt="2021-12-24T09:29:58.565" v="1831" actId="21"/>
          <ac:cxnSpMkLst>
            <pc:docMk/>
            <pc:sldMk cId="2101876553" sldId="261"/>
            <ac:cxnSpMk id="16" creationId="{74F684A9-C89F-4769-809F-7A84FE54C6DD}"/>
          </ac:cxnSpMkLst>
        </pc:cxnChg>
        <pc:cxnChg chg="add del mod">
          <ac:chgData name="Paul Bloemers" userId="fe3832ff3b233e04" providerId="LiveId" clId="{E082F675-C361-4494-B595-6FBD9E0AE463}" dt="2021-12-24T09:29:58.565" v="1831" actId="21"/>
          <ac:cxnSpMkLst>
            <pc:docMk/>
            <pc:sldMk cId="2101876553" sldId="261"/>
            <ac:cxnSpMk id="17" creationId="{F91EBF09-986F-447F-9377-97C7B6302C8C}"/>
          </ac:cxnSpMkLst>
        </pc:cxnChg>
        <pc:cxnChg chg="add del mod">
          <ac:chgData name="Paul Bloemers" userId="fe3832ff3b233e04" providerId="LiveId" clId="{E082F675-C361-4494-B595-6FBD9E0AE463}" dt="2021-12-24T09:29:58.565" v="1831" actId="21"/>
          <ac:cxnSpMkLst>
            <pc:docMk/>
            <pc:sldMk cId="2101876553" sldId="261"/>
            <ac:cxnSpMk id="19" creationId="{6616AD7B-4A00-40D7-9AC0-8DE1E7DA57E4}"/>
          </ac:cxnSpMkLst>
        </pc:cxnChg>
        <pc:cxnChg chg="add del mod">
          <ac:chgData name="Paul Bloemers" userId="fe3832ff3b233e04" providerId="LiveId" clId="{E082F675-C361-4494-B595-6FBD9E0AE463}" dt="2021-12-24T09:29:58.565" v="1831" actId="21"/>
          <ac:cxnSpMkLst>
            <pc:docMk/>
            <pc:sldMk cId="2101876553" sldId="261"/>
            <ac:cxnSpMk id="22" creationId="{AA1CFDCC-A12C-4F46-B84C-590C94091588}"/>
          </ac:cxnSpMkLst>
        </pc:cxnChg>
        <pc:cxnChg chg="add del mod">
          <ac:chgData name="Paul Bloemers" userId="fe3832ff3b233e04" providerId="LiveId" clId="{E082F675-C361-4494-B595-6FBD9E0AE463}" dt="2021-12-24T09:29:58.565" v="1831" actId="21"/>
          <ac:cxnSpMkLst>
            <pc:docMk/>
            <pc:sldMk cId="2101876553" sldId="261"/>
            <ac:cxnSpMk id="23" creationId="{09968586-CEB4-4AC0-AF64-0BE6CE81BC3B}"/>
          </ac:cxnSpMkLst>
        </pc:cxnChg>
        <pc:cxnChg chg="add del mod">
          <ac:chgData name="Paul Bloemers" userId="fe3832ff3b233e04" providerId="LiveId" clId="{E082F675-C361-4494-B595-6FBD9E0AE463}" dt="2021-12-24T09:29:58.565" v="1831" actId="21"/>
          <ac:cxnSpMkLst>
            <pc:docMk/>
            <pc:sldMk cId="2101876553" sldId="261"/>
            <ac:cxnSpMk id="27" creationId="{B53C0EB8-4A63-4E40-A3E9-9F1658338FCE}"/>
          </ac:cxnSpMkLst>
        </pc:cxnChg>
        <pc:cxnChg chg="add del mod">
          <ac:chgData name="Paul Bloemers" userId="fe3832ff3b233e04" providerId="LiveId" clId="{E082F675-C361-4494-B595-6FBD9E0AE463}" dt="2021-12-24T09:29:58.565" v="1831" actId="21"/>
          <ac:cxnSpMkLst>
            <pc:docMk/>
            <pc:sldMk cId="2101876553" sldId="261"/>
            <ac:cxnSpMk id="28" creationId="{824F6A81-6124-404A-A9BC-E28C82361309}"/>
          </ac:cxnSpMkLst>
        </pc:cxnChg>
      </pc:sldChg>
      <pc:sldChg chg="addSp delSp modSp mod delAnim modAnim chgLayout">
        <pc:chgData name="Paul Bloemers" userId="fe3832ff3b233e04" providerId="LiveId" clId="{E082F675-C361-4494-B595-6FBD9E0AE463}" dt="2021-12-24T09:51:16.429" v="2020" actId="20577"/>
        <pc:sldMkLst>
          <pc:docMk/>
          <pc:sldMk cId="901339921" sldId="262"/>
        </pc:sldMkLst>
        <pc:spChg chg="mod ord">
          <ac:chgData name="Paul Bloemers" userId="fe3832ff3b233e04" providerId="LiveId" clId="{E082F675-C361-4494-B595-6FBD9E0AE463}" dt="2021-12-23T10:53:55.620" v="292" actId="700"/>
          <ac:spMkLst>
            <pc:docMk/>
            <pc:sldMk cId="901339921" sldId="262"/>
            <ac:spMk id="2" creationId="{07BF9679-8042-4FB2-87BD-E4F0A0F07BC1}"/>
          </ac:spMkLst>
        </pc:spChg>
        <pc:spChg chg="add mod ord">
          <ac:chgData name="Paul Bloemers" userId="fe3832ff3b233e04" providerId="LiveId" clId="{E082F675-C361-4494-B595-6FBD9E0AE463}" dt="2021-12-24T09:51:16.429" v="2020" actId="20577"/>
          <ac:spMkLst>
            <pc:docMk/>
            <pc:sldMk cId="901339921" sldId="262"/>
            <ac:spMk id="3" creationId="{285E4E8E-2687-4764-BA27-E838F7ABE16A}"/>
          </ac:spMkLst>
        </pc:spChg>
        <pc:spChg chg="del mod ord">
          <ac:chgData name="Paul Bloemers" userId="fe3832ff3b233e04" providerId="LiveId" clId="{E082F675-C361-4494-B595-6FBD9E0AE463}" dt="2021-12-23T10:54:04.821" v="296" actId="478"/>
          <ac:spMkLst>
            <pc:docMk/>
            <pc:sldMk cId="901339921" sldId="262"/>
            <ac:spMk id="4" creationId="{A24FDEFC-1B20-40E6-A38A-BB18445A594C}"/>
          </ac:spMkLst>
        </pc:spChg>
        <pc:spChg chg="add mod">
          <ac:chgData name="Paul Bloemers" userId="fe3832ff3b233e04" providerId="LiveId" clId="{E082F675-C361-4494-B595-6FBD9E0AE463}" dt="2021-12-24T09:49:23.239" v="2011" actId="1076"/>
          <ac:spMkLst>
            <pc:docMk/>
            <pc:sldMk cId="901339921" sldId="262"/>
            <ac:spMk id="4" creationId="{BE13BFE8-479C-4DAD-8C3E-D6014881BC60}"/>
          </ac:spMkLst>
        </pc:spChg>
        <pc:spChg chg="del mod">
          <ac:chgData name="Paul Bloemers" userId="fe3832ff3b233e04" providerId="LiveId" clId="{E082F675-C361-4494-B595-6FBD9E0AE463}" dt="2021-12-23T10:49:33.136" v="211" actId="478"/>
          <ac:spMkLst>
            <pc:docMk/>
            <pc:sldMk cId="901339921" sldId="262"/>
            <ac:spMk id="5" creationId="{3AF6AC8B-0834-42D1-81AE-9FA9A6C0C09C}"/>
          </ac:spMkLst>
        </pc:spChg>
        <pc:spChg chg="del mod">
          <ac:chgData name="Paul Bloemers" userId="fe3832ff3b233e04" providerId="LiveId" clId="{E082F675-C361-4494-B595-6FBD9E0AE463}" dt="2021-12-23T10:49:33.136" v="211" actId="478"/>
          <ac:spMkLst>
            <pc:docMk/>
            <pc:sldMk cId="901339921" sldId="262"/>
            <ac:spMk id="6" creationId="{719FD858-8EB1-4BCC-8FE5-0B85BD69EC43}"/>
          </ac:spMkLst>
        </pc:spChg>
        <pc:spChg chg="del mod">
          <ac:chgData name="Paul Bloemers" userId="fe3832ff3b233e04" providerId="LiveId" clId="{E082F675-C361-4494-B595-6FBD9E0AE463}" dt="2021-12-23T10:49:33.136" v="211" actId="478"/>
          <ac:spMkLst>
            <pc:docMk/>
            <pc:sldMk cId="901339921" sldId="262"/>
            <ac:spMk id="9" creationId="{8C7D80C1-D891-4453-9B89-07DBD2A934B2}"/>
          </ac:spMkLst>
        </pc:spChg>
        <pc:spChg chg="del mod">
          <ac:chgData name="Paul Bloemers" userId="fe3832ff3b233e04" providerId="LiveId" clId="{E082F675-C361-4494-B595-6FBD9E0AE463}" dt="2021-12-23T10:49:33.136" v="211" actId="478"/>
          <ac:spMkLst>
            <pc:docMk/>
            <pc:sldMk cId="901339921" sldId="262"/>
            <ac:spMk id="10" creationId="{B04236F9-521A-4CBB-BFA0-65D3C1AED08D}"/>
          </ac:spMkLst>
        </pc:spChg>
        <pc:spChg chg="del mod">
          <ac:chgData name="Paul Bloemers" userId="fe3832ff3b233e04" providerId="LiveId" clId="{E082F675-C361-4494-B595-6FBD9E0AE463}" dt="2021-12-23T10:49:33.136" v="211" actId="478"/>
          <ac:spMkLst>
            <pc:docMk/>
            <pc:sldMk cId="901339921" sldId="262"/>
            <ac:spMk id="18" creationId="{653A5E28-E63D-4C09-B071-191E2287FDD2}"/>
          </ac:spMkLst>
        </pc:spChg>
        <pc:spChg chg="del mod">
          <ac:chgData name="Paul Bloemers" userId="fe3832ff3b233e04" providerId="LiveId" clId="{E082F675-C361-4494-B595-6FBD9E0AE463}" dt="2021-12-23T10:49:33.136" v="211" actId="478"/>
          <ac:spMkLst>
            <pc:docMk/>
            <pc:sldMk cId="901339921" sldId="262"/>
            <ac:spMk id="19" creationId="{58DEC7AD-59BA-4F89-986F-0CB0FCEF66B5}"/>
          </ac:spMkLst>
        </pc:spChg>
        <pc:spChg chg="add mod">
          <ac:chgData name="Paul Bloemers" userId="fe3832ff3b233e04" providerId="LiveId" clId="{E082F675-C361-4494-B595-6FBD9E0AE463}" dt="2021-12-23T10:49:34.609" v="212"/>
          <ac:spMkLst>
            <pc:docMk/>
            <pc:sldMk cId="901339921" sldId="262"/>
            <ac:spMk id="22" creationId="{9D5B0ADB-F01C-49E2-A617-619D030432AA}"/>
          </ac:spMkLst>
        </pc:spChg>
        <pc:spChg chg="add mod">
          <ac:chgData name="Paul Bloemers" userId="fe3832ff3b233e04" providerId="LiveId" clId="{E082F675-C361-4494-B595-6FBD9E0AE463}" dt="2021-12-24T09:41:53.524" v="1892" actId="313"/>
          <ac:spMkLst>
            <pc:docMk/>
            <pc:sldMk cId="901339921" sldId="262"/>
            <ac:spMk id="23" creationId="{9CE83857-1032-4FC5-8AB2-89B1B71AB4D4}"/>
          </ac:spMkLst>
        </pc:spChg>
        <pc:spChg chg="add mod">
          <ac:chgData name="Paul Bloemers" userId="fe3832ff3b233e04" providerId="LiveId" clId="{E082F675-C361-4494-B595-6FBD9E0AE463}" dt="2021-12-23T10:49:34.609" v="212"/>
          <ac:spMkLst>
            <pc:docMk/>
            <pc:sldMk cId="901339921" sldId="262"/>
            <ac:spMk id="24" creationId="{38782049-F366-46E5-9AF8-18C3567AA3B0}"/>
          </ac:spMkLst>
        </pc:spChg>
        <pc:spChg chg="del mod">
          <ac:chgData name="Paul Bloemers" userId="fe3832ff3b233e04" providerId="LiveId" clId="{E082F675-C361-4494-B595-6FBD9E0AE463}" dt="2021-12-23T10:49:33.136" v="211" actId="478"/>
          <ac:spMkLst>
            <pc:docMk/>
            <pc:sldMk cId="901339921" sldId="262"/>
            <ac:spMk id="25" creationId="{F64418CB-2E3F-4795-B4BB-9676FFDA6331}"/>
          </ac:spMkLst>
        </pc:spChg>
        <pc:spChg chg="add mod">
          <ac:chgData name="Paul Bloemers" userId="fe3832ff3b233e04" providerId="LiveId" clId="{E082F675-C361-4494-B595-6FBD9E0AE463}" dt="2021-12-23T10:49:34.609" v="212"/>
          <ac:spMkLst>
            <pc:docMk/>
            <pc:sldMk cId="901339921" sldId="262"/>
            <ac:spMk id="28" creationId="{FA2ADA77-108F-4E49-BD06-B18E9F22998C}"/>
          </ac:spMkLst>
        </pc:spChg>
        <pc:spChg chg="del mod">
          <ac:chgData name="Paul Bloemers" userId="fe3832ff3b233e04" providerId="LiveId" clId="{E082F675-C361-4494-B595-6FBD9E0AE463}" dt="2021-12-23T10:49:33.136" v="211" actId="478"/>
          <ac:spMkLst>
            <pc:docMk/>
            <pc:sldMk cId="901339921" sldId="262"/>
            <ac:spMk id="29" creationId="{5AB164C1-1C2F-4615-8859-F6A6D01D7BC3}"/>
          </ac:spMkLst>
        </pc:spChg>
        <pc:spChg chg="del mod">
          <ac:chgData name="Paul Bloemers" userId="fe3832ff3b233e04" providerId="LiveId" clId="{E082F675-C361-4494-B595-6FBD9E0AE463}" dt="2021-12-23T10:49:33.136" v="211" actId="478"/>
          <ac:spMkLst>
            <pc:docMk/>
            <pc:sldMk cId="901339921" sldId="262"/>
            <ac:spMk id="30" creationId="{FB7F787C-6585-49A0-8121-B1A399CCC4CA}"/>
          </ac:spMkLst>
        </pc:spChg>
        <pc:spChg chg="del mod">
          <ac:chgData name="Paul Bloemers" userId="fe3832ff3b233e04" providerId="LiveId" clId="{E082F675-C361-4494-B595-6FBD9E0AE463}" dt="2021-12-23T10:49:33.136" v="211" actId="478"/>
          <ac:spMkLst>
            <pc:docMk/>
            <pc:sldMk cId="901339921" sldId="262"/>
            <ac:spMk id="31" creationId="{543229C9-01B5-4207-A06C-3B77D6803E3D}"/>
          </ac:spMkLst>
        </pc:spChg>
        <pc:spChg chg="add mod">
          <ac:chgData name="Paul Bloemers" userId="fe3832ff3b233e04" providerId="LiveId" clId="{E082F675-C361-4494-B595-6FBD9E0AE463}" dt="2021-12-23T10:49:34.609" v="212"/>
          <ac:spMkLst>
            <pc:docMk/>
            <pc:sldMk cId="901339921" sldId="262"/>
            <ac:spMk id="32" creationId="{F3C02ECA-972A-4CC6-B72B-A570862FD3E1}"/>
          </ac:spMkLst>
        </pc:spChg>
        <pc:spChg chg="add mod">
          <ac:chgData name="Paul Bloemers" userId="fe3832ff3b233e04" providerId="LiveId" clId="{E082F675-C361-4494-B595-6FBD9E0AE463}" dt="2021-12-23T10:49:34.609" v="212"/>
          <ac:spMkLst>
            <pc:docMk/>
            <pc:sldMk cId="901339921" sldId="262"/>
            <ac:spMk id="33" creationId="{B0C74875-C4DE-47ED-A0FC-61F0273D42AB}"/>
          </ac:spMkLst>
        </pc:spChg>
        <pc:spChg chg="add mod">
          <ac:chgData name="Paul Bloemers" userId="fe3832ff3b233e04" providerId="LiveId" clId="{E082F675-C361-4494-B595-6FBD9E0AE463}" dt="2021-12-23T10:49:34.609" v="212"/>
          <ac:spMkLst>
            <pc:docMk/>
            <pc:sldMk cId="901339921" sldId="262"/>
            <ac:spMk id="34" creationId="{B38F6788-2437-43F5-AFE5-03533137F552}"/>
          </ac:spMkLst>
        </pc:spChg>
        <pc:spChg chg="add mod">
          <ac:chgData name="Paul Bloemers" userId="fe3832ff3b233e04" providerId="LiveId" clId="{E082F675-C361-4494-B595-6FBD9E0AE463}" dt="2021-12-23T10:49:34.609" v="212"/>
          <ac:spMkLst>
            <pc:docMk/>
            <pc:sldMk cId="901339921" sldId="262"/>
            <ac:spMk id="35" creationId="{FA871DDB-B822-4437-8DCE-4071558ECD11}"/>
          </ac:spMkLst>
        </pc:spChg>
        <pc:spChg chg="add mod">
          <ac:chgData name="Paul Bloemers" userId="fe3832ff3b233e04" providerId="LiveId" clId="{E082F675-C361-4494-B595-6FBD9E0AE463}" dt="2021-12-23T10:49:34.609" v="212"/>
          <ac:spMkLst>
            <pc:docMk/>
            <pc:sldMk cId="901339921" sldId="262"/>
            <ac:spMk id="36" creationId="{722F6DDD-374A-4FA7-98C1-DADB7095A8EE}"/>
          </ac:spMkLst>
        </pc:spChg>
        <pc:spChg chg="add mod">
          <ac:chgData name="Paul Bloemers" userId="fe3832ff3b233e04" providerId="LiveId" clId="{E082F675-C361-4494-B595-6FBD9E0AE463}" dt="2021-12-23T10:49:34.609" v="212"/>
          <ac:spMkLst>
            <pc:docMk/>
            <pc:sldMk cId="901339921" sldId="262"/>
            <ac:spMk id="37" creationId="{2C513C65-7FA5-4614-98CF-E92E5A77F1E5}"/>
          </ac:spMkLst>
        </pc:spChg>
        <pc:spChg chg="add del mod">
          <ac:chgData name="Paul Bloemers" userId="fe3832ff3b233e04" providerId="LiveId" clId="{E082F675-C361-4494-B595-6FBD9E0AE463}" dt="2021-12-23T10:49:54.147" v="217" actId="478"/>
          <ac:spMkLst>
            <pc:docMk/>
            <pc:sldMk cId="901339921" sldId="262"/>
            <ac:spMk id="38" creationId="{510C545D-A1A9-4FAC-9722-674AF68DB0B2}"/>
          </ac:spMkLst>
        </pc:spChg>
        <pc:spChg chg="add del mod">
          <ac:chgData name="Paul Bloemers" userId="fe3832ff3b233e04" providerId="LiveId" clId="{E082F675-C361-4494-B595-6FBD9E0AE463}" dt="2021-12-23T10:49:52.732" v="216" actId="478"/>
          <ac:spMkLst>
            <pc:docMk/>
            <pc:sldMk cId="901339921" sldId="262"/>
            <ac:spMk id="39" creationId="{A67095AE-82A5-4D30-A570-6FCD4643FC65}"/>
          </ac:spMkLst>
        </pc:spChg>
        <pc:spChg chg="add del mod">
          <ac:chgData name="Paul Bloemers" userId="fe3832ff3b233e04" providerId="LiveId" clId="{E082F675-C361-4494-B595-6FBD9E0AE463}" dt="2021-12-23T10:49:50.888" v="215" actId="478"/>
          <ac:spMkLst>
            <pc:docMk/>
            <pc:sldMk cId="901339921" sldId="262"/>
            <ac:spMk id="40" creationId="{5A781FFA-78ED-455C-95CC-A8E675CCA18D}"/>
          </ac:spMkLst>
        </pc:spChg>
        <pc:spChg chg="add del mod">
          <ac:chgData name="Paul Bloemers" userId="fe3832ff3b233e04" providerId="LiveId" clId="{E082F675-C361-4494-B595-6FBD9E0AE463}" dt="2021-12-23T10:49:55.716" v="218" actId="478"/>
          <ac:spMkLst>
            <pc:docMk/>
            <pc:sldMk cId="901339921" sldId="262"/>
            <ac:spMk id="41" creationId="{44B57595-45E6-4181-BBD9-F540833B89E3}"/>
          </ac:spMkLst>
        </pc:spChg>
        <pc:spChg chg="add del mod">
          <ac:chgData name="Paul Bloemers" userId="fe3832ff3b233e04" providerId="LiveId" clId="{E082F675-C361-4494-B595-6FBD9E0AE463}" dt="2021-12-23T10:49:59.691" v="220" actId="478"/>
          <ac:spMkLst>
            <pc:docMk/>
            <pc:sldMk cId="901339921" sldId="262"/>
            <ac:spMk id="42" creationId="{37DE3CBF-1362-4E12-BB7A-96C99BCF4021}"/>
          </ac:spMkLst>
        </pc:spChg>
        <pc:spChg chg="add del mod">
          <ac:chgData name="Paul Bloemers" userId="fe3832ff3b233e04" providerId="LiveId" clId="{E082F675-C361-4494-B595-6FBD9E0AE463}" dt="2021-12-23T10:49:57.796" v="219" actId="478"/>
          <ac:spMkLst>
            <pc:docMk/>
            <pc:sldMk cId="901339921" sldId="262"/>
            <ac:spMk id="43" creationId="{E250A7E2-DF58-4B74-88C3-7BB52152CAAF}"/>
          </ac:spMkLst>
        </pc:spChg>
        <pc:cxnChg chg="del mod">
          <ac:chgData name="Paul Bloemers" userId="fe3832ff3b233e04" providerId="LiveId" clId="{E082F675-C361-4494-B595-6FBD9E0AE463}" dt="2021-12-23T10:49:33.136" v="211" actId="478"/>
          <ac:cxnSpMkLst>
            <pc:docMk/>
            <pc:sldMk cId="901339921" sldId="262"/>
            <ac:cxnSpMk id="7" creationId="{4326A071-4614-4494-B406-FBEF68903D9A}"/>
          </ac:cxnSpMkLst>
        </pc:cxnChg>
        <pc:cxnChg chg="del mod">
          <ac:chgData name="Paul Bloemers" userId="fe3832ff3b233e04" providerId="LiveId" clId="{E082F675-C361-4494-B595-6FBD9E0AE463}" dt="2021-12-23T10:49:33.136" v="211" actId="478"/>
          <ac:cxnSpMkLst>
            <pc:docMk/>
            <pc:sldMk cId="901339921" sldId="262"/>
            <ac:cxnSpMk id="8" creationId="{1496FE94-6A27-4C4E-9EE0-A72699BA336D}"/>
          </ac:cxnSpMkLst>
        </pc:cxnChg>
        <pc:cxnChg chg="del mod">
          <ac:chgData name="Paul Bloemers" userId="fe3832ff3b233e04" providerId="LiveId" clId="{E082F675-C361-4494-B595-6FBD9E0AE463}" dt="2021-12-23T10:49:33.136" v="211" actId="478"/>
          <ac:cxnSpMkLst>
            <pc:docMk/>
            <pc:sldMk cId="901339921" sldId="262"/>
            <ac:cxnSpMk id="16" creationId="{08268B23-9C90-4BD6-B219-CEC15C325BC2}"/>
          </ac:cxnSpMkLst>
        </pc:cxnChg>
        <pc:cxnChg chg="del mod">
          <ac:chgData name="Paul Bloemers" userId="fe3832ff3b233e04" providerId="LiveId" clId="{E082F675-C361-4494-B595-6FBD9E0AE463}" dt="2021-12-23T10:49:33.136" v="211" actId="478"/>
          <ac:cxnSpMkLst>
            <pc:docMk/>
            <pc:sldMk cId="901339921" sldId="262"/>
            <ac:cxnSpMk id="17" creationId="{A0C25FFD-605F-4D19-9F2C-555DDBE861F1}"/>
          </ac:cxnSpMkLst>
        </pc:cxnChg>
        <pc:cxnChg chg="add mod">
          <ac:chgData name="Paul Bloemers" userId="fe3832ff3b233e04" providerId="LiveId" clId="{E082F675-C361-4494-B595-6FBD9E0AE463}" dt="2021-12-23T10:49:34.609" v="212"/>
          <ac:cxnSpMkLst>
            <pc:docMk/>
            <pc:sldMk cId="901339921" sldId="262"/>
            <ac:cxnSpMk id="20" creationId="{8F2DEA93-9E58-44F7-BE93-B63E1803C8EF}"/>
          </ac:cxnSpMkLst>
        </pc:cxnChg>
        <pc:cxnChg chg="add mod">
          <ac:chgData name="Paul Bloemers" userId="fe3832ff3b233e04" providerId="LiveId" clId="{E082F675-C361-4494-B595-6FBD9E0AE463}" dt="2021-12-23T10:49:34.609" v="212"/>
          <ac:cxnSpMkLst>
            <pc:docMk/>
            <pc:sldMk cId="901339921" sldId="262"/>
            <ac:cxnSpMk id="21" creationId="{C5653849-A574-4055-B255-57F81EAF591C}"/>
          </ac:cxnSpMkLst>
        </pc:cxnChg>
        <pc:cxnChg chg="add mod">
          <ac:chgData name="Paul Bloemers" userId="fe3832ff3b233e04" providerId="LiveId" clId="{E082F675-C361-4494-B595-6FBD9E0AE463}" dt="2021-12-23T10:49:34.609" v="212"/>
          <ac:cxnSpMkLst>
            <pc:docMk/>
            <pc:sldMk cId="901339921" sldId="262"/>
            <ac:cxnSpMk id="26" creationId="{5917D872-BE24-449F-A96B-1D4B5EEE7BDA}"/>
          </ac:cxnSpMkLst>
        </pc:cxnChg>
        <pc:cxnChg chg="add mod">
          <ac:chgData name="Paul Bloemers" userId="fe3832ff3b233e04" providerId="LiveId" clId="{E082F675-C361-4494-B595-6FBD9E0AE463}" dt="2021-12-23T10:49:34.609" v="212"/>
          <ac:cxnSpMkLst>
            <pc:docMk/>
            <pc:sldMk cId="901339921" sldId="262"/>
            <ac:cxnSpMk id="27" creationId="{BEB004D8-E7CB-47A6-998A-62B71169F745}"/>
          </ac:cxnSpMkLst>
        </pc:cxnChg>
      </pc:sldChg>
      <pc:sldChg chg="addSp delSp modSp mod modClrScheme modAnim chgLayout">
        <pc:chgData name="Paul Bloemers" userId="fe3832ff3b233e04" providerId="LiveId" clId="{E082F675-C361-4494-B595-6FBD9E0AE463}" dt="2021-12-24T10:07:18.368" v="2104"/>
        <pc:sldMkLst>
          <pc:docMk/>
          <pc:sldMk cId="3026221560" sldId="263"/>
        </pc:sldMkLst>
        <pc:spChg chg="mod ord">
          <ac:chgData name="Paul Bloemers" userId="fe3832ff3b233e04" providerId="LiveId" clId="{E082F675-C361-4494-B595-6FBD9E0AE463}" dt="2021-12-24T08:22:05.929" v="848" actId="20577"/>
          <ac:spMkLst>
            <pc:docMk/>
            <pc:sldMk cId="3026221560" sldId="263"/>
            <ac:spMk id="2" creationId="{07BF9679-8042-4FB2-87BD-E4F0A0F07BC1}"/>
          </ac:spMkLst>
        </pc:spChg>
        <pc:spChg chg="add del mod ord">
          <ac:chgData name="Paul Bloemers" userId="fe3832ff3b233e04" providerId="LiveId" clId="{E082F675-C361-4494-B595-6FBD9E0AE463}" dt="2021-12-23T10:52:21.418" v="233" actId="478"/>
          <ac:spMkLst>
            <pc:docMk/>
            <pc:sldMk cId="3026221560" sldId="263"/>
            <ac:spMk id="3" creationId="{EB8D1504-019F-4815-9CF7-7907FE7C6F36}"/>
          </ac:spMkLst>
        </pc:spChg>
        <pc:spChg chg="mod">
          <ac:chgData name="Paul Bloemers" userId="fe3832ff3b233e04" providerId="LiveId" clId="{E082F675-C361-4494-B595-6FBD9E0AE463}" dt="2021-12-22T16:11:58.562" v="133" actId="1582"/>
          <ac:spMkLst>
            <pc:docMk/>
            <pc:sldMk cId="3026221560" sldId="263"/>
            <ac:spMk id="5" creationId="{3AF6AC8B-0834-42D1-81AE-9FA9A6C0C09C}"/>
          </ac:spMkLst>
        </pc:spChg>
        <pc:spChg chg="mod">
          <ac:chgData name="Paul Bloemers" userId="fe3832ff3b233e04" providerId="LiveId" clId="{E082F675-C361-4494-B595-6FBD9E0AE463}" dt="2021-12-22T16:11:58.562" v="133" actId="1582"/>
          <ac:spMkLst>
            <pc:docMk/>
            <pc:sldMk cId="3026221560" sldId="263"/>
            <ac:spMk id="6" creationId="{719FD858-8EB1-4BCC-8FE5-0B85BD69EC43}"/>
          </ac:spMkLst>
        </pc:spChg>
        <pc:spChg chg="mod">
          <ac:chgData name="Paul Bloemers" userId="fe3832ff3b233e04" providerId="LiveId" clId="{E082F675-C361-4494-B595-6FBD9E0AE463}" dt="2021-12-22T16:15:17.432" v="142" actId="554"/>
          <ac:spMkLst>
            <pc:docMk/>
            <pc:sldMk cId="3026221560" sldId="263"/>
            <ac:spMk id="10" creationId="{B04236F9-521A-4CBB-BFA0-65D3C1AED08D}"/>
          </ac:spMkLst>
        </pc:spChg>
        <pc:spChg chg="mod">
          <ac:chgData name="Paul Bloemers" userId="fe3832ff3b233e04" providerId="LiveId" clId="{E082F675-C361-4494-B595-6FBD9E0AE463}" dt="2021-12-23T10:54:43.637" v="302" actId="1076"/>
          <ac:spMkLst>
            <pc:docMk/>
            <pc:sldMk cId="3026221560" sldId="263"/>
            <ac:spMk id="14" creationId="{5DEC173B-D143-4035-92B0-C6EB13B497D9}"/>
          </ac:spMkLst>
        </pc:spChg>
        <pc:spChg chg="mod">
          <ac:chgData name="Paul Bloemers" userId="fe3832ff3b233e04" providerId="LiveId" clId="{E082F675-C361-4494-B595-6FBD9E0AE463}" dt="2021-12-22T16:16:44.932" v="163" actId="552"/>
          <ac:spMkLst>
            <pc:docMk/>
            <pc:sldMk cId="3026221560" sldId="263"/>
            <ac:spMk id="18" creationId="{653A5E28-E63D-4C09-B071-191E2287FDD2}"/>
          </ac:spMkLst>
        </pc:spChg>
        <pc:spChg chg="mod">
          <ac:chgData name="Paul Bloemers" userId="fe3832ff3b233e04" providerId="LiveId" clId="{E082F675-C361-4494-B595-6FBD9E0AE463}" dt="2021-12-22T16:16:44.932" v="163" actId="552"/>
          <ac:spMkLst>
            <pc:docMk/>
            <pc:sldMk cId="3026221560" sldId="263"/>
            <ac:spMk id="19" creationId="{58DEC7AD-59BA-4F89-986F-0CB0FCEF66B5}"/>
          </ac:spMkLst>
        </pc:spChg>
        <pc:spChg chg="mod">
          <ac:chgData name="Paul Bloemers" userId="fe3832ff3b233e04" providerId="LiveId" clId="{E082F675-C361-4494-B595-6FBD9E0AE463}" dt="2021-12-23T10:54:43.637" v="302" actId="1076"/>
          <ac:spMkLst>
            <pc:docMk/>
            <pc:sldMk cId="3026221560" sldId="263"/>
            <ac:spMk id="23" creationId="{EE0F35D1-C16B-4A98-BC33-E68D7A825F9F}"/>
          </ac:spMkLst>
        </pc:spChg>
        <pc:spChg chg="mod">
          <ac:chgData name="Paul Bloemers" userId="fe3832ff3b233e04" providerId="LiveId" clId="{E082F675-C361-4494-B595-6FBD9E0AE463}" dt="2021-12-22T16:15:17.432" v="142" actId="554"/>
          <ac:spMkLst>
            <pc:docMk/>
            <pc:sldMk cId="3026221560" sldId="263"/>
            <ac:spMk id="24" creationId="{1DB8A731-B8DA-4B35-801A-0E65BA5CBDFE}"/>
          </ac:spMkLst>
        </pc:spChg>
        <pc:spChg chg="mod">
          <ac:chgData name="Paul Bloemers" userId="fe3832ff3b233e04" providerId="LiveId" clId="{E082F675-C361-4494-B595-6FBD9E0AE463}" dt="2021-12-22T16:15:56.261" v="152" actId="14100"/>
          <ac:spMkLst>
            <pc:docMk/>
            <pc:sldMk cId="3026221560" sldId="263"/>
            <ac:spMk id="25" creationId="{F64418CB-2E3F-4795-B4BB-9676FFDA6331}"/>
          </ac:spMkLst>
        </pc:spChg>
        <pc:spChg chg="mod">
          <ac:chgData name="Paul Bloemers" userId="fe3832ff3b233e04" providerId="LiveId" clId="{E082F675-C361-4494-B595-6FBD9E0AE463}" dt="2021-12-22T16:14:56.959" v="141" actId="207"/>
          <ac:spMkLst>
            <pc:docMk/>
            <pc:sldMk cId="3026221560" sldId="263"/>
            <ac:spMk id="29" creationId="{5AB164C1-1C2F-4615-8859-F6A6D01D7BC3}"/>
          </ac:spMkLst>
        </pc:spChg>
        <pc:spChg chg="mod">
          <ac:chgData name="Paul Bloemers" userId="fe3832ff3b233e04" providerId="LiveId" clId="{E082F675-C361-4494-B595-6FBD9E0AE463}" dt="2021-12-22T16:16:12.807" v="155" actId="552"/>
          <ac:spMkLst>
            <pc:docMk/>
            <pc:sldMk cId="3026221560" sldId="263"/>
            <ac:spMk id="30" creationId="{FB7F787C-6585-49A0-8121-B1A399CCC4CA}"/>
          </ac:spMkLst>
        </pc:spChg>
        <pc:spChg chg="mod">
          <ac:chgData name="Paul Bloemers" userId="fe3832ff3b233e04" providerId="LiveId" clId="{E082F675-C361-4494-B595-6FBD9E0AE463}" dt="2021-12-22T16:16:31.469" v="161" actId="121"/>
          <ac:spMkLst>
            <pc:docMk/>
            <pc:sldMk cId="3026221560" sldId="263"/>
            <ac:spMk id="31" creationId="{543229C9-01B5-4207-A06C-3B77D6803E3D}"/>
          </ac:spMkLst>
        </pc:spChg>
        <pc:spChg chg="mod">
          <ac:chgData name="Paul Bloemers" userId="fe3832ff3b233e04" providerId="LiveId" clId="{E082F675-C361-4494-B595-6FBD9E0AE463}" dt="2021-12-23T10:54:43.637" v="302" actId="1076"/>
          <ac:spMkLst>
            <pc:docMk/>
            <pc:sldMk cId="3026221560" sldId="263"/>
            <ac:spMk id="38" creationId="{9BC63BA1-16D0-43DC-BFD9-B29157B6D99A}"/>
          </ac:spMkLst>
        </pc:spChg>
        <pc:spChg chg="mod">
          <ac:chgData name="Paul Bloemers" userId="fe3832ff3b233e04" providerId="LiveId" clId="{E082F675-C361-4494-B595-6FBD9E0AE463}" dt="2021-12-23T10:54:43.637" v="302" actId="1076"/>
          <ac:spMkLst>
            <pc:docMk/>
            <pc:sldMk cId="3026221560" sldId="263"/>
            <ac:spMk id="41" creationId="{D9395468-F5EB-4698-8C75-F3754EB22973}"/>
          </ac:spMkLst>
        </pc:spChg>
        <pc:spChg chg="mod">
          <ac:chgData name="Paul Bloemers" userId="fe3832ff3b233e04" providerId="LiveId" clId="{E082F675-C361-4494-B595-6FBD9E0AE463}" dt="2021-12-23T10:54:43.637" v="302" actId="1076"/>
          <ac:spMkLst>
            <pc:docMk/>
            <pc:sldMk cId="3026221560" sldId="263"/>
            <ac:spMk id="42" creationId="{5A9198FC-9276-4D4E-8C8A-D96BCE06F28C}"/>
          </ac:spMkLst>
        </pc:spChg>
        <pc:spChg chg="mod">
          <ac:chgData name="Paul Bloemers" userId="fe3832ff3b233e04" providerId="LiveId" clId="{E082F675-C361-4494-B595-6FBD9E0AE463}" dt="2021-12-23T10:54:43.637" v="302" actId="1076"/>
          <ac:spMkLst>
            <pc:docMk/>
            <pc:sldMk cId="3026221560" sldId="263"/>
            <ac:spMk id="43" creationId="{296282E9-9FD5-47CD-9EB2-9EF52604509D}"/>
          </ac:spMkLst>
        </pc:spChg>
        <pc:spChg chg="mod">
          <ac:chgData name="Paul Bloemers" userId="fe3832ff3b233e04" providerId="LiveId" clId="{E082F675-C361-4494-B595-6FBD9E0AE463}" dt="2021-12-23T10:54:43.637" v="302" actId="1076"/>
          <ac:spMkLst>
            <pc:docMk/>
            <pc:sldMk cId="3026221560" sldId="263"/>
            <ac:spMk id="44" creationId="{4DDDD155-AA3A-4F89-869C-1571B0817187}"/>
          </ac:spMkLst>
        </pc:spChg>
        <pc:spChg chg="mod">
          <ac:chgData name="Paul Bloemers" userId="fe3832ff3b233e04" providerId="LiveId" clId="{E082F675-C361-4494-B595-6FBD9E0AE463}" dt="2021-12-23T10:54:43.637" v="302" actId="1076"/>
          <ac:spMkLst>
            <pc:docMk/>
            <pc:sldMk cId="3026221560" sldId="263"/>
            <ac:spMk id="45" creationId="{88C9983B-BF5F-4985-9470-585BBA41EFE3}"/>
          </ac:spMkLst>
        </pc:spChg>
        <pc:spChg chg="mod">
          <ac:chgData name="Paul Bloemers" userId="fe3832ff3b233e04" providerId="LiveId" clId="{E082F675-C361-4494-B595-6FBD9E0AE463}" dt="2021-12-23T10:54:43.637" v="302" actId="1076"/>
          <ac:spMkLst>
            <pc:docMk/>
            <pc:sldMk cId="3026221560" sldId="263"/>
            <ac:spMk id="46" creationId="{F3DDF18D-7BC1-438B-B382-0B792EA982FE}"/>
          </ac:spMkLst>
        </pc:spChg>
        <pc:spChg chg="mod">
          <ac:chgData name="Paul Bloemers" userId="fe3832ff3b233e04" providerId="LiveId" clId="{E082F675-C361-4494-B595-6FBD9E0AE463}" dt="2021-12-23T10:54:43.637" v="302" actId="1076"/>
          <ac:spMkLst>
            <pc:docMk/>
            <pc:sldMk cId="3026221560" sldId="263"/>
            <ac:spMk id="47" creationId="{E351CD3C-BB18-46B5-914F-C79571404E6A}"/>
          </ac:spMkLst>
        </pc:spChg>
        <pc:spChg chg="mod">
          <ac:chgData name="Paul Bloemers" userId="fe3832ff3b233e04" providerId="LiveId" clId="{E082F675-C361-4494-B595-6FBD9E0AE463}" dt="2021-12-23T10:54:43.637" v="302" actId="1076"/>
          <ac:spMkLst>
            <pc:docMk/>
            <pc:sldMk cId="3026221560" sldId="263"/>
            <ac:spMk id="48" creationId="{93D4DA8C-60C9-4234-9833-BFF80CE1F064}"/>
          </ac:spMkLst>
        </pc:spChg>
        <pc:spChg chg="mod">
          <ac:chgData name="Paul Bloemers" userId="fe3832ff3b233e04" providerId="LiveId" clId="{E082F675-C361-4494-B595-6FBD9E0AE463}" dt="2021-12-23T10:54:43.637" v="302" actId="1076"/>
          <ac:spMkLst>
            <pc:docMk/>
            <pc:sldMk cId="3026221560" sldId="263"/>
            <ac:spMk id="49" creationId="{72445F6A-DF9F-466D-91BD-2CAAA20422C2}"/>
          </ac:spMkLst>
        </pc:spChg>
        <pc:spChg chg="mod">
          <ac:chgData name="Paul Bloemers" userId="fe3832ff3b233e04" providerId="LiveId" clId="{E082F675-C361-4494-B595-6FBD9E0AE463}" dt="2021-12-23T10:54:43.637" v="302" actId="1076"/>
          <ac:spMkLst>
            <pc:docMk/>
            <pc:sldMk cId="3026221560" sldId="263"/>
            <ac:spMk id="50" creationId="{6AB98639-185D-4A32-A5E7-640011A5D427}"/>
          </ac:spMkLst>
        </pc:spChg>
        <pc:spChg chg="mod">
          <ac:chgData name="Paul Bloemers" userId="fe3832ff3b233e04" providerId="LiveId" clId="{E082F675-C361-4494-B595-6FBD9E0AE463}" dt="2021-12-23T10:54:43.637" v="302" actId="1076"/>
          <ac:spMkLst>
            <pc:docMk/>
            <pc:sldMk cId="3026221560" sldId="263"/>
            <ac:spMk id="51" creationId="{9D2B6555-64D2-41B2-871A-19DB73BD18BA}"/>
          </ac:spMkLst>
        </pc:spChg>
        <pc:spChg chg="mod">
          <ac:chgData name="Paul Bloemers" userId="fe3832ff3b233e04" providerId="LiveId" clId="{E082F675-C361-4494-B595-6FBD9E0AE463}" dt="2021-12-23T10:54:43.637" v="302" actId="1076"/>
          <ac:spMkLst>
            <pc:docMk/>
            <pc:sldMk cId="3026221560" sldId="263"/>
            <ac:spMk id="52" creationId="{526D387D-F8FB-4B62-9330-740B4703D728}"/>
          </ac:spMkLst>
        </pc:spChg>
        <pc:spChg chg="mod">
          <ac:chgData name="Paul Bloemers" userId="fe3832ff3b233e04" providerId="LiveId" clId="{E082F675-C361-4494-B595-6FBD9E0AE463}" dt="2021-12-23T10:54:43.637" v="302" actId="1076"/>
          <ac:spMkLst>
            <pc:docMk/>
            <pc:sldMk cId="3026221560" sldId="263"/>
            <ac:spMk id="53" creationId="{3210DA99-CCD8-4343-87E5-5E6C8BE530C1}"/>
          </ac:spMkLst>
        </pc:spChg>
        <pc:spChg chg="mod">
          <ac:chgData name="Paul Bloemers" userId="fe3832ff3b233e04" providerId="LiveId" clId="{E082F675-C361-4494-B595-6FBD9E0AE463}" dt="2021-12-23T10:54:43.637" v="302" actId="1076"/>
          <ac:spMkLst>
            <pc:docMk/>
            <pc:sldMk cId="3026221560" sldId="263"/>
            <ac:spMk id="54" creationId="{3EDEAE9C-C428-403A-A9E9-44F2CB5319CE}"/>
          </ac:spMkLst>
        </pc:spChg>
        <pc:spChg chg="mod">
          <ac:chgData name="Paul Bloemers" userId="fe3832ff3b233e04" providerId="LiveId" clId="{E082F675-C361-4494-B595-6FBD9E0AE463}" dt="2021-12-23T10:54:43.637" v="302" actId="1076"/>
          <ac:spMkLst>
            <pc:docMk/>
            <pc:sldMk cId="3026221560" sldId="263"/>
            <ac:spMk id="55" creationId="{2EECB06E-1EA0-42CA-A5C8-0B44218DE351}"/>
          </ac:spMkLst>
        </pc:spChg>
        <pc:spChg chg="mod">
          <ac:chgData name="Paul Bloemers" userId="fe3832ff3b233e04" providerId="LiveId" clId="{E082F675-C361-4494-B595-6FBD9E0AE463}" dt="2021-12-23T10:54:43.637" v="302" actId="1076"/>
          <ac:spMkLst>
            <pc:docMk/>
            <pc:sldMk cId="3026221560" sldId="263"/>
            <ac:spMk id="56" creationId="{B1F593CC-D314-4A62-BEF1-DCAD6EBCF2E4}"/>
          </ac:spMkLst>
        </pc:spChg>
        <pc:spChg chg="mod">
          <ac:chgData name="Paul Bloemers" userId="fe3832ff3b233e04" providerId="LiveId" clId="{E082F675-C361-4494-B595-6FBD9E0AE463}" dt="2021-12-23T10:54:43.637" v="302" actId="1076"/>
          <ac:spMkLst>
            <pc:docMk/>
            <pc:sldMk cId="3026221560" sldId="263"/>
            <ac:spMk id="57" creationId="{552DB5A9-60C5-4C7D-B895-D50C91061C28}"/>
          </ac:spMkLst>
        </pc:spChg>
        <pc:spChg chg="mod">
          <ac:chgData name="Paul Bloemers" userId="fe3832ff3b233e04" providerId="LiveId" clId="{E082F675-C361-4494-B595-6FBD9E0AE463}" dt="2021-12-23T10:54:43.637" v="302" actId="1076"/>
          <ac:spMkLst>
            <pc:docMk/>
            <pc:sldMk cId="3026221560" sldId="263"/>
            <ac:spMk id="58" creationId="{D6D90278-BD20-49A8-98C9-2C0D4796A2CE}"/>
          </ac:spMkLst>
        </pc:spChg>
        <pc:spChg chg="mod">
          <ac:chgData name="Paul Bloemers" userId="fe3832ff3b233e04" providerId="LiveId" clId="{E082F675-C361-4494-B595-6FBD9E0AE463}" dt="2021-12-23T10:54:43.637" v="302" actId="1076"/>
          <ac:spMkLst>
            <pc:docMk/>
            <pc:sldMk cId="3026221560" sldId="263"/>
            <ac:spMk id="59" creationId="{6A159158-F3AE-4189-AB0E-39F68ABA4E30}"/>
          </ac:spMkLst>
        </pc:spChg>
        <pc:spChg chg="mod">
          <ac:chgData name="Paul Bloemers" userId="fe3832ff3b233e04" providerId="LiveId" clId="{E082F675-C361-4494-B595-6FBD9E0AE463}" dt="2021-12-23T10:54:43.637" v="302" actId="1076"/>
          <ac:spMkLst>
            <pc:docMk/>
            <pc:sldMk cId="3026221560" sldId="263"/>
            <ac:spMk id="60" creationId="{1C5E3F65-5E46-4FC8-B21C-C678182E6FBE}"/>
          </ac:spMkLst>
        </pc:spChg>
        <pc:spChg chg="mod">
          <ac:chgData name="Paul Bloemers" userId="fe3832ff3b233e04" providerId="LiveId" clId="{E082F675-C361-4494-B595-6FBD9E0AE463}" dt="2021-12-23T10:54:43.637" v="302" actId="1076"/>
          <ac:spMkLst>
            <pc:docMk/>
            <pc:sldMk cId="3026221560" sldId="263"/>
            <ac:spMk id="61" creationId="{ACFE4B83-DA88-44B8-804B-B76FAEF0B6DB}"/>
          </ac:spMkLst>
        </pc:spChg>
        <pc:spChg chg="mod">
          <ac:chgData name="Paul Bloemers" userId="fe3832ff3b233e04" providerId="LiveId" clId="{E082F675-C361-4494-B595-6FBD9E0AE463}" dt="2021-12-23T10:54:43.637" v="302" actId="1076"/>
          <ac:spMkLst>
            <pc:docMk/>
            <pc:sldMk cId="3026221560" sldId="263"/>
            <ac:spMk id="62" creationId="{B4D29018-A678-4517-B935-8AF39D07CF0D}"/>
          </ac:spMkLst>
        </pc:spChg>
        <pc:spChg chg="mod">
          <ac:chgData name="Paul Bloemers" userId="fe3832ff3b233e04" providerId="LiveId" clId="{E082F675-C361-4494-B595-6FBD9E0AE463}" dt="2021-12-23T10:54:43.637" v="302" actId="1076"/>
          <ac:spMkLst>
            <pc:docMk/>
            <pc:sldMk cId="3026221560" sldId="263"/>
            <ac:spMk id="63" creationId="{CBAE19F8-CD63-486D-9F90-F4D2D9B9C038}"/>
          </ac:spMkLst>
        </pc:spChg>
        <pc:spChg chg="mod">
          <ac:chgData name="Paul Bloemers" userId="fe3832ff3b233e04" providerId="LiveId" clId="{E082F675-C361-4494-B595-6FBD9E0AE463}" dt="2021-12-23T10:54:43.637" v="302" actId="1076"/>
          <ac:spMkLst>
            <pc:docMk/>
            <pc:sldMk cId="3026221560" sldId="263"/>
            <ac:spMk id="64" creationId="{15ED000D-BA9F-47B4-BFF0-EA66975ACDD5}"/>
          </ac:spMkLst>
        </pc:spChg>
        <pc:spChg chg="mod">
          <ac:chgData name="Paul Bloemers" userId="fe3832ff3b233e04" providerId="LiveId" clId="{E082F675-C361-4494-B595-6FBD9E0AE463}" dt="2021-12-23T10:54:43.637" v="302" actId="1076"/>
          <ac:spMkLst>
            <pc:docMk/>
            <pc:sldMk cId="3026221560" sldId="263"/>
            <ac:spMk id="65" creationId="{9D56CABA-1604-40DB-A889-8969925816C3}"/>
          </ac:spMkLst>
        </pc:spChg>
        <pc:spChg chg="mod">
          <ac:chgData name="Paul Bloemers" userId="fe3832ff3b233e04" providerId="LiveId" clId="{E082F675-C361-4494-B595-6FBD9E0AE463}" dt="2021-12-23T10:54:43.637" v="302" actId="1076"/>
          <ac:spMkLst>
            <pc:docMk/>
            <pc:sldMk cId="3026221560" sldId="263"/>
            <ac:spMk id="66" creationId="{375731DE-E73B-4397-ABC7-5909CC04198E}"/>
          </ac:spMkLst>
        </pc:spChg>
        <pc:spChg chg="mod">
          <ac:chgData name="Paul Bloemers" userId="fe3832ff3b233e04" providerId="LiveId" clId="{E082F675-C361-4494-B595-6FBD9E0AE463}" dt="2021-12-23T10:54:43.637" v="302" actId="1076"/>
          <ac:spMkLst>
            <pc:docMk/>
            <pc:sldMk cId="3026221560" sldId="263"/>
            <ac:spMk id="67" creationId="{D8737426-36D5-4F0B-8C50-0820EE16DF95}"/>
          </ac:spMkLst>
        </pc:spChg>
        <pc:spChg chg="mod">
          <ac:chgData name="Paul Bloemers" userId="fe3832ff3b233e04" providerId="LiveId" clId="{E082F675-C361-4494-B595-6FBD9E0AE463}" dt="2021-12-23T10:54:43.637" v="302" actId="1076"/>
          <ac:spMkLst>
            <pc:docMk/>
            <pc:sldMk cId="3026221560" sldId="263"/>
            <ac:spMk id="74" creationId="{37412ABC-4583-4D02-A05E-ED92DE9B1A72}"/>
          </ac:spMkLst>
        </pc:spChg>
        <pc:spChg chg="mod">
          <ac:chgData name="Paul Bloemers" userId="fe3832ff3b233e04" providerId="LiveId" clId="{E082F675-C361-4494-B595-6FBD9E0AE463}" dt="2021-12-23T10:54:43.637" v="302" actId="1076"/>
          <ac:spMkLst>
            <pc:docMk/>
            <pc:sldMk cId="3026221560" sldId="263"/>
            <ac:spMk id="75" creationId="{ECFDEB4A-41BA-45FB-9F19-7D763C4B73FB}"/>
          </ac:spMkLst>
        </pc:spChg>
        <pc:spChg chg="mod">
          <ac:chgData name="Paul Bloemers" userId="fe3832ff3b233e04" providerId="LiveId" clId="{E082F675-C361-4494-B595-6FBD9E0AE463}" dt="2021-12-23T10:54:43.637" v="302" actId="1076"/>
          <ac:spMkLst>
            <pc:docMk/>
            <pc:sldMk cId="3026221560" sldId="263"/>
            <ac:spMk id="76" creationId="{E37F6785-26CA-4F0D-8A6B-0CE2408183BD}"/>
          </ac:spMkLst>
        </pc:spChg>
        <pc:spChg chg="mod">
          <ac:chgData name="Paul Bloemers" userId="fe3832ff3b233e04" providerId="LiveId" clId="{E082F675-C361-4494-B595-6FBD9E0AE463}" dt="2021-12-23T10:54:43.637" v="302" actId="1076"/>
          <ac:spMkLst>
            <pc:docMk/>
            <pc:sldMk cId="3026221560" sldId="263"/>
            <ac:spMk id="77" creationId="{6BD6B46B-6E75-48AE-A61B-6B20EF8CDFFE}"/>
          </ac:spMkLst>
        </pc:spChg>
        <pc:spChg chg="mod">
          <ac:chgData name="Paul Bloemers" userId="fe3832ff3b233e04" providerId="LiveId" clId="{E082F675-C361-4494-B595-6FBD9E0AE463}" dt="2021-12-23T10:54:43.637" v="302" actId="1076"/>
          <ac:spMkLst>
            <pc:docMk/>
            <pc:sldMk cId="3026221560" sldId="263"/>
            <ac:spMk id="78" creationId="{6ED169D1-2234-4C3C-851E-5D3FFCA087A9}"/>
          </ac:spMkLst>
        </pc:spChg>
        <pc:spChg chg="mod">
          <ac:chgData name="Paul Bloemers" userId="fe3832ff3b233e04" providerId="LiveId" clId="{E082F675-C361-4494-B595-6FBD9E0AE463}" dt="2021-12-23T10:54:43.637" v="302" actId="1076"/>
          <ac:spMkLst>
            <pc:docMk/>
            <pc:sldMk cId="3026221560" sldId="263"/>
            <ac:spMk id="79" creationId="{95D56CA1-9B54-4C9B-83B2-E4A5973998E5}"/>
          </ac:spMkLst>
        </pc:spChg>
        <pc:spChg chg="mod">
          <ac:chgData name="Paul Bloemers" userId="fe3832ff3b233e04" providerId="LiveId" clId="{E082F675-C361-4494-B595-6FBD9E0AE463}" dt="2021-12-22T16:15:35.938" v="150" actId="1036"/>
          <ac:spMkLst>
            <pc:docMk/>
            <pc:sldMk cId="3026221560" sldId="263"/>
            <ac:spMk id="80" creationId="{D3030D21-954C-4296-B1C1-54E4FFF1E43A}"/>
          </ac:spMkLst>
        </pc:spChg>
        <pc:spChg chg="mod">
          <ac:chgData name="Paul Bloemers" userId="fe3832ff3b233e04" providerId="LiveId" clId="{E082F675-C361-4494-B595-6FBD9E0AE463}" dt="2021-12-22T16:15:35.938" v="150" actId="1036"/>
          <ac:spMkLst>
            <pc:docMk/>
            <pc:sldMk cId="3026221560" sldId="263"/>
            <ac:spMk id="81" creationId="{B91F11BB-AC4F-4907-931B-0C417448B058}"/>
          </ac:spMkLst>
        </pc:spChg>
        <pc:spChg chg="mod">
          <ac:chgData name="Paul Bloemers" userId="fe3832ff3b233e04" providerId="LiveId" clId="{E082F675-C361-4494-B595-6FBD9E0AE463}" dt="2021-12-22T16:15:35.938" v="150" actId="1036"/>
          <ac:spMkLst>
            <pc:docMk/>
            <pc:sldMk cId="3026221560" sldId="263"/>
            <ac:spMk id="82" creationId="{3BF77042-BEFE-445C-ABD6-FDE92693F269}"/>
          </ac:spMkLst>
        </pc:spChg>
        <pc:spChg chg="mod">
          <ac:chgData name="Paul Bloemers" userId="fe3832ff3b233e04" providerId="LiveId" clId="{E082F675-C361-4494-B595-6FBD9E0AE463}" dt="2021-12-22T16:16:44.932" v="163" actId="552"/>
          <ac:spMkLst>
            <pc:docMk/>
            <pc:sldMk cId="3026221560" sldId="263"/>
            <ac:spMk id="83" creationId="{066B2B13-7A53-4DB2-B177-F52F7DBAAB13}"/>
          </ac:spMkLst>
        </pc:spChg>
        <pc:spChg chg="mod">
          <ac:chgData name="Paul Bloemers" userId="fe3832ff3b233e04" providerId="LiveId" clId="{E082F675-C361-4494-B595-6FBD9E0AE463}" dt="2021-12-22T16:16:12.807" v="155" actId="552"/>
          <ac:spMkLst>
            <pc:docMk/>
            <pc:sldMk cId="3026221560" sldId="263"/>
            <ac:spMk id="84" creationId="{BC35AAAA-08FF-49AF-A21F-64C00E88B40D}"/>
          </ac:spMkLst>
        </pc:spChg>
        <pc:spChg chg="mod">
          <ac:chgData name="Paul Bloemers" userId="fe3832ff3b233e04" providerId="LiveId" clId="{E082F675-C361-4494-B595-6FBD9E0AE463}" dt="2021-12-22T16:16:31.469" v="161" actId="121"/>
          <ac:spMkLst>
            <pc:docMk/>
            <pc:sldMk cId="3026221560" sldId="263"/>
            <ac:spMk id="85" creationId="{1AC2ACFA-2C71-49E9-8E80-C5A4F0AE58E6}"/>
          </ac:spMkLst>
        </pc:spChg>
        <pc:cxnChg chg="mod">
          <ac:chgData name="Paul Bloemers" userId="fe3832ff3b233e04" providerId="LiveId" clId="{E082F675-C361-4494-B595-6FBD9E0AE463}" dt="2021-12-22T16:11:16.120" v="130" actId="1076"/>
          <ac:cxnSpMkLst>
            <pc:docMk/>
            <pc:sldMk cId="3026221560" sldId="263"/>
            <ac:cxnSpMk id="7" creationId="{4326A071-4614-4494-B406-FBEF68903D9A}"/>
          </ac:cxnSpMkLst>
        </pc:cxnChg>
        <pc:cxnChg chg="mod">
          <ac:chgData name="Paul Bloemers" userId="fe3832ff3b233e04" providerId="LiveId" clId="{E082F675-C361-4494-B595-6FBD9E0AE463}" dt="2021-12-22T16:11:16.120" v="130" actId="1076"/>
          <ac:cxnSpMkLst>
            <pc:docMk/>
            <pc:sldMk cId="3026221560" sldId="263"/>
            <ac:cxnSpMk id="8" creationId="{1496FE94-6A27-4C4E-9EE0-A72699BA336D}"/>
          </ac:cxnSpMkLst>
        </pc:cxnChg>
        <pc:cxnChg chg="mod">
          <ac:chgData name="Paul Bloemers" userId="fe3832ff3b233e04" providerId="LiveId" clId="{E082F675-C361-4494-B595-6FBD9E0AE463}" dt="2021-12-22T16:11:16.120" v="130" actId="1076"/>
          <ac:cxnSpMkLst>
            <pc:docMk/>
            <pc:sldMk cId="3026221560" sldId="263"/>
            <ac:cxnSpMk id="16" creationId="{08268B23-9C90-4BD6-B219-CEC15C325BC2}"/>
          </ac:cxnSpMkLst>
        </pc:cxnChg>
        <pc:cxnChg chg="mod">
          <ac:chgData name="Paul Bloemers" userId="fe3832ff3b233e04" providerId="LiveId" clId="{E082F675-C361-4494-B595-6FBD9E0AE463}" dt="2021-12-22T16:11:16.120" v="130" actId="1076"/>
          <ac:cxnSpMkLst>
            <pc:docMk/>
            <pc:sldMk cId="3026221560" sldId="263"/>
            <ac:cxnSpMk id="17" creationId="{A0C25FFD-605F-4D19-9F2C-555DDBE861F1}"/>
          </ac:cxnSpMkLst>
        </pc:cxnChg>
        <pc:cxnChg chg="mod">
          <ac:chgData name="Paul Bloemers" userId="fe3832ff3b233e04" providerId="LiveId" clId="{E082F675-C361-4494-B595-6FBD9E0AE463}" dt="2021-12-23T10:54:43.637" v="302" actId="1076"/>
          <ac:cxnSpMkLst>
            <pc:docMk/>
            <pc:sldMk cId="3026221560" sldId="263"/>
            <ac:cxnSpMk id="20" creationId="{802D12E1-841D-4EB7-BE99-DABCCC291A7E}"/>
          </ac:cxnSpMkLst>
        </pc:cxnChg>
        <pc:cxnChg chg="mod">
          <ac:chgData name="Paul Bloemers" userId="fe3832ff3b233e04" providerId="LiveId" clId="{E082F675-C361-4494-B595-6FBD9E0AE463}" dt="2021-12-23T10:54:43.637" v="302" actId="1076"/>
          <ac:cxnSpMkLst>
            <pc:docMk/>
            <pc:sldMk cId="3026221560" sldId="263"/>
            <ac:cxnSpMk id="32" creationId="{78E7E363-6264-48E0-9E45-E7294D95625E}"/>
          </ac:cxnSpMkLst>
        </pc:cxnChg>
        <pc:cxnChg chg="mod">
          <ac:chgData name="Paul Bloemers" userId="fe3832ff3b233e04" providerId="LiveId" clId="{E082F675-C361-4494-B595-6FBD9E0AE463}" dt="2021-12-23T10:54:43.637" v="302" actId="1076"/>
          <ac:cxnSpMkLst>
            <pc:docMk/>
            <pc:sldMk cId="3026221560" sldId="263"/>
            <ac:cxnSpMk id="36" creationId="{2D7228D8-B9E8-4569-B57D-F2EC011F28BF}"/>
          </ac:cxnSpMkLst>
        </pc:cxnChg>
        <pc:cxnChg chg="mod">
          <ac:chgData name="Paul Bloemers" userId="fe3832ff3b233e04" providerId="LiveId" clId="{E082F675-C361-4494-B595-6FBD9E0AE463}" dt="2021-12-23T10:54:43.637" v="302" actId="1076"/>
          <ac:cxnSpMkLst>
            <pc:docMk/>
            <pc:sldMk cId="3026221560" sldId="263"/>
            <ac:cxnSpMk id="37" creationId="{07364301-BFD9-494F-B53A-AAE37D9E1E95}"/>
          </ac:cxnSpMkLst>
        </pc:cxnChg>
        <pc:cxnChg chg="mod">
          <ac:chgData name="Paul Bloemers" userId="fe3832ff3b233e04" providerId="LiveId" clId="{E082F675-C361-4494-B595-6FBD9E0AE463}" dt="2021-12-23T10:54:43.637" v="302" actId="1076"/>
          <ac:cxnSpMkLst>
            <pc:docMk/>
            <pc:sldMk cId="3026221560" sldId="263"/>
            <ac:cxnSpMk id="39" creationId="{34C45565-CF92-47D3-9E1F-6CE9844DBD26}"/>
          </ac:cxnSpMkLst>
        </pc:cxnChg>
        <pc:cxnChg chg="mod">
          <ac:chgData name="Paul Bloemers" userId="fe3832ff3b233e04" providerId="LiveId" clId="{E082F675-C361-4494-B595-6FBD9E0AE463}" dt="2021-12-23T10:54:43.637" v="302" actId="1076"/>
          <ac:cxnSpMkLst>
            <pc:docMk/>
            <pc:sldMk cId="3026221560" sldId="263"/>
            <ac:cxnSpMk id="40" creationId="{E9B40339-09F7-4C67-AFF7-289683E139E3}"/>
          </ac:cxnSpMkLst>
        </pc:cxnChg>
        <pc:cxnChg chg="mod">
          <ac:chgData name="Paul Bloemers" userId="fe3832ff3b233e04" providerId="LiveId" clId="{E082F675-C361-4494-B595-6FBD9E0AE463}" dt="2021-12-23T10:54:43.637" v="302" actId="1076"/>
          <ac:cxnSpMkLst>
            <pc:docMk/>
            <pc:sldMk cId="3026221560" sldId="263"/>
            <ac:cxnSpMk id="68" creationId="{F412460B-AA74-46EB-B07D-92F357817C95}"/>
          </ac:cxnSpMkLst>
        </pc:cxnChg>
        <pc:cxnChg chg="mod">
          <ac:chgData name="Paul Bloemers" userId="fe3832ff3b233e04" providerId="LiveId" clId="{E082F675-C361-4494-B595-6FBD9E0AE463}" dt="2021-12-23T10:54:43.637" v="302" actId="1076"/>
          <ac:cxnSpMkLst>
            <pc:docMk/>
            <pc:sldMk cId="3026221560" sldId="263"/>
            <ac:cxnSpMk id="69" creationId="{67E2BF70-2D5D-4FB4-AB15-A14648120F4D}"/>
          </ac:cxnSpMkLst>
        </pc:cxnChg>
        <pc:cxnChg chg="mod">
          <ac:chgData name="Paul Bloemers" userId="fe3832ff3b233e04" providerId="LiveId" clId="{E082F675-C361-4494-B595-6FBD9E0AE463}" dt="2021-12-23T10:54:43.637" v="302" actId="1076"/>
          <ac:cxnSpMkLst>
            <pc:docMk/>
            <pc:sldMk cId="3026221560" sldId="263"/>
            <ac:cxnSpMk id="70" creationId="{2E8AB5BB-0A77-44E3-9550-03F61369006F}"/>
          </ac:cxnSpMkLst>
        </pc:cxnChg>
        <pc:cxnChg chg="mod">
          <ac:chgData name="Paul Bloemers" userId="fe3832ff3b233e04" providerId="LiveId" clId="{E082F675-C361-4494-B595-6FBD9E0AE463}" dt="2021-12-23T10:54:43.637" v="302" actId="1076"/>
          <ac:cxnSpMkLst>
            <pc:docMk/>
            <pc:sldMk cId="3026221560" sldId="263"/>
            <ac:cxnSpMk id="71" creationId="{560AD9B7-655A-4910-AB48-EEEC473BADC3}"/>
          </ac:cxnSpMkLst>
        </pc:cxnChg>
        <pc:cxnChg chg="mod">
          <ac:chgData name="Paul Bloemers" userId="fe3832ff3b233e04" providerId="LiveId" clId="{E082F675-C361-4494-B595-6FBD9E0AE463}" dt="2021-12-23T10:54:43.637" v="302" actId="1076"/>
          <ac:cxnSpMkLst>
            <pc:docMk/>
            <pc:sldMk cId="3026221560" sldId="263"/>
            <ac:cxnSpMk id="72" creationId="{D7CF2EE6-7E5B-4CD9-A680-152ED5A5ECFE}"/>
          </ac:cxnSpMkLst>
        </pc:cxnChg>
        <pc:cxnChg chg="mod">
          <ac:chgData name="Paul Bloemers" userId="fe3832ff3b233e04" providerId="LiveId" clId="{E082F675-C361-4494-B595-6FBD9E0AE463}" dt="2021-12-23T10:54:43.637" v="302" actId="1076"/>
          <ac:cxnSpMkLst>
            <pc:docMk/>
            <pc:sldMk cId="3026221560" sldId="263"/>
            <ac:cxnSpMk id="73" creationId="{D2F8DF8D-1D65-4372-9D2F-3038D1C64F4D}"/>
          </ac:cxnSpMkLst>
        </pc:cxnChg>
      </pc:sldChg>
      <pc:sldChg chg="addSp delSp modSp mod ord modClrScheme modAnim chgLayout">
        <pc:chgData name="Paul Bloemers" userId="fe3832ff3b233e04" providerId="LiveId" clId="{E082F675-C361-4494-B595-6FBD9E0AE463}" dt="2021-12-24T09:44:12.712" v="1898" actId="20578"/>
        <pc:sldMkLst>
          <pc:docMk/>
          <pc:sldMk cId="2012170568" sldId="264"/>
        </pc:sldMkLst>
        <pc:spChg chg="mod ord">
          <ac:chgData name="Paul Bloemers" userId="fe3832ff3b233e04" providerId="LiveId" clId="{E082F675-C361-4494-B595-6FBD9E0AE463}" dt="2021-12-22T15:15:12.489" v="37" actId="207"/>
          <ac:spMkLst>
            <pc:docMk/>
            <pc:sldMk cId="2012170568" sldId="264"/>
            <ac:spMk id="2" creationId="{7CA901B5-8237-498C-8C69-4FBEC6EBE4C2}"/>
          </ac:spMkLst>
        </pc:spChg>
        <pc:spChg chg="mod ord">
          <ac:chgData name="Paul Bloemers" userId="fe3832ff3b233e04" providerId="LiveId" clId="{E082F675-C361-4494-B595-6FBD9E0AE463}" dt="2021-12-22T15:14:58.569" v="35" actId="6549"/>
          <ac:spMkLst>
            <pc:docMk/>
            <pc:sldMk cId="2012170568" sldId="264"/>
            <ac:spMk id="3" creationId="{996764F5-4DA5-4180-ACBB-E3E8ECA6E0A8}"/>
          </ac:spMkLst>
        </pc:spChg>
        <pc:spChg chg="mod">
          <ac:chgData name="Paul Bloemers" userId="fe3832ff3b233e04" providerId="LiveId" clId="{E082F675-C361-4494-B595-6FBD9E0AE463}" dt="2021-12-22T15:58:45.560" v="81" actId="207"/>
          <ac:spMkLst>
            <pc:docMk/>
            <pc:sldMk cId="2012170568" sldId="264"/>
            <ac:spMk id="4" creationId="{DE72AFBD-49D6-41C0-B93E-2684D2FBE0D9}"/>
          </ac:spMkLst>
        </pc:spChg>
        <pc:spChg chg="mod">
          <ac:chgData name="Paul Bloemers" userId="fe3832ff3b233e04" providerId="LiveId" clId="{E082F675-C361-4494-B595-6FBD9E0AE463}" dt="2021-12-22T15:55:54.306" v="59" actId="208"/>
          <ac:spMkLst>
            <pc:docMk/>
            <pc:sldMk cId="2012170568" sldId="264"/>
            <ac:spMk id="9" creationId="{F0ED01E5-5F84-4C7E-8A17-05F2E0CBF362}"/>
          </ac:spMkLst>
        </pc:spChg>
        <pc:spChg chg="mod topLvl">
          <ac:chgData name="Paul Bloemers" userId="fe3832ff3b233e04" providerId="LiveId" clId="{E082F675-C361-4494-B595-6FBD9E0AE463}" dt="2021-12-22T16:03:05.081" v="91" actId="164"/>
          <ac:spMkLst>
            <pc:docMk/>
            <pc:sldMk cId="2012170568" sldId="264"/>
            <ac:spMk id="10" creationId="{5A663DF1-0623-4CEE-BBEA-CEA0E8795CF1}"/>
          </ac:spMkLst>
        </pc:spChg>
        <pc:spChg chg="mod topLvl">
          <ac:chgData name="Paul Bloemers" userId="fe3832ff3b233e04" providerId="LiveId" clId="{E082F675-C361-4494-B595-6FBD9E0AE463}" dt="2021-12-22T16:02:58.853" v="90" actId="164"/>
          <ac:spMkLst>
            <pc:docMk/>
            <pc:sldMk cId="2012170568" sldId="264"/>
            <ac:spMk id="11" creationId="{A6BDC818-2639-4519-A6C1-F3FEC4B396F3}"/>
          </ac:spMkLst>
        </pc:spChg>
        <pc:spChg chg="mod topLvl">
          <ac:chgData name="Paul Bloemers" userId="fe3832ff3b233e04" providerId="LiveId" clId="{E082F675-C361-4494-B595-6FBD9E0AE463}" dt="2021-12-23T10:47:29.705" v="165" actId="207"/>
          <ac:spMkLst>
            <pc:docMk/>
            <pc:sldMk cId="2012170568" sldId="264"/>
            <ac:spMk id="12" creationId="{77541E26-5FB7-4FD6-82AC-B3E615306F8B}"/>
          </ac:spMkLst>
        </pc:spChg>
        <pc:spChg chg="mod topLvl">
          <ac:chgData name="Paul Bloemers" userId="fe3832ff3b233e04" providerId="LiveId" clId="{E082F675-C361-4494-B595-6FBD9E0AE463}" dt="2021-12-22T16:03:14.475" v="92" actId="164"/>
          <ac:spMkLst>
            <pc:docMk/>
            <pc:sldMk cId="2012170568" sldId="264"/>
            <ac:spMk id="13" creationId="{46552C1D-03A7-4C4B-8B2C-8772C8A9515E}"/>
          </ac:spMkLst>
        </pc:spChg>
        <pc:spChg chg="add mod">
          <ac:chgData name="Paul Bloemers" userId="fe3832ff3b233e04" providerId="LiveId" clId="{E082F675-C361-4494-B595-6FBD9E0AE463}" dt="2021-12-22T15:17:04.358" v="55" actId="6549"/>
          <ac:spMkLst>
            <pc:docMk/>
            <pc:sldMk cId="2012170568" sldId="264"/>
            <ac:spMk id="19" creationId="{B3ACA184-8E12-47A5-8775-CB18BCEA964D}"/>
          </ac:spMkLst>
        </pc:spChg>
        <pc:spChg chg="add mod">
          <ac:chgData name="Paul Bloemers" userId="fe3832ff3b233e04" providerId="LiveId" clId="{E082F675-C361-4494-B595-6FBD9E0AE463}" dt="2021-12-22T15:14:37.764" v="34"/>
          <ac:spMkLst>
            <pc:docMk/>
            <pc:sldMk cId="2012170568" sldId="264"/>
            <ac:spMk id="20" creationId="{B2D38CA9-A53A-46EE-85FD-A176B16D7D40}"/>
          </ac:spMkLst>
        </pc:spChg>
        <pc:spChg chg="add mod">
          <ac:chgData name="Paul Bloemers" userId="fe3832ff3b233e04" providerId="LiveId" clId="{E082F675-C361-4494-B595-6FBD9E0AE463}" dt="2021-12-22T15:14:37.764" v="34"/>
          <ac:spMkLst>
            <pc:docMk/>
            <pc:sldMk cId="2012170568" sldId="264"/>
            <ac:spMk id="21" creationId="{B3338DBE-FDD9-4444-92F2-EF34FFB13829}"/>
          </ac:spMkLst>
        </pc:spChg>
        <pc:spChg chg="add mod">
          <ac:chgData name="Paul Bloemers" userId="fe3832ff3b233e04" providerId="LiveId" clId="{E082F675-C361-4494-B595-6FBD9E0AE463}" dt="2021-12-22T16:02:40.799" v="89" actId="20577"/>
          <ac:spMkLst>
            <pc:docMk/>
            <pc:sldMk cId="2012170568" sldId="264"/>
            <ac:spMk id="22" creationId="{AA725EB6-7FE4-40E3-8DB0-ECBB4CA8ED1B}"/>
          </ac:spMkLst>
        </pc:spChg>
        <pc:spChg chg="add mod">
          <ac:chgData name="Paul Bloemers" userId="fe3832ff3b233e04" providerId="LiveId" clId="{E082F675-C361-4494-B595-6FBD9E0AE463}" dt="2021-12-22T15:14:37.764" v="34"/>
          <ac:spMkLst>
            <pc:docMk/>
            <pc:sldMk cId="2012170568" sldId="264"/>
            <ac:spMk id="23" creationId="{8E1D92ED-8902-42A0-8274-4CA8C257D888}"/>
          </ac:spMkLst>
        </pc:spChg>
        <pc:grpChg chg="del mod">
          <ac:chgData name="Paul Bloemers" userId="fe3832ff3b233e04" providerId="LiveId" clId="{E082F675-C361-4494-B595-6FBD9E0AE463}" dt="2021-12-22T15:15:47.274" v="41" actId="165"/>
          <ac:grpSpMkLst>
            <pc:docMk/>
            <pc:sldMk cId="2012170568" sldId="264"/>
            <ac:grpSpMk id="27" creationId="{2569D5AB-BF7E-4145-BAFD-43A6602E6F38}"/>
          </ac:grpSpMkLst>
        </pc:grpChg>
        <pc:grpChg chg="del mod">
          <ac:chgData name="Paul Bloemers" userId="fe3832ff3b233e04" providerId="LiveId" clId="{E082F675-C361-4494-B595-6FBD9E0AE463}" dt="2021-12-22T15:16:12.346" v="49" actId="165"/>
          <ac:grpSpMkLst>
            <pc:docMk/>
            <pc:sldMk cId="2012170568" sldId="264"/>
            <ac:grpSpMk id="28" creationId="{E90D9662-2A31-4554-92AC-A5455C9B579B}"/>
          </ac:grpSpMkLst>
        </pc:grpChg>
        <pc:grpChg chg="add mod">
          <ac:chgData name="Paul Bloemers" userId="fe3832ff3b233e04" providerId="LiveId" clId="{E082F675-C361-4494-B595-6FBD9E0AE463}" dt="2021-12-22T16:02:58.853" v="90" actId="164"/>
          <ac:grpSpMkLst>
            <pc:docMk/>
            <pc:sldMk cId="2012170568" sldId="264"/>
            <ac:grpSpMk id="37" creationId="{B7053855-E4BA-4590-B8BF-4AF993DFC1ED}"/>
          </ac:grpSpMkLst>
        </pc:grpChg>
        <pc:grpChg chg="add mod">
          <ac:chgData name="Paul Bloemers" userId="fe3832ff3b233e04" providerId="LiveId" clId="{E082F675-C361-4494-B595-6FBD9E0AE463}" dt="2021-12-22T16:03:05.081" v="91" actId="164"/>
          <ac:grpSpMkLst>
            <pc:docMk/>
            <pc:sldMk cId="2012170568" sldId="264"/>
            <ac:grpSpMk id="38" creationId="{3E2690D6-33AB-49B4-BBF4-32BE5DF9FD4B}"/>
          </ac:grpSpMkLst>
        </pc:grpChg>
        <pc:grpChg chg="add mod">
          <ac:chgData name="Paul Bloemers" userId="fe3832ff3b233e04" providerId="LiveId" clId="{E082F675-C361-4494-B595-6FBD9E0AE463}" dt="2021-12-22T16:03:14.475" v="92" actId="164"/>
          <ac:grpSpMkLst>
            <pc:docMk/>
            <pc:sldMk cId="2012170568" sldId="264"/>
            <ac:grpSpMk id="39" creationId="{1378CEC6-5EEF-4D74-A508-F21609CE74C1}"/>
          </ac:grpSpMkLst>
        </pc:grpChg>
        <pc:picChg chg="add mod">
          <ac:chgData name="Paul Bloemers" userId="fe3832ff3b233e04" providerId="LiveId" clId="{E082F675-C361-4494-B595-6FBD9E0AE463}" dt="2021-12-22T15:14:37.764" v="34"/>
          <ac:picMkLst>
            <pc:docMk/>
            <pc:sldMk cId="2012170568" sldId="264"/>
            <ac:picMk id="16" creationId="{724FF408-991D-497A-BEF3-3773891F3696}"/>
          </ac:picMkLst>
        </pc:picChg>
        <pc:picChg chg="add mod">
          <ac:chgData name="Paul Bloemers" userId="fe3832ff3b233e04" providerId="LiveId" clId="{E082F675-C361-4494-B595-6FBD9E0AE463}" dt="2021-12-22T15:14:37.764" v="34"/>
          <ac:picMkLst>
            <pc:docMk/>
            <pc:sldMk cId="2012170568" sldId="264"/>
            <ac:picMk id="17" creationId="{3AAE2701-7AF8-4685-8EB3-C454738981D2}"/>
          </ac:picMkLst>
        </pc:picChg>
        <pc:picChg chg="add mod">
          <ac:chgData name="Paul Bloemers" userId="fe3832ff3b233e04" providerId="LiveId" clId="{E082F675-C361-4494-B595-6FBD9E0AE463}" dt="2021-12-22T15:14:37.764" v="34"/>
          <ac:picMkLst>
            <pc:docMk/>
            <pc:sldMk cId="2012170568" sldId="264"/>
            <ac:picMk id="18" creationId="{2C83334B-FE7A-4B82-A2A3-FA5EDF30EA10}"/>
          </ac:picMkLst>
        </pc:picChg>
        <pc:cxnChg chg="mod topLvl">
          <ac:chgData name="Paul Bloemers" userId="fe3832ff3b233e04" providerId="LiveId" clId="{E082F675-C361-4494-B595-6FBD9E0AE463}" dt="2021-12-22T16:03:05.081" v="91" actId="164"/>
          <ac:cxnSpMkLst>
            <pc:docMk/>
            <pc:sldMk cId="2012170568" sldId="264"/>
            <ac:cxnSpMk id="5" creationId="{24E895E8-CB6D-4433-8282-03136461F8A4}"/>
          </ac:cxnSpMkLst>
        </pc:cxnChg>
        <pc:cxnChg chg="mod topLvl">
          <ac:chgData name="Paul Bloemers" userId="fe3832ff3b233e04" providerId="LiveId" clId="{E082F675-C361-4494-B595-6FBD9E0AE463}" dt="2021-12-22T16:02:58.853" v="90" actId="164"/>
          <ac:cxnSpMkLst>
            <pc:docMk/>
            <pc:sldMk cId="2012170568" sldId="264"/>
            <ac:cxnSpMk id="6" creationId="{FB301CFA-2587-4296-9A9F-8DA7D52A185E}"/>
          </ac:cxnSpMkLst>
        </pc:cxnChg>
        <pc:cxnChg chg="mod topLvl">
          <ac:chgData name="Paul Bloemers" userId="fe3832ff3b233e04" providerId="LiveId" clId="{E082F675-C361-4494-B595-6FBD9E0AE463}" dt="2021-12-22T16:03:14.475" v="92" actId="164"/>
          <ac:cxnSpMkLst>
            <pc:docMk/>
            <pc:sldMk cId="2012170568" sldId="264"/>
            <ac:cxnSpMk id="7" creationId="{04167309-6447-4C2A-A2F7-C10ED8B2073F}"/>
          </ac:cxnSpMkLst>
        </pc:cxnChg>
        <pc:cxnChg chg="mod topLvl">
          <ac:chgData name="Paul Bloemers" userId="fe3832ff3b233e04" providerId="LiveId" clId="{E082F675-C361-4494-B595-6FBD9E0AE463}" dt="2021-12-22T16:03:14.475" v="92" actId="164"/>
          <ac:cxnSpMkLst>
            <pc:docMk/>
            <pc:sldMk cId="2012170568" sldId="264"/>
            <ac:cxnSpMk id="8" creationId="{D293FA8B-0AF2-4F3B-A2D2-766C86DE0F97}"/>
          </ac:cxnSpMkLst>
        </pc:cxnChg>
      </pc:sldChg>
      <pc:sldChg chg="addSp delSp modSp mod modClrScheme addAnim delAnim modAnim chgLayout">
        <pc:chgData name="Paul Bloemers" userId="fe3832ff3b233e04" providerId="LiveId" clId="{E082F675-C361-4494-B595-6FBD9E0AE463}" dt="2021-12-24T08:18:03.211" v="728"/>
        <pc:sldMkLst>
          <pc:docMk/>
          <pc:sldMk cId="1911642758" sldId="265"/>
        </pc:sldMkLst>
        <pc:spChg chg="mod ord">
          <ac:chgData name="Paul Bloemers" userId="fe3832ff3b233e04" providerId="LiveId" clId="{E082F675-C361-4494-B595-6FBD9E0AE463}" dt="2021-12-23T12:14:14.839" v="520" actId="20577"/>
          <ac:spMkLst>
            <pc:docMk/>
            <pc:sldMk cId="1911642758" sldId="265"/>
            <ac:spMk id="2" creationId="{7CA901B5-8237-498C-8C69-4FBEC6EBE4C2}"/>
          </ac:spMkLst>
        </pc:spChg>
        <pc:spChg chg="add del mod ord">
          <ac:chgData name="Paul Bloemers" userId="fe3832ff3b233e04" providerId="LiveId" clId="{E082F675-C361-4494-B595-6FBD9E0AE463}" dt="2021-12-23T12:09:16.283" v="468" actId="478"/>
          <ac:spMkLst>
            <pc:docMk/>
            <pc:sldMk cId="1911642758" sldId="265"/>
            <ac:spMk id="3" creationId="{D5A92289-D3FC-4940-AB8C-877F268D974E}"/>
          </ac:spMkLst>
        </pc:spChg>
        <pc:spChg chg="add del">
          <ac:chgData name="Paul Bloemers" userId="fe3832ff3b233e04" providerId="LiveId" clId="{E082F675-C361-4494-B595-6FBD9E0AE463}" dt="2021-12-24T08:12:25.283" v="612"/>
          <ac:spMkLst>
            <pc:docMk/>
            <pc:sldMk cId="1911642758" sldId="265"/>
            <ac:spMk id="4" creationId="{C97EDB95-5251-45C8-8CC7-D28D44193449}"/>
          </ac:spMkLst>
        </pc:spChg>
        <pc:spChg chg="add del mod">
          <ac:chgData name="Paul Bloemers" userId="fe3832ff3b233e04" providerId="LiveId" clId="{E082F675-C361-4494-B595-6FBD9E0AE463}" dt="2021-12-24T08:16:52.527" v="715" actId="692"/>
          <ac:spMkLst>
            <pc:docMk/>
            <pc:sldMk cId="1911642758" sldId="265"/>
            <ac:spMk id="5" creationId="{22CE566A-6D40-4B61-ABC9-DC0CD503F53C}"/>
          </ac:spMkLst>
        </pc:spChg>
        <pc:spChg chg="del">
          <ac:chgData name="Paul Bloemers" userId="fe3832ff3b233e04" providerId="LiveId" clId="{E082F675-C361-4494-B595-6FBD9E0AE463}" dt="2021-12-23T12:09:46.297" v="469" actId="478"/>
          <ac:spMkLst>
            <pc:docMk/>
            <pc:sldMk cId="1911642758" sldId="265"/>
            <ac:spMk id="10" creationId="{AA2A073D-0358-40EB-8229-B27874F2A0B4}"/>
          </ac:spMkLst>
        </pc:spChg>
        <pc:spChg chg="mod topLvl">
          <ac:chgData name="Paul Bloemers" userId="fe3832ff3b233e04" providerId="LiveId" clId="{E082F675-C361-4494-B595-6FBD9E0AE463}" dt="2021-12-24T08:14:15.340" v="664" actId="1035"/>
          <ac:spMkLst>
            <pc:docMk/>
            <pc:sldMk cId="1911642758" sldId="265"/>
            <ac:spMk id="11" creationId="{393C8B2D-29D4-4E0D-8F7A-1F100962ACCF}"/>
          </ac:spMkLst>
        </pc:spChg>
        <pc:spChg chg="del mod topLvl">
          <ac:chgData name="Paul Bloemers" userId="fe3832ff3b233e04" providerId="LiveId" clId="{E082F675-C361-4494-B595-6FBD9E0AE463}" dt="2021-12-23T12:10:15.645" v="500" actId="478"/>
          <ac:spMkLst>
            <pc:docMk/>
            <pc:sldMk cId="1911642758" sldId="265"/>
            <ac:spMk id="12" creationId="{57106583-F86F-4A80-BD31-CF9C08DA2BA2}"/>
          </ac:spMkLst>
        </pc:spChg>
        <pc:spChg chg="mod topLvl">
          <ac:chgData name="Paul Bloemers" userId="fe3832ff3b233e04" providerId="LiveId" clId="{E082F675-C361-4494-B595-6FBD9E0AE463}" dt="2021-12-24T08:14:53.425" v="667" actId="164"/>
          <ac:spMkLst>
            <pc:docMk/>
            <pc:sldMk cId="1911642758" sldId="265"/>
            <ac:spMk id="13" creationId="{9A2A156F-98B3-418F-98DF-2139E08AB581}"/>
          </ac:spMkLst>
        </pc:spChg>
        <pc:spChg chg="mod topLvl">
          <ac:chgData name="Paul Bloemers" userId="fe3832ff3b233e04" providerId="LiveId" clId="{E082F675-C361-4494-B595-6FBD9E0AE463}" dt="2021-12-24T08:14:48.182" v="666" actId="164"/>
          <ac:spMkLst>
            <pc:docMk/>
            <pc:sldMk cId="1911642758" sldId="265"/>
            <ac:spMk id="14" creationId="{3A18D9B1-DD9F-4F0E-85E5-CC38F86D1530}"/>
          </ac:spMkLst>
        </pc:spChg>
        <pc:spChg chg="mod topLvl">
          <ac:chgData name="Paul Bloemers" userId="fe3832ff3b233e04" providerId="LiveId" clId="{E082F675-C361-4494-B595-6FBD9E0AE463}" dt="2021-12-24T08:14:59.837" v="668" actId="164"/>
          <ac:spMkLst>
            <pc:docMk/>
            <pc:sldMk cId="1911642758" sldId="265"/>
            <ac:spMk id="15" creationId="{E8D54436-4392-40B1-BAB0-E0D7654B3BD9}"/>
          </ac:spMkLst>
        </pc:spChg>
        <pc:spChg chg="mod topLvl">
          <ac:chgData name="Paul Bloemers" userId="fe3832ff3b233e04" providerId="LiveId" clId="{E082F675-C361-4494-B595-6FBD9E0AE463}" dt="2021-12-24T08:14:59.837" v="668" actId="164"/>
          <ac:spMkLst>
            <pc:docMk/>
            <pc:sldMk cId="1911642758" sldId="265"/>
            <ac:spMk id="16" creationId="{28C5050A-9137-44A5-A185-35C88D94C2BC}"/>
          </ac:spMkLst>
        </pc:spChg>
        <pc:spChg chg="mod topLvl">
          <ac:chgData name="Paul Bloemers" userId="fe3832ff3b233e04" providerId="LiveId" clId="{E082F675-C361-4494-B595-6FBD9E0AE463}" dt="2021-12-24T08:15:07.229" v="669" actId="164"/>
          <ac:spMkLst>
            <pc:docMk/>
            <pc:sldMk cId="1911642758" sldId="265"/>
            <ac:spMk id="30" creationId="{972A5CF4-36D3-4168-841D-474F5588DEC6}"/>
          </ac:spMkLst>
        </pc:spChg>
        <pc:spChg chg="mod topLvl">
          <ac:chgData name="Paul Bloemers" userId="fe3832ff3b233e04" providerId="LiveId" clId="{E082F675-C361-4494-B595-6FBD9E0AE463}" dt="2021-12-24T08:15:07.229" v="669" actId="164"/>
          <ac:spMkLst>
            <pc:docMk/>
            <pc:sldMk cId="1911642758" sldId="265"/>
            <ac:spMk id="31" creationId="{5A499B3C-093C-4151-A77B-9CBB023B9555}"/>
          </ac:spMkLst>
        </pc:spChg>
        <pc:spChg chg="mod">
          <ac:chgData name="Paul Bloemers" userId="fe3832ff3b233e04" providerId="LiveId" clId="{E082F675-C361-4494-B595-6FBD9E0AE463}" dt="2021-12-24T08:14:15.340" v="664" actId="1035"/>
          <ac:spMkLst>
            <pc:docMk/>
            <pc:sldMk cId="1911642758" sldId="265"/>
            <ac:spMk id="38" creationId="{F87927B8-3E63-4CFD-980F-D245C57E8B0D}"/>
          </ac:spMkLst>
        </pc:spChg>
        <pc:grpChg chg="add del mod">
          <ac:chgData name="Paul Bloemers" userId="fe3832ff3b233e04" providerId="LiveId" clId="{E082F675-C361-4494-B595-6FBD9E0AE463}" dt="2021-12-24T08:17:17.423" v="716" actId="21"/>
          <ac:grpSpMkLst>
            <pc:docMk/>
            <pc:sldMk cId="1911642758" sldId="265"/>
            <ac:grpSpMk id="8" creationId="{9AB12FBC-3E47-4DB1-8346-1B72EE9BF756}"/>
          </ac:grpSpMkLst>
        </pc:grpChg>
        <pc:grpChg chg="add mod">
          <ac:chgData name="Paul Bloemers" userId="fe3832ff3b233e04" providerId="LiveId" clId="{E082F675-C361-4494-B595-6FBD9E0AE463}" dt="2021-12-24T08:14:48.182" v="666" actId="164"/>
          <ac:grpSpMkLst>
            <pc:docMk/>
            <pc:sldMk cId="1911642758" sldId="265"/>
            <ac:grpSpMk id="9" creationId="{4C9141B7-A8DE-4816-AEE1-F81E25C64B19}"/>
          </ac:grpSpMkLst>
        </pc:grpChg>
        <pc:grpChg chg="add mod">
          <ac:chgData name="Paul Bloemers" userId="fe3832ff3b233e04" providerId="LiveId" clId="{E082F675-C361-4494-B595-6FBD9E0AE463}" dt="2021-12-24T08:14:53.425" v="667" actId="164"/>
          <ac:grpSpMkLst>
            <pc:docMk/>
            <pc:sldMk cId="1911642758" sldId="265"/>
            <ac:grpSpMk id="10" creationId="{24696354-868D-4789-B963-6CAAD4086B38}"/>
          </ac:grpSpMkLst>
        </pc:grpChg>
        <pc:grpChg chg="add mod">
          <ac:chgData name="Paul Bloemers" userId="fe3832ff3b233e04" providerId="LiveId" clId="{E082F675-C361-4494-B595-6FBD9E0AE463}" dt="2021-12-24T08:14:59.837" v="668" actId="164"/>
          <ac:grpSpMkLst>
            <pc:docMk/>
            <pc:sldMk cId="1911642758" sldId="265"/>
            <ac:grpSpMk id="12" creationId="{F2072FD8-7173-4747-821C-22F158F765EA}"/>
          </ac:grpSpMkLst>
        </pc:grpChg>
        <pc:grpChg chg="add mod">
          <ac:chgData name="Paul Bloemers" userId="fe3832ff3b233e04" providerId="LiveId" clId="{E082F675-C361-4494-B595-6FBD9E0AE463}" dt="2021-12-24T08:15:07.229" v="669" actId="164"/>
          <ac:grpSpMkLst>
            <pc:docMk/>
            <pc:sldMk cId="1911642758" sldId="265"/>
            <ac:grpSpMk id="17" creationId="{02A8A14D-A652-455C-BB0F-E65C4E7D0388}"/>
          </ac:grpSpMkLst>
        </pc:grpChg>
        <pc:grpChg chg="add del">
          <ac:chgData name="Paul Bloemers" userId="fe3832ff3b233e04" providerId="LiveId" clId="{E082F675-C361-4494-B595-6FBD9E0AE463}" dt="2021-12-23T12:09:52.447" v="472" actId="165"/>
          <ac:grpSpMkLst>
            <pc:docMk/>
            <pc:sldMk cId="1911642758" sldId="265"/>
            <ac:grpSpMk id="39" creationId="{E3105D5C-14C0-440C-A507-57C225440CD2}"/>
          </ac:grpSpMkLst>
        </pc:grpChg>
        <pc:grpChg chg="del mod">
          <ac:chgData name="Paul Bloemers" userId="fe3832ff3b233e04" providerId="LiveId" clId="{E082F675-C361-4494-B595-6FBD9E0AE463}" dt="2021-12-23T12:10:52.508" v="503" actId="165"/>
          <ac:grpSpMkLst>
            <pc:docMk/>
            <pc:sldMk cId="1911642758" sldId="265"/>
            <ac:grpSpMk id="40" creationId="{75A4A4B6-E0E3-432B-8DB8-85D90E1E461D}"/>
          </ac:grpSpMkLst>
        </pc:grpChg>
        <pc:grpChg chg="del mod">
          <ac:chgData name="Paul Bloemers" userId="fe3832ff3b233e04" providerId="LiveId" clId="{E082F675-C361-4494-B595-6FBD9E0AE463}" dt="2021-12-23T12:10:52.508" v="503" actId="165"/>
          <ac:grpSpMkLst>
            <pc:docMk/>
            <pc:sldMk cId="1911642758" sldId="265"/>
            <ac:grpSpMk id="41" creationId="{AA24E0DF-0699-4C8F-B0D4-9AFA207B4FBD}"/>
          </ac:grpSpMkLst>
        </pc:grpChg>
        <pc:grpChg chg="del mod">
          <ac:chgData name="Paul Bloemers" userId="fe3832ff3b233e04" providerId="LiveId" clId="{E082F675-C361-4494-B595-6FBD9E0AE463}" dt="2021-12-23T12:10:52.508" v="503" actId="165"/>
          <ac:grpSpMkLst>
            <pc:docMk/>
            <pc:sldMk cId="1911642758" sldId="265"/>
            <ac:grpSpMk id="42" creationId="{588B1100-390F-4CAE-9FAC-A2C9D49424F3}"/>
          </ac:grpSpMkLst>
        </pc:grpChg>
        <pc:picChg chg="add del mod modCrop">
          <ac:chgData name="Paul Bloemers" userId="fe3832ff3b233e04" providerId="LiveId" clId="{E082F675-C361-4494-B595-6FBD9E0AE463}" dt="2021-12-24T08:12:25.283" v="612"/>
          <ac:picMkLst>
            <pc:docMk/>
            <pc:sldMk cId="1911642758" sldId="265"/>
            <ac:picMk id="3" creationId="{4682461E-035F-4080-B301-4E47AF518B0E}"/>
          </ac:picMkLst>
        </pc:picChg>
        <pc:picChg chg="add del mod">
          <ac:chgData name="Paul Bloemers" userId="fe3832ff3b233e04" providerId="LiveId" clId="{E082F675-C361-4494-B595-6FBD9E0AE463}" dt="2021-12-23T12:34:26.022" v="523" actId="478"/>
          <ac:picMkLst>
            <pc:docMk/>
            <pc:sldMk cId="1911642758" sldId="265"/>
            <ac:picMk id="17" creationId="{636DBFBB-3AA8-4E47-810E-31E7EE4352D4}"/>
          </ac:picMkLst>
        </pc:picChg>
        <pc:picChg chg="add mod">
          <ac:chgData name="Paul Bloemers" userId="fe3832ff3b233e04" providerId="LiveId" clId="{E082F675-C361-4494-B595-6FBD9E0AE463}" dt="2021-12-24T08:17:51.814" v="725" actId="1037"/>
          <ac:picMkLst>
            <pc:docMk/>
            <pc:sldMk cId="1911642758" sldId="265"/>
            <ac:picMk id="18" creationId="{0EAA94EC-30F5-4884-972E-0EE502B91C90}"/>
          </ac:picMkLst>
        </pc:picChg>
        <pc:picChg chg="add del mod ord">
          <ac:chgData name="Paul Bloemers" userId="fe3832ff3b233e04" providerId="LiveId" clId="{E082F675-C361-4494-B595-6FBD9E0AE463}" dt="2021-12-23T13:01:24.241" v="540" actId="478"/>
          <ac:picMkLst>
            <pc:docMk/>
            <pc:sldMk cId="1911642758" sldId="265"/>
            <ac:picMk id="18" creationId="{1F55A3E7-E6B5-4C54-8979-59C6AF79E29C}"/>
          </ac:picMkLst>
        </pc:picChg>
        <pc:picChg chg="add del mod">
          <ac:chgData name="Paul Bloemers" userId="fe3832ff3b233e04" providerId="LiveId" clId="{E082F675-C361-4494-B595-6FBD9E0AE463}" dt="2021-12-23T12:35:44.171" v="531" actId="478"/>
          <ac:picMkLst>
            <pc:docMk/>
            <pc:sldMk cId="1911642758" sldId="265"/>
            <ac:picMk id="19" creationId="{44621E1D-F8D9-4694-9656-E1D382B122FD}"/>
          </ac:picMkLst>
        </pc:picChg>
        <pc:picChg chg="add del mod">
          <ac:chgData name="Paul Bloemers" userId="fe3832ff3b233e04" providerId="LiveId" clId="{E082F675-C361-4494-B595-6FBD9E0AE463}" dt="2021-12-24T08:13:52.863" v="659" actId="164"/>
          <ac:picMkLst>
            <pc:docMk/>
            <pc:sldMk cId="1911642758" sldId="265"/>
            <ac:picMk id="19" creationId="{447A8114-F59E-49E3-A928-5B915FB46BD5}"/>
          </ac:picMkLst>
        </pc:picChg>
        <pc:picChg chg="add del mod">
          <ac:chgData name="Paul Bloemers" userId="fe3832ff3b233e04" providerId="LiveId" clId="{E082F675-C361-4494-B595-6FBD9E0AE463}" dt="2021-12-23T13:03:38.736" v="543" actId="478"/>
          <ac:picMkLst>
            <pc:docMk/>
            <pc:sldMk cId="1911642758" sldId="265"/>
            <ac:picMk id="20" creationId="{619F583C-EFC9-4D92-BFC2-372DDD49EA32}"/>
          </ac:picMkLst>
        </pc:picChg>
        <pc:picChg chg="add del mod">
          <ac:chgData name="Paul Bloemers" userId="fe3832ff3b233e04" providerId="LiveId" clId="{E082F675-C361-4494-B595-6FBD9E0AE463}" dt="2021-12-23T13:05:50.474" v="548" actId="478"/>
          <ac:picMkLst>
            <pc:docMk/>
            <pc:sldMk cId="1911642758" sldId="265"/>
            <ac:picMk id="21" creationId="{1B3ADAC8-8BA5-4E33-92DF-0BB380FB5D01}"/>
          </ac:picMkLst>
        </pc:picChg>
        <pc:picChg chg="add del mod">
          <ac:chgData name="Paul Bloemers" userId="fe3832ff3b233e04" providerId="LiveId" clId="{E082F675-C361-4494-B595-6FBD9E0AE463}" dt="2021-12-23T13:07:47.397" v="551" actId="478"/>
          <ac:picMkLst>
            <pc:docMk/>
            <pc:sldMk cId="1911642758" sldId="265"/>
            <ac:picMk id="22" creationId="{4CBF75C8-6572-4A6B-BFDD-9C1B042DF211}"/>
          </ac:picMkLst>
        </pc:picChg>
        <pc:cxnChg chg="del mod topLvl">
          <ac:chgData name="Paul Bloemers" userId="fe3832ff3b233e04" providerId="LiveId" clId="{E082F675-C361-4494-B595-6FBD9E0AE463}" dt="2021-12-23T12:09:54.564" v="473" actId="478"/>
          <ac:cxnSpMkLst>
            <pc:docMk/>
            <pc:sldMk cId="1911642758" sldId="265"/>
            <ac:cxnSpMk id="4" creationId="{027DFB14-AF98-4684-BDBC-C17060C5FEF6}"/>
          </ac:cxnSpMkLst>
        </pc:cxnChg>
        <pc:cxnChg chg="del mod topLvl">
          <ac:chgData name="Paul Bloemers" userId="fe3832ff3b233e04" providerId="LiveId" clId="{E082F675-C361-4494-B595-6FBD9E0AE463}" dt="2021-12-23T12:09:55.472" v="474" actId="478"/>
          <ac:cxnSpMkLst>
            <pc:docMk/>
            <pc:sldMk cId="1911642758" sldId="265"/>
            <ac:cxnSpMk id="5" creationId="{86888BC9-D80A-4C44-9071-9DDB0B738545}"/>
          </ac:cxnSpMkLst>
        </pc:cxnChg>
        <pc:cxnChg chg="mod topLvl">
          <ac:chgData name="Paul Bloemers" userId="fe3832ff3b233e04" providerId="LiveId" clId="{E082F675-C361-4494-B595-6FBD9E0AE463}" dt="2021-12-24T08:14:53.425" v="667" actId="164"/>
          <ac:cxnSpMkLst>
            <pc:docMk/>
            <pc:sldMk cId="1911642758" sldId="265"/>
            <ac:cxnSpMk id="6" creationId="{F26C636E-743B-4963-A2CF-EC725A77EDE0}"/>
          </ac:cxnSpMkLst>
        </pc:cxnChg>
        <pc:cxnChg chg="mod topLvl">
          <ac:chgData name="Paul Bloemers" userId="fe3832ff3b233e04" providerId="LiveId" clId="{E082F675-C361-4494-B595-6FBD9E0AE463}" dt="2021-12-24T08:14:48.182" v="666" actId="164"/>
          <ac:cxnSpMkLst>
            <pc:docMk/>
            <pc:sldMk cId="1911642758" sldId="265"/>
            <ac:cxnSpMk id="7" creationId="{59A1EB8C-F22A-4BE1-BC02-9393EAD5446E}"/>
          </ac:cxnSpMkLst>
        </pc:cxnChg>
        <pc:cxnChg chg="mod topLvl">
          <ac:chgData name="Paul Bloemers" userId="fe3832ff3b233e04" providerId="LiveId" clId="{E082F675-C361-4494-B595-6FBD9E0AE463}" dt="2021-12-24T08:14:59.837" v="668" actId="164"/>
          <ac:cxnSpMkLst>
            <pc:docMk/>
            <pc:sldMk cId="1911642758" sldId="265"/>
            <ac:cxnSpMk id="27" creationId="{91A5DC79-7629-4F9D-BDE6-919088D049E2}"/>
          </ac:cxnSpMkLst>
        </pc:cxnChg>
        <pc:cxnChg chg="mod topLvl">
          <ac:chgData name="Paul Bloemers" userId="fe3832ff3b233e04" providerId="LiveId" clId="{E082F675-C361-4494-B595-6FBD9E0AE463}" dt="2021-12-24T08:14:59.837" v="668" actId="164"/>
          <ac:cxnSpMkLst>
            <pc:docMk/>
            <pc:sldMk cId="1911642758" sldId="265"/>
            <ac:cxnSpMk id="29" creationId="{3B8B1A1D-E360-4616-94F7-3FDE74EDE5E7}"/>
          </ac:cxnSpMkLst>
        </pc:cxnChg>
        <pc:cxnChg chg="mod topLvl">
          <ac:chgData name="Paul Bloemers" userId="fe3832ff3b233e04" providerId="LiveId" clId="{E082F675-C361-4494-B595-6FBD9E0AE463}" dt="2021-12-24T08:15:07.229" v="669" actId="164"/>
          <ac:cxnSpMkLst>
            <pc:docMk/>
            <pc:sldMk cId="1911642758" sldId="265"/>
            <ac:cxnSpMk id="35" creationId="{E67DE962-3E42-4C71-AE0B-8B35E5C10567}"/>
          </ac:cxnSpMkLst>
        </pc:cxnChg>
        <pc:cxnChg chg="mod topLvl">
          <ac:chgData name="Paul Bloemers" userId="fe3832ff3b233e04" providerId="LiveId" clId="{E082F675-C361-4494-B595-6FBD9E0AE463}" dt="2021-12-24T08:15:07.229" v="669" actId="164"/>
          <ac:cxnSpMkLst>
            <pc:docMk/>
            <pc:sldMk cId="1911642758" sldId="265"/>
            <ac:cxnSpMk id="37" creationId="{623D6911-E7D6-4923-9235-DAD8B4E2E6E5}"/>
          </ac:cxnSpMkLst>
        </pc:cxnChg>
      </pc:sldChg>
      <pc:sldChg chg="addSp delSp modSp mod addAnim delAnim modAnim">
        <pc:chgData name="Paul Bloemers" userId="fe3832ff3b233e04" providerId="LiveId" clId="{E082F675-C361-4494-B595-6FBD9E0AE463}" dt="2021-12-24T10:12:43.832" v="2148" actId="20577"/>
        <pc:sldMkLst>
          <pc:docMk/>
          <pc:sldMk cId="3279457463" sldId="266"/>
        </pc:sldMkLst>
        <pc:spChg chg="mod">
          <ac:chgData name="Paul Bloemers" userId="fe3832ff3b233e04" providerId="LiveId" clId="{E082F675-C361-4494-B595-6FBD9E0AE463}" dt="2021-12-23T10:55:51.437" v="324" actId="20577"/>
          <ac:spMkLst>
            <pc:docMk/>
            <pc:sldMk cId="3279457463" sldId="266"/>
            <ac:spMk id="2" creationId="{07BF9679-8042-4FB2-87BD-E4F0A0F07BC1}"/>
          </ac:spMkLst>
        </pc:spChg>
        <pc:spChg chg="mod">
          <ac:chgData name="Paul Bloemers" userId="fe3832ff3b233e04" providerId="LiveId" clId="{E082F675-C361-4494-B595-6FBD9E0AE463}" dt="2021-12-24T10:12:43.832" v="2148" actId="20577"/>
          <ac:spMkLst>
            <pc:docMk/>
            <pc:sldMk cId="3279457463" sldId="266"/>
            <ac:spMk id="4" creationId="{A24FDEFC-1B20-40E6-A38A-BB18445A594C}"/>
          </ac:spMkLst>
        </pc:spChg>
        <pc:spChg chg="del">
          <ac:chgData name="Paul Bloemers" userId="fe3832ff3b233e04" providerId="LiveId" clId="{E082F675-C361-4494-B595-6FBD9E0AE463}" dt="2021-12-23T10:55:41.755" v="309" actId="478"/>
          <ac:spMkLst>
            <pc:docMk/>
            <pc:sldMk cId="3279457463" sldId="266"/>
            <ac:spMk id="5" creationId="{3AF6AC8B-0834-42D1-81AE-9FA9A6C0C09C}"/>
          </ac:spMkLst>
        </pc:spChg>
        <pc:spChg chg="del">
          <ac:chgData name="Paul Bloemers" userId="fe3832ff3b233e04" providerId="LiveId" clId="{E082F675-C361-4494-B595-6FBD9E0AE463}" dt="2021-12-23T10:55:41.755" v="309" actId="478"/>
          <ac:spMkLst>
            <pc:docMk/>
            <pc:sldMk cId="3279457463" sldId="266"/>
            <ac:spMk id="6" creationId="{719FD858-8EB1-4BCC-8FE5-0B85BD69EC43}"/>
          </ac:spMkLst>
        </pc:spChg>
        <pc:spChg chg="del">
          <ac:chgData name="Paul Bloemers" userId="fe3832ff3b233e04" providerId="LiveId" clId="{E082F675-C361-4494-B595-6FBD9E0AE463}" dt="2021-12-23T10:55:41.755" v="309" actId="478"/>
          <ac:spMkLst>
            <pc:docMk/>
            <pc:sldMk cId="3279457463" sldId="266"/>
            <ac:spMk id="9" creationId="{8C7D80C1-D891-4453-9B89-07DBD2A934B2}"/>
          </ac:spMkLst>
        </pc:spChg>
        <pc:spChg chg="del">
          <ac:chgData name="Paul Bloemers" userId="fe3832ff3b233e04" providerId="LiveId" clId="{E082F675-C361-4494-B595-6FBD9E0AE463}" dt="2021-12-23T10:55:41.755" v="309" actId="478"/>
          <ac:spMkLst>
            <pc:docMk/>
            <pc:sldMk cId="3279457463" sldId="266"/>
            <ac:spMk id="10" creationId="{B04236F9-521A-4CBB-BFA0-65D3C1AED08D}"/>
          </ac:spMkLst>
        </pc:spChg>
        <pc:spChg chg="del">
          <ac:chgData name="Paul Bloemers" userId="fe3832ff3b233e04" providerId="LiveId" clId="{E082F675-C361-4494-B595-6FBD9E0AE463}" dt="2021-12-23T10:55:41.755" v="309" actId="478"/>
          <ac:spMkLst>
            <pc:docMk/>
            <pc:sldMk cId="3279457463" sldId="266"/>
            <ac:spMk id="18" creationId="{653A5E28-E63D-4C09-B071-191E2287FDD2}"/>
          </ac:spMkLst>
        </pc:spChg>
        <pc:spChg chg="del">
          <ac:chgData name="Paul Bloemers" userId="fe3832ff3b233e04" providerId="LiveId" clId="{E082F675-C361-4494-B595-6FBD9E0AE463}" dt="2021-12-23T10:55:41.755" v="309" actId="478"/>
          <ac:spMkLst>
            <pc:docMk/>
            <pc:sldMk cId="3279457463" sldId="266"/>
            <ac:spMk id="19" creationId="{58DEC7AD-59BA-4F89-986F-0CB0FCEF66B5}"/>
          </ac:spMkLst>
        </pc:spChg>
        <pc:spChg chg="mod">
          <ac:chgData name="Paul Bloemers" userId="fe3832ff3b233e04" providerId="LiveId" clId="{E082F675-C361-4494-B595-6FBD9E0AE463}" dt="2021-12-23T11:09:42.565" v="370" actId="1037"/>
          <ac:spMkLst>
            <pc:docMk/>
            <pc:sldMk cId="3279457463" sldId="266"/>
            <ac:spMk id="20" creationId="{5C5A90A4-D9E1-40DC-88A6-533E30317A51}"/>
          </ac:spMkLst>
        </pc:spChg>
        <pc:spChg chg="mod">
          <ac:chgData name="Paul Bloemers" userId="fe3832ff3b233e04" providerId="LiveId" clId="{E082F675-C361-4494-B595-6FBD9E0AE463}" dt="2021-12-23T11:09:42.565" v="370" actId="1037"/>
          <ac:spMkLst>
            <pc:docMk/>
            <pc:sldMk cId="3279457463" sldId="266"/>
            <ac:spMk id="23" creationId="{84986A55-6138-4FA2-942A-5D72E3C4932D}"/>
          </ac:spMkLst>
        </pc:spChg>
        <pc:spChg chg="mod">
          <ac:chgData name="Paul Bloemers" userId="fe3832ff3b233e04" providerId="LiveId" clId="{E082F675-C361-4494-B595-6FBD9E0AE463}" dt="2021-12-23T11:09:42.565" v="370" actId="1037"/>
          <ac:spMkLst>
            <pc:docMk/>
            <pc:sldMk cId="3279457463" sldId="266"/>
            <ac:spMk id="26" creationId="{6A091308-91D2-4E7A-A493-3E95201BEFC1}"/>
          </ac:spMkLst>
        </pc:spChg>
        <pc:spChg chg="mod">
          <ac:chgData name="Paul Bloemers" userId="fe3832ff3b233e04" providerId="LiveId" clId="{E082F675-C361-4494-B595-6FBD9E0AE463}" dt="2021-12-23T11:09:42.565" v="370" actId="1037"/>
          <ac:spMkLst>
            <pc:docMk/>
            <pc:sldMk cId="3279457463" sldId="266"/>
            <ac:spMk id="27" creationId="{0FCCF45D-3B6A-479A-9A03-4686ED34FA44}"/>
          </ac:spMkLst>
        </pc:spChg>
        <pc:spChg chg="del">
          <ac:chgData name="Paul Bloemers" userId="fe3832ff3b233e04" providerId="LiveId" clId="{E082F675-C361-4494-B595-6FBD9E0AE463}" dt="2021-12-23T10:55:41.755" v="309" actId="478"/>
          <ac:spMkLst>
            <pc:docMk/>
            <pc:sldMk cId="3279457463" sldId="266"/>
            <ac:spMk id="29" creationId="{5AB164C1-1C2F-4615-8859-F6A6D01D7BC3}"/>
          </ac:spMkLst>
        </pc:spChg>
        <pc:spChg chg="add mod">
          <ac:chgData name="Paul Bloemers" userId="fe3832ff3b233e04" providerId="LiveId" clId="{E082F675-C361-4494-B595-6FBD9E0AE463}" dt="2021-12-23T11:09:42.565" v="370" actId="1037"/>
          <ac:spMkLst>
            <pc:docMk/>
            <pc:sldMk cId="3279457463" sldId="266"/>
            <ac:spMk id="33" creationId="{DF362CF9-AB91-4D97-A032-50E73446A962}"/>
          </ac:spMkLst>
        </pc:spChg>
        <pc:spChg chg="add mod">
          <ac:chgData name="Paul Bloemers" userId="fe3832ff3b233e04" providerId="LiveId" clId="{E082F675-C361-4494-B595-6FBD9E0AE463}" dt="2021-12-23T11:09:42.565" v="370" actId="1037"/>
          <ac:spMkLst>
            <pc:docMk/>
            <pc:sldMk cId="3279457463" sldId="266"/>
            <ac:spMk id="34" creationId="{7F8F3312-F440-4CDF-B0D6-4B8C72F56C3F}"/>
          </ac:spMkLst>
        </pc:spChg>
        <pc:spChg chg="add mod">
          <ac:chgData name="Paul Bloemers" userId="fe3832ff3b233e04" providerId="LiveId" clId="{E082F675-C361-4494-B595-6FBD9E0AE463}" dt="2021-12-23T11:09:42.565" v="370" actId="1037"/>
          <ac:spMkLst>
            <pc:docMk/>
            <pc:sldMk cId="3279457463" sldId="266"/>
            <ac:spMk id="35" creationId="{EDB803BA-EF2D-4816-B49E-3FDDE4876544}"/>
          </ac:spMkLst>
        </pc:spChg>
        <pc:spChg chg="add mod">
          <ac:chgData name="Paul Bloemers" userId="fe3832ff3b233e04" providerId="LiveId" clId="{E082F675-C361-4494-B595-6FBD9E0AE463}" dt="2021-12-23T11:09:42.565" v="370" actId="1037"/>
          <ac:spMkLst>
            <pc:docMk/>
            <pc:sldMk cId="3279457463" sldId="266"/>
            <ac:spMk id="38" creationId="{E2320884-9F79-46DF-A88E-6953F21423FD}"/>
          </ac:spMkLst>
        </pc:spChg>
        <pc:spChg chg="add mod">
          <ac:chgData name="Paul Bloemers" userId="fe3832ff3b233e04" providerId="LiveId" clId="{E082F675-C361-4494-B595-6FBD9E0AE463}" dt="2021-12-23T11:09:42.565" v="370" actId="1037"/>
          <ac:spMkLst>
            <pc:docMk/>
            <pc:sldMk cId="3279457463" sldId="266"/>
            <ac:spMk id="39" creationId="{B94DF68D-E7D4-42FE-973B-D410740702BE}"/>
          </ac:spMkLst>
        </pc:spChg>
        <pc:spChg chg="add mod">
          <ac:chgData name="Paul Bloemers" userId="fe3832ff3b233e04" providerId="LiveId" clId="{E082F675-C361-4494-B595-6FBD9E0AE463}" dt="2021-12-23T11:09:42.565" v="370" actId="1037"/>
          <ac:spMkLst>
            <pc:docMk/>
            <pc:sldMk cId="3279457463" sldId="266"/>
            <ac:spMk id="40" creationId="{1B387AE9-10C2-45B3-B60F-E415F4009FA9}"/>
          </ac:spMkLst>
        </pc:spChg>
        <pc:spChg chg="add mod">
          <ac:chgData name="Paul Bloemers" userId="fe3832ff3b233e04" providerId="LiveId" clId="{E082F675-C361-4494-B595-6FBD9E0AE463}" dt="2021-12-23T11:09:42.565" v="370" actId="1037"/>
          <ac:spMkLst>
            <pc:docMk/>
            <pc:sldMk cId="3279457463" sldId="266"/>
            <ac:spMk id="41" creationId="{B783CF95-DF42-4F47-B733-E3773AF9373E}"/>
          </ac:spMkLst>
        </pc:spChg>
        <pc:spChg chg="add mod">
          <ac:chgData name="Paul Bloemers" userId="fe3832ff3b233e04" providerId="LiveId" clId="{E082F675-C361-4494-B595-6FBD9E0AE463}" dt="2021-12-23T11:09:42.565" v="370" actId="1037"/>
          <ac:spMkLst>
            <pc:docMk/>
            <pc:sldMk cId="3279457463" sldId="266"/>
            <ac:spMk id="42" creationId="{84C9ADC8-E6D7-46B3-AADD-61DD6940AEC3}"/>
          </ac:spMkLst>
        </pc:spChg>
        <pc:spChg chg="add mod">
          <ac:chgData name="Paul Bloemers" userId="fe3832ff3b233e04" providerId="LiveId" clId="{E082F675-C361-4494-B595-6FBD9E0AE463}" dt="2021-12-23T11:09:42.565" v="370" actId="1037"/>
          <ac:spMkLst>
            <pc:docMk/>
            <pc:sldMk cId="3279457463" sldId="266"/>
            <ac:spMk id="43" creationId="{07358132-59A0-4919-A2F7-B47FC0E9150D}"/>
          </ac:spMkLst>
        </pc:spChg>
        <pc:spChg chg="add mod">
          <ac:chgData name="Paul Bloemers" userId="fe3832ff3b233e04" providerId="LiveId" clId="{E082F675-C361-4494-B595-6FBD9E0AE463}" dt="2021-12-23T11:09:42.565" v="370" actId="1037"/>
          <ac:spMkLst>
            <pc:docMk/>
            <pc:sldMk cId="3279457463" sldId="266"/>
            <ac:spMk id="44" creationId="{CDEABFF7-20B3-42FE-88E0-35AD409EE206}"/>
          </ac:spMkLst>
        </pc:spChg>
        <pc:spChg chg="add del mod">
          <ac:chgData name="Paul Bloemers" userId="fe3832ff3b233e04" providerId="LiveId" clId="{E082F675-C361-4494-B595-6FBD9E0AE463}" dt="2021-12-23T11:13:15.750" v="387" actId="478"/>
          <ac:spMkLst>
            <pc:docMk/>
            <pc:sldMk cId="3279457463" sldId="266"/>
            <ac:spMk id="45" creationId="{8DA21DB6-4D6B-495E-B96E-8A82E7AB532D}"/>
          </ac:spMkLst>
        </pc:spChg>
        <pc:spChg chg="add del mod">
          <ac:chgData name="Paul Bloemers" userId="fe3832ff3b233e04" providerId="LiveId" clId="{E082F675-C361-4494-B595-6FBD9E0AE463}" dt="2021-12-23T11:13:15.750" v="387" actId="478"/>
          <ac:spMkLst>
            <pc:docMk/>
            <pc:sldMk cId="3279457463" sldId="266"/>
            <ac:spMk id="46" creationId="{20606D38-6CF1-4527-BD92-415C93CE6AC3}"/>
          </ac:spMkLst>
        </pc:spChg>
        <pc:spChg chg="add del mod">
          <ac:chgData name="Paul Bloemers" userId="fe3832ff3b233e04" providerId="LiveId" clId="{E082F675-C361-4494-B595-6FBD9E0AE463}" dt="2021-12-23T11:13:15.750" v="387" actId="478"/>
          <ac:spMkLst>
            <pc:docMk/>
            <pc:sldMk cId="3279457463" sldId="266"/>
            <ac:spMk id="47" creationId="{B3B0CE84-CFAB-480C-9D41-5F379A68C9C3}"/>
          </ac:spMkLst>
        </pc:spChg>
        <pc:spChg chg="add del mod">
          <ac:chgData name="Paul Bloemers" userId="fe3832ff3b233e04" providerId="LiveId" clId="{E082F675-C361-4494-B595-6FBD9E0AE463}" dt="2021-12-23T11:13:15.750" v="387" actId="478"/>
          <ac:spMkLst>
            <pc:docMk/>
            <pc:sldMk cId="3279457463" sldId="266"/>
            <ac:spMk id="48" creationId="{DF82B114-8E84-4239-BF44-26DAA662A1B8}"/>
          </ac:spMkLst>
        </pc:spChg>
        <pc:spChg chg="add del mod">
          <ac:chgData name="Paul Bloemers" userId="fe3832ff3b233e04" providerId="LiveId" clId="{E082F675-C361-4494-B595-6FBD9E0AE463}" dt="2021-12-23T11:13:15.750" v="387" actId="478"/>
          <ac:spMkLst>
            <pc:docMk/>
            <pc:sldMk cId="3279457463" sldId="266"/>
            <ac:spMk id="49" creationId="{902B04A8-6F1B-49C9-B98F-7C8E60DA17D2}"/>
          </ac:spMkLst>
        </pc:spChg>
        <pc:spChg chg="add del mod">
          <ac:chgData name="Paul Bloemers" userId="fe3832ff3b233e04" providerId="LiveId" clId="{E082F675-C361-4494-B595-6FBD9E0AE463}" dt="2021-12-23T11:13:15.750" v="387" actId="478"/>
          <ac:spMkLst>
            <pc:docMk/>
            <pc:sldMk cId="3279457463" sldId="266"/>
            <ac:spMk id="50" creationId="{78ACDCC9-0958-4A90-909F-D9E638B6E0CC}"/>
          </ac:spMkLst>
        </pc:spChg>
        <pc:cxnChg chg="del mod">
          <ac:chgData name="Paul Bloemers" userId="fe3832ff3b233e04" providerId="LiveId" clId="{E082F675-C361-4494-B595-6FBD9E0AE463}" dt="2021-12-23T10:55:41.755" v="309" actId="478"/>
          <ac:cxnSpMkLst>
            <pc:docMk/>
            <pc:sldMk cId="3279457463" sldId="266"/>
            <ac:cxnSpMk id="7" creationId="{4326A071-4614-4494-B406-FBEF68903D9A}"/>
          </ac:cxnSpMkLst>
        </pc:cxnChg>
        <pc:cxnChg chg="del mod">
          <ac:chgData name="Paul Bloemers" userId="fe3832ff3b233e04" providerId="LiveId" clId="{E082F675-C361-4494-B595-6FBD9E0AE463}" dt="2021-12-23T10:55:41.755" v="309" actId="478"/>
          <ac:cxnSpMkLst>
            <pc:docMk/>
            <pc:sldMk cId="3279457463" sldId="266"/>
            <ac:cxnSpMk id="8" creationId="{1496FE94-6A27-4C4E-9EE0-A72699BA336D}"/>
          </ac:cxnSpMkLst>
        </pc:cxnChg>
        <pc:cxnChg chg="del mod">
          <ac:chgData name="Paul Bloemers" userId="fe3832ff3b233e04" providerId="LiveId" clId="{E082F675-C361-4494-B595-6FBD9E0AE463}" dt="2021-12-23T10:55:41.755" v="309" actId="478"/>
          <ac:cxnSpMkLst>
            <pc:docMk/>
            <pc:sldMk cId="3279457463" sldId="266"/>
            <ac:cxnSpMk id="16" creationId="{08268B23-9C90-4BD6-B219-CEC15C325BC2}"/>
          </ac:cxnSpMkLst>
        </pc:cxnChg>
        <pc:cxnChg chg="del mod">
          <ac:chgData name="Paul Bloemers" userId="fe3832ff3b233e04" providerId="LiveId" clId="{E082F675-C361-4494-B595-6FBD9E0AE463}" dt="2021-12-23T10:55:41.755" v="309" actId="478"/>
          <ac:cxnSpMkLst>
            <pc:docMk/>
            <pc:sldMk cId="3279457463" sldId="266"/>
            <ac:cxnSpMk id="17" creationId="{A0C25FFD-605F-4D19-9F2C-555DDBE861F1}"/>
          </ac:cxnSpMkLst>
        </pc:cxnChg>
        <pc:cxnChg chg="mod">
          <ac:chgData name="Paul Bloemers" userId="fe3832ff3b233e04" providerId="LiveId" clId="{E082F675-C361-4494-B595-6FBD9E0AE463}" dt="2021-12-23T11:09:42.565" v="370" actId="1037"/>
          <ac:cxnSpMkLst>
            <pc:docMk/>
            <pc:sldMk cId="3279457463" sldId="266"/>
            <ac:cxnSpMk id="21" creationId="{16E2A0B9-A22A-4BC4-B3DA-247530DA178E}"/>
          </ac:cxnSpMkLst>
        </pc:cxnChg>
        <pc:cxnChg chg="mod">
          <ac:chgData name="Paul Bloemers" userId="fe3832ff3b233e04" providerId="LiveId" clId="{E082F675-C361-4494-B595-6FBD9E0AE463}" dt="2021-12-23T11:09:42.565" v="370" actId="1037"/>
          <ac:cxnSpMkLst>
            <pc:docMk/>
            <pc:sldMk cId="3279457463" sldId="266"/>
            <ac:cxnSpMk id="22" creationId="{E22F8C18-02CE-43BD-AB06-E497E720A9DB}"/>
          </ac:cxnSpMkLst>
        </pc:cxnChg>
        <pc:cxnChg chg="add del mod">
          <ac:chgData name="Paul Bloemers" userId="fe3832ff3b233e04" providerId="LiveId" clId="{E082F675-C361-4494-B595-6FBD9E0AE463}" dt="2021-12-23T11:09:42.565" v="370" actId="1037"/>
          <ac:cxnSpMkLst>
            <pc:docMk/>
            <pc:sldMk cId="3279457463" sldId="266"/>
            <ac:cxnSpMk id="24" creationId="{91C350AC-6D80-40B9-8F2D-1ECB522840C6}"/>
          </ac:cxnSpMkLst>
        </pc:cxnChg>
        <pc:cxnChg chg="mod">
          <ac:chgData name="Paul Bloemers" userId="fe3832ff3b233e04" providerId="LiveId" clId="{E082F675-C361-4494-B595-6FBD9E0AE463}" dt="2021-12-23T11:09:42.565" v="370" actId="1037"/>
          <ac:cxnSpMkLst>
            <pc:docMk/>
            <pc:sldMk cId="3279457463" sldId="266"/>
            <ac:cxnSpMk id="28" creationId="{37909C21-21DF-4BB9-BE67-B815C30FCC39}"/>
          </ac:cxnSpMkLst>
        </pc:cxnChg>
        <pc:cxnChg chg="add mod">
          <ac:chgData name="Paul Bloemers" userId="fe3832ff3b233e04" providerId="LiveId" clId="{E082F675-C361-4494-B595-6FBD9E0AE463}" dt="2021-12-23T11:09:42.565" v="370" actId="1037"/>
          <ac:cxnSpMkLst>
            <pc:docMk/>
            <pc:sldMk cId="3279457463" sldId="266"/>
            <ac:cxnSpMk id="30" creationId="{CFA22D5B-BBB7-4311-BD80-04D90C7CC261}"/>
          </ac:cxnSpMkLst>
        </pc:cxnChg>
        <pc:cxnChg chg="add mod">
          <ac:chgData name="Paul Bloemers" userId="fe3832ff3b233e04" providerId="LiveId" clId="{E082F675-C361-4494-B595-6FBD9E0AE463}" dt="2021-12-23T11:09:42.565" v="370" actId="1037"/>
          <ac:cxnSpMkLst>
            <pc:docMk/>
            <pc:sldMk cId="3279457463" sldId="266"/>
            <ac:cxnSpMk id="31" creationId="{8A58BB45-5066-4B60-B1E5-881D8A6F763C}"/>
          </ac:cxnSpMkLst>
        </pc:cxnChg>
        <pc:cxnChg chg="mod">
          <ac:chgData name="Paul Bloemers" userId="fe3832ff3b233e04" providerId="LiveId" clId="{E082F675-C361-4494-B595-6FBD9E0AE463}" dt="2021-12-23T11:09:42.565" v="370" actId="1037"/>
          <ac:cxnSpMkLst>
            <pc:docMk/>
            <pc:sldMk cId="3279457463" sldId="266"/>
            <ac:cxnSpMk id="32" creationId="{AF1F1096-C699-419D-8E97-38BBFD8E9AD0}"/>
          </ac:cxnSpMkLst>
        </pc:cxnChg>
        <pc:cxnChg chg="add mod">
          <ac:chgData name="Paul Bloemers" userId="fe3832ff3b233e04" providerId="LiveId" clId="{E082F675-C361-4494-B595-6FBD9E0AE463}" dt="2021-12-23T11:09:42.565" v="370" actId="1037"/>
          <ac:cxnSpMkLst>
            <pc:docMk/>
            <pc:sldMk cId="3279457463" sldId="266"/>
            <ac:cxnSpMk id="36" creationId="{FB7769F2-1EFC-4A05-B10D-962BFD636821}"/>
          </ac:cxnSpMkLst>
        </pc:cxnChg>
        <pc:cxnChg chg="add mod">
          <ac:chgData name="Paul Bloemers" userId="fe3832ff3b233e04" providerId="LiveId" clId="{E082F675-C361-4494-B595-6FBD9E0AE463}" dt="2021-12-23T11:09:42.565" v="370" actId="1037"/>
          <ac:cxnSpMkLst>
            <pc:docMk/>
            <pc:sldMk cId="3279457463" sldId="266"/>
            <ac:cxnSpMk id="37" creationId="{CDF60750-8A82-4860-9D0F-C6ECBA0D2AC7}"/>
          </ac:cxnSpMkLst>
        </pc:cxnChg>
      </pc:sldChg>
      <pc:sldChg chg="addSp delSp modSp mod modClrScheme delAnim modAnim chgLayout">
        <pc:chgData name="Paul Bloemers" userId="fe3832ff3b233e04" providerId="LiveId" clId="{E082F675-C361-4494-B595-6FBD9E0AE463}" dt="2021-12-24T10:18:09.581" v="2187" actId="20577"/>
        <pc:sldMkLst>
          <pc:docMk/>
          <pc:sldMk cId="1060202443" sldId="267"/>
        </pc:sldMkLst>
        <pc:spChg chg="mod ord">
          <ac:chgData name="Paul Bloemers" userId="fe3832ff3b233e04" providerId="LiveId" clId="{E082F675-C361-4494-B595-6FBD9E0AE463}" dt="2021-12-23T11:14:24.958" v="408" actId="700"/>
          <ac:spMkLst>
            <pc:docMk/>
            <pc:sldMk cId="1060202443" sldId="267"/>
            <ac:spMk id="2" creationId="{07BF9679-8042-4FB2-87BD-E4F0A0F07BC1}"/>
          </ac:spMkLst>
        </pc:spChg>
        <pc:spChg chg="del mod">
          <ac:chgData name="Paul Bloemers" userId="fe3832ff3b233e04" providerId="LiveId" clId="{E082F675-C361-4494-B595-6FBD9E0AE463}" dt="2021-12-23T11:14:19.115" v="407" actId="478"/>
          <ac:spMkLst>
            <pc:docMk/>
            <pc:sldMk cId="1060202443" sldId="267"/>
            <ac:spMk id="4" creationId="{A24FDEFC-1B20-40E6-A38A-BB18445A594C}"/>
          </ac:spMkLst>
        </pc:spChg>
        <pc:spChg chg="del">
          <ac:chgData name="Paul Bloemers" userId="fe3832ff3b233e04" providerId="LiveId" clId="{E082F675-C361-4494-B595-6FBD9E0AE463}" dt="2021-12-23T11:10:17.546" v="371" actId="478"/>
          <ac:spMkLst>
            <pc:docMk/>
            <pc:sldMk cId="1060202443" sldId="267"/>
            <ac:spMk id="5" creationId="{3AF6AC8B-0834-42D1-81AE-9FA9A6C0C09C}"/>
          </ac:spMkLst>
        </pc:spChg>
        <pc:spChg chg="del">
          <ac:chgData name="Paul Bloemers" userId="fe3832ff3b233e04" providerId="LiveId" clId="{E082F675-C361-4494-B595-6FBD9E0AE463}" dt="2021-12-23T11:10:20.891" v="372" actId="478"/>
          <ac:spMkLst>
            <pc:docMk/>
            <pc:sldMk cId="1060202443" sldId="267"/>
            <ac:spMk id="6" creationId="{719FD858-8EB1-4BCC-8FE5-0B85BD69EC43}"/>
          </ac:spMkLst>
        </pc:spChg>
        <pc:spChg chg="del">
          <ac:chgData name="Paul Bloemers" userId="fe3832ff3b233e04" providerId="LiveId" clId="{E082F675-C361-4494-B595-6FBD9E0AE463}" dt="2021-12-23T11:10:17.546" v="371" actId="478"/>
          <ac:spMkLst>
            <pc:docMk/>
            <pc:sldMk cId="1060202443" sldId="267"/>
            <ac:spMk id="9" creationId="{8C7D80C1-D891-4453-9B89-07DBD2A934B2}"/>
          </ac:spMkLst>
        </pc:spChg>
        <pc:spChg chg="del">
          <ac:chgData name="Paul Bloemers" userId="fe3832ff3b233e04" providerId="LiveId" clId="{E082F675-C361-4494-B595-6FBD9E0AE463}" dt="2021-12-23T11:10:17.546" v="371" actId="478"/>
          <ac:spMkLst>
            <pc:docMk/>
            <pc:sldMk cId="1060202443" sldId="267"/>
            <ac:spMk id="10" creationId="{B04236F9-521A-4CBB-BFA0-65D3C1AED08D}"/>
          </ac:spMkLst>
        </pc:spChg>
        <pc:spChg chg="add del mod ord">
          <ac:chgData name="Paul Bloemers" userId="fe3832ff3b233e04" providerId="LiveId" clId="{E082F675-C361-4494-B595-6FBD9E0AE463}" dt="2021-12-23T11:14:28.812" v="409" actId="478"/>
          <ac:spMkLst>
            <pc:docMk/>
            <pc:sldMk cId="1060202443" sldId="267"/>
            <ac:spMk id="13" creationId="{0BC4A5DE-D17A-4D59-B092-A42616D8B8D9}"/>
          </ac:spMkLst>
        </pc:spChg>
        <pc:spChg chg="add mod ord">
          <ac:chgData name="Paul Bloemers" userId="fe3832ff3b233e04" providerId="LiveId" clId="{E082F675-C361-4494-B595-6FBD9E0AE463}" dt="2021-12-24T10:18:09.581" v="2187" actId="20577"/>
          <ac:spMkLst>
            <pc:docMk/>
            <pc:sldMk cId="1060202443" sldId="267"/>
            <ac:spMk id="14" creationId="{0084B011-AE55-420C-9D79-D5414A5F9AAD}"/>
          </ac:spMkLst>
        </pc:spChg>
        <pc:spChg chg="del">
          <ac:chgData name="Paul Bloemers" userId="fe3832ff3b233e04" providerId="LiveId" clId="{E082F675-C361-4494-B595-6FBD9E0AE463}" dt="2021-12-23T11:10:17.546" v="371" actId="478"/>
          <ac:spMkLst>
            <pc:docMk/>
            <pc:sldMk cId="1060202443" sldId="267"/>
            <ac:spMk id="18" creationId="{653A5E28-E63D-4C09-B071-191E2287FDD2}"/>
          </ac:spMkLst>
        </pc:spChg>
        <pc:spChg chg="del">
          <ac:chgData name="Paul Bloemers" userId="fe3832ff3b233e04" providerId="LiveId" clId="{E082F675-C361-4494-B595-6FBD9E0AE463}" dt="2021-12-23T11:10:17.546" v="371" actId="478"/>
          <ac:spMkLst>
            <pc:docMk/>
            <pc:sldMk cId="1060202443" sldId="267"/>
            <ac:spMk id="19" creationId="{58DEC7AD-59BA-4F89-986F-0CB0FCEF66B5}"/>
          </ac:spMkLst>
        </pc:spChg>
        <pc:spChg chg="del">
          <ac:chgData name="Paul Bloemers" userId="fe3832ff3b233e04" providerId="LiveId" clId="{E082F675-C361-4494-B595-6FBD9E0AE463}" dt="2021-12-23T11:10:17.546" v="371" actId="478"/>
          <ac:spMkLst>
            <pc:docMk/>
            <pc:sldMk cId="1060202443" sldId="267"/>
            <ac:spMk id="20" creationId="{5C5A90A4-D9E1-40DC-88A6-533E30317A51}"/>
          </ac:spMkLst>
        </pc:spChg>
        <pc:spChg chg="del">
          <ac:chgData name="Paul Bloemers" userId="fe3832ff3b233e04" providerId="LiveId" clId="{E082F675-C361-4494-B595-6FBD9E0AE463}" dt="2021-12-23T11:10:17.546" v="371" actId="478"/>
          <ac:spMkLst>
            <pc:docMk/>
            <pc:sldMk cId="1060202443" sldId="267"/>
            <ac:spMk id="23" creationId="{84986A55-6138-4FA2-942A-5D72E3C4932D}"/>
          </ac:spMkLst>
        </pc:spChg>
        <pc:spChg chg="mod">
          <ac:chgData name="Paul Bloemers" userId="fe3832ff3b233e04" providerId="LiveId" clId="{E082F675-C361-4494-B595-6FBD9E0AE463}" dt="2021-12-23T11:12:35.669" v="385" actId="207"/>
          <ac:spMkLst>
            <pc:docMk/>
            <pc:sldMk cId="1060202443" sldId="267"/>
            <ac:spMk id="25" creationId="{89CB9EA3-6500-4723-852F-F47BA4E00DCC}"/>
          </ac:spMkLst>
        </pc:spChg>
        <pc:spChg chg="del">
          <ac:chgData name="Paul Bloemers" userId="fe3832ff3b233e04" providerId="LiveId" clId="{E082F675-C361-4494-B595-6FBD9E0AE463}" dt="2021-12-23T11:10:17.546" v="371" actId="478"/>
          <ac:spMkLst>
            <pc:docMk/>
            <pc:sldMk cId="1060202443" sldId="267"/>
            <ac:spMk id="26" creationId="{6A091308-91D2-4E7A-A493-3E95201BEFC1}"/>
          </ac:spMkLst>
        </pc:spChg>
        <pc:spChg chg="del">
          <ac:chgData name="Paul Bloemers" userId="fe3832ff3b233e04" providerId="LiveId" clId="{E082F675-C361-4494-B595-6FBD9E0AE463}" dt="2021-12-23T11:10:17.546" v="371" actId="478"/>
          <ac:spMkLst>
            <pc:docMk/>
            <pc:sldMk cId="1060202443" sldId="267"/>
            <ac:spMk id="27" creationId="{0FCCF45D-3B6A-479A-9A03-4686ED34FA44}"/>
          </ac:spMkLst>
        </pc:spChg>
        <pc:spChg chg="del">
          <ac:chgData name="Paul Bloemers" userId="fe3832ff3b233e04" providerId="LiveId" clId="{E082F675-C361-4494-B595-6FBD9E0AE463}" dt="2021-12-23T11:10:17.546" v="371" actId="478"/>
          <ac:spMkLst>
            <pc:docMk/>
            <pc:sldMk cId="1060202443" sldId="267"/>
            <ac:spMk id="29" creationId="{5AB164C1-1C2F-4615-8859-F6A6D01D7BC3}"/>
          </ac:spMkLst>
        </pc:spChg>
        <pc:spChg chg="mod">
          <ac:chgData name="Paul Bloemers" userId="fe3832ff3b233e04" providerId="LiveId" clId="{E082F675-C361-4494-B595-6FBD9E0AE463}" dt="2021-12-23T11:11:07.715" v="378" actId="207"/>
          <ac:spMkLst>
            <pc:docMk/>
            <pc:sldMk cId="1060202443" sldId="267"/>
            <ac:spMk id="31" creationId="{73AF754E-6A58-44C7-B95E-44EB6EC7A8B0}"/>
          </ac:spMkLst>
        </pc:spChg>
        <pc:spChg chg="mod">
          <ac:chgData name="Paul Bloemers" userId="fe3832ff3b233e04" providerId="LiveId" clId="{E082F675-C361-4494-B595-6FBD9E0AE463}" dt="2021-12-23T11:11:07.715" v="378" actId="207"/>
          <ac:spMkLst>
            <pc:docMk/>
            <pc:sldMk cId="1060202443" sldId="267"/>
            <ac:spMk id="32" creationId="{98B34756-AFC5-4B09-B8C1-35C1D9802896}"/>
          </ac:spMkLst>
        </pc:spChg>
        <pc:spChg chg="mod">
          <ac:chgData name="Paul Bloemers" userId="fe3832ff3b233e04" providerId="LiveId" clId="{E082F675-C361-4494-B595-6FBD9E0AE463}" dt="2021-12-23T11:11:00.868" v="377" actId="1076"/>
          <ac:spMkLst>
            <pc:docMk/>
            <pc:sldMk cId="1060202443" sldId="267"/>
            <ac:spMk id="34" creationId="{D66988B3-B60F-4A3C-80CF-66703C3261D8}"/>
          </ac:spMkLst>
        </pc:spChg>
        <pc:spChg chg="add del mod">
          <ac:chgData name="Paul Bloemers" userId="fe3832ff3b233e04" providerId="LiveId" clId="{E082F675-C361-4494-B595-6FBD9E0AE463}" dt="2021-12-23T11:10:35.514" v="374"/>
          <ac:spMkLst>
            <pc:docMk/>
            <pc:sldMk cId="1060202443" sldId="267"/>
            <ac:spMk id="35" creationId="{9ED2396E-6C07-4696-A04E-78DA9CD44AB1}"/>
          </ac:spMkLst>
        </pc:spChg>
        <pc:spChg chg="add del mod">
          <ac:chgData name="Paul Bloemers" userId="fe3832ff3b233e04" providerId="LiveId" clId="{E082F675-C361-4494-B595-6FBD9E0AE463}" dt="2021-12-23T11:10:35.514" v="374"/>
          <ac:spMkLst>
            <pc:docMk/>
            <pc:sldMk cId="1060202443" sldId="267"/>
            <ac:spMk id="38" creationId="{EB85143F-092E-4B78-B688-8BCDA3F3110B}"/>
          </ac:spMkLst>
        </pc:spChg>
        <pc:spChg chg="add del mod">
          <ac:chgData name="Paul Bloemers" userId="fe3832ff3b233e04" providerId="LiveId" clId="{E082F675-C361-4494-B595-6FBD9E0AE463}" dt="2021-12-23T11:10:35.514" v="374"/>
          <ac:spMkLst>
            <pc:docMk/>
            <pc:sldMk cId="1060202443" sldId="267"/>
            <ac:spMk id="40" creationId="{D5AED3BF-6C5A-48B6-ACD6-2D7825936584}"/>
          </ac:spMkLst>
        </pc:spChg>
        <pc:spChg chg="add del mod">
          <ac:chgData name="Paul Bloemers" userId="fe3832ff3b233e04" providerId="LiveId" clId="{E082F675-C361-4494-B595-6FBD9E0AE463}" dt="2021-12-23T11:10:35.514" v="374"/>
          <ac:spMkLst>
            <pc:docMk/>
            <pc:sldMk cId="1060202443" sldId="267"/>
            <ac:spMk id="41" creationId="{46470D68-B82D-4068-88F1-DE09580155C6}"/>
          </ac:spMkLst>
        </pc:spChg>
        <pc:spChg chg="add del mod">
          <ac:chgData name="Paul Bloemers" userId="fe3832ff3b233e04" providerId="LiveId" clId="{E082F675-C361-4494-B595-6FBD9E0AE463}" dt="2021-12-23T11:10:35.514" v="374"/>
          <ac:spMkLst>
            <pc:docMk/>
            <pc:sldMk cId="1060202443" sldId="267"/>
            <ac:spMk id="46" creationId="{E90750C5-B9EC-423C-9DEA-C7E52F64A991}"/>
          </ac:spMkLst>
        </pc:spChg>
        <pc:spChg chg="add del mod">
          <ac:chgData name="Paul Bloemers" userId="fe3832ff3b233e04" providerId="LiveId" clId="{E082F675-C361-4494-B595-6FBD9E0AE463}" dt="2021-12-23T11:10:35.514" v="374"/>
          <ac:spMkLst>
            <pc:docMk/>
            <pc:sldMk cId="1060202443" sldId="267"/>
            <ac:spMk id="47" creationId="{ECB45B1D-3FF7-4004-BF2F-46D50AA48D35}"/>
          </ac:spMkLst>
        </pc:spChg>
        <pc:spChg chg="add del mod">
          <ac:chgData name="Paul Bloemers" userId="fe3832ff3b233e04" providerId="LiveId" clId="{E082F675-C361-4494-B595-6FBD9E0AE463}" dt="2021-12-23T11:10:35.514" v="374"/>
          <ac:spMkLst>
            <pc:docMk/>
            <pc:sldMk cId="1060202443" sldId="267"/>
            <ac:spMk id="48" creationId="{B560BC3D-17AB-4FAB-9289-DBAD080856CB}"/>
          </ac:spMkLst>
        </pc:spChg>
        <pc:spChg chg="add del mod">
          <ac:chgData name="Paul Bloemers" userId="fe3832ff3b233e04" providerId="LiveId" clId="{E082F675-C361-4494-B595-6FBD9E0AE463}" dt="2021-12-23T11:10:35.514" v="374"/>
          <ac:spMkLst>
            <pc:docMk/>
            <pc:sldMk cId="1060202443" sldId="267"/>
            <ac:spMk id="51" creationId="{5B768AE8-6E4A-4387-9FFD-A6B3657560BE}"/>
          </ac:spMkLst>
        </pc:spChg>
        <pc:spChg chg="add del mod">
          <ac:chgData name="Paul Bloemers" userId="fe3832ff3b233e04" providerId="LiveId" clId="{E082F675-C361-4494-B595-6FBD9E0AE463}" dt="2021-12-23T11:10:35.514" v="374"/>
          <ac:spMkLst>
            <pc:docMk/>
            <pc:sldMk cId="1060202443" sldId="267"/>
            <ac:spMk id="52" creationId="{15546A58-5F25-47A6-A0F6-DFC4C42704C5}"/>
          </ac:spMkLst>
        </pc:spChg>
        <pc:spChg chg="add del mod">
          <ac:chgData name="Paul Bloemers" userId="fe3832ff3b233e04" providerId="LiveId" clId="{E082F675-C361-4494-B595-6FBD9E0AE463}" dt="2021-12-23T11:10:35.514" v="374"/>
          <ac:spMkLst>
            <pc:docMk/>
            <pc:sldMk cId="1060202443" sldId="267"/>
            <ac:spMk id="53" creationId="{A0EF0430-FD05-477B-B1EC-4913F2583930}"/>
          </ac:spMkLst>
        </pc:spChg>
        <pc:spChg chg="add del mod">
          <ac:chgData name="Paul Bloemers" userId="fe3832ff3b233e04" providerId="LiveId" clId="{E082F675-C361-4494-B595-6FBD9E0AE463}" dt="2021-12-23T11:10:35.514" v="374"/>
          <ac:spMkLst>
            <pc:docMk/>
            <pc:sldMk cId="1060202443" sldId="267"/>
            <ac:spMk id="54" creationId="{17D4F71B-B353-49F9-855A-E6D70A40913D}"/>
          </ac:spMkLst>
        </pc:spChg>
        <pc:spChg chg="add del mod">
          <ac:chgData name="Paul Bloemers" userId="fe3832ff3b233e04" providerId="LiveId" clId="{E082F675-C361-4494-B595-6FBD9E0AE463}" dt="2021-12-23T11:10:35.514" v="374"/>
          <ac:spMkLst>
            <pc:docMk/>
            <pc:sldMk cId="1060202443" sldId="267"/>
            <ac:spMk id="55" creationId="{6CC7C478-716A-4BFC-AFFA-B420EFD62DEE}"/>
          </ac:spMkLst>
        </pc:spChg>
        <pc:spChg chg="add del mod">
          <ac:chgData name="Paul Bloemers" userId="fe3832ff3b233e04" providerId="LiveId" clId="{E082F675-C361-4494-B595-6FBD9E0AE463}" dt="2021-12-23T11:10:35.514" v="374"/>
          <ac:spMkLst>
            <pc:docMk/>
            <pc:sldMk cId="1060202443" sldId="267"/>
            <ac:spMk id="56" creationId="{C8D3F36B-E5AB-4459-A5DF-25E3E4433399}"/>
          </ac:spMkLst>
        </pc:spChg>
        <pc:spChg chg="add del mod">
          <ac:chgData name="Paul Bloemers" userId="fe3832ff3b233e04" providerId="LiveId" clId="{E082F675-C361-4494-B595-6FBD9E0AE463}" dt="2021-12-23T11:10:35.514" v="374"/>
          <ac:spMkLst>
            <pc:docMk/>
            <pc:sldMk cId="1060202443" sldId="267"/>
            <ac:spMk id="57" creationId="{73806CAD-5DF7-4AB7-963D-067BFB10B7EB}"/>
          </ac:spMkLst>
        </pc:spChg>
        <pc:spChg chg="add del mod">
          <ac:chgData name="Paul Bloemers" userId="fe3832ff3b233e04" providerId="LiveId" clId="{E082F675-C361-4494-B595-6FBD9E0AE463}" dt="2021-12-23T11:10:35.514" v="374"/>
          <ac:spMkLst>
            <pc:docMk/>
            <pc:sldMk cId="1060202443" sldId="267"/>
            <ac:spMk id="58" creationId="{16688AE2-6C34-4B36-BBB4-5B220BC7C85E}"/>
          </ac:spMkLst>
        </pc:spChg>
        <pc:spChg chg="add del mod">
          <ac:chgData name="Paul Bloemers" userId="fe3832ff3b233e04" providerId="LiveId" clId="{E082F675-C361-4494-B595-6FBD9E0AE463}" dt="2021-12-23T11:10:35.514" v="374"/>
          <ac:spMkLst>
            <pc:docMk/>
            <pc:sldMk cId="1060202443" sldId="267"/>
            <ac:spMk id="59" creationId="{704A9F38-BB8B-48EB-A18A-834E235F11B4}"/>
          </ac:spMkLst>
        </pc:spChg>
        <pc:spChg chg="add del mod">
          <ac:chgData name="Paul Bloemers" userId="fe3832ff3b233e04" providerId="LiveId" clId="{E082F675-C361-4494-B595-6FBD9E0AE463}" dt="2021-12-23T11:10:35.514" v="374"/>
          <ac:spMkLst>
            <pc:docMk/>
            <pc:sldMk cId="1060202443" sldId="267"/>
            <ac:spMk id="60" creationId="{76C83517-77B3-4C6E-9D2A-8921101B47AA}"/>
          </ac:spMkLst>
        </pc:spChg>
        <pc:spChg chg="add del mod">
          <ac:chgData name="Paul Bloemers" userId="fe3832ff3b233e04" providerId="LiveId" clId="{E082F675-C361-4494-B595-6FBD9E0AE463}" dt="2021-12-23T11:10:35.514" v="374"/>
          <ac:spMkLst>
            <pc:docMk/>
            <pc:sldMk cId="1060202443" sldId="267"/>
            <ac:spMk id="61" creationId="{9674B50A-0ED1-425B-AF20-1C8CDE12B1AC}"/>
          </ac:spMkLst>
        </pc:spChg>
        <pc:spChg chg="add del mod">
          <ac:chgData name="Paul Bloemers" userId="fe3832ff3b233e04" providerId="LiveId" clId="{E082F675-C361-4494-B595-6FBD9E0AE463}" dt="2021-12-23T11:10:35.514" v="374"/>
          <ac:spMkLst>
            <pc:docMk/>
            <pc:sldMk cId="1060202443" sldId="267"/>
            <ac:spMk id="62" creationId="{A828894C-06F3-4018-9ADE-6589EA8ACF13}"/>
          </ac:spMkLst>
        </pc:spChg>
        <pc:spChg chg="add del mod">
          <ac:chgData name="Paul Bloemers" userId="fe3832ff3b233e04" providerId="LiveId" clId="{E082F675-C361-4494-B595-6FBD9E0AE463}" dt="2021-12-23T11:10:35.514" v="374"/>
          <ac:spMkLst>
            <pc:docMk/>
            <pc:sldMk cId="1060202443" sldId="267"/>
            <ac:spMk id="63" creationId="{CCA4C759-C42C-4C68-9017-5441C57912ED}"/>
          </ac:spMkLst>
        </pc:spChg>
        <pc:spChg chg="add mod">
          <ac:chgData name="Paul Bloemers" userId="fe3832ff3b233e04" providerId="LiveId" clId="{E082F675-C361-4494-B595-6FBD9E0AE463}" dt="2021-12-23T11:10:42.063" v="376"/>
          <ac:spMkLst>
            <pc:docMk/>
            <pc:sldMk cId="1060202443" sldId="267"/>
            <ac:spMk id="64" creationId="{49DF1A7A-B217-4EED-B77E-1B7C5D706218}"/>
          </ac:spMkLst>
        </pc:spChg>
        <pc:spChg chg="add mod">
          <ac:chgData name="Paul Bloemers" userId="fe3832ff3b233e04" providerId="LiveId" clId="{E082F675-C361-4494-B595-6FBD9E0AE463}" dt="2021-12-23T11:10:42.063" v="376"/>
          <ac:spMkLst>
            <pc:docMk/>
            <pc:sldMk cId="1060202443" sldId="267"/>
            <ac:spMk id="67" creationId="{D26EBE82-D102-4DF2-8729-7BC56933C6FE}"/>
          </ac:spMkLst>
        </pc:spChg>
        <pc:spChg chg="add mod">
          <ac:chgData name="Paul Bloemers" userId="fe3832ff3b233e04" providerId="LiveId" clId="{E082F675-C361-4494-B595-6FBD9E0AE463}" dt="2021-12-23T11:10:42.063" v="376"/>
          <ac:spMkLst>
            <pc:docMk/>
            <pc:sldMk cId="1060202443" sldId="267"/>
            <ac:spMk id="69" creationId="{5DBA4CCB-4F09-4F0E-A542-E8EE986F582B}"/>
          </ac:spMkLst>
        </pc:spChg>
        <pc:spChg chg="add mod">
          <ac:chgData name="Paul Bloemers" userId="fe3832ff3b233e04" providerId="LiveId" clId="{E082F675-C361-4494-B595-6FBD9E0AE463}" dt="2021-12-23T11:10:42.063" v="376"/>
          <ac:spMkLst>
            <pc:docMk/>
            <pc:sldMk cId="1060202443" sldId="267"/>
            <ac:spMk id="70" creationId="{39176A1B-3CBA-4382-A7A5-9A67EA6F0BB5}"/>
          </ac:spMkLst>
        </pc:spChg>
        <pc:spChg chg="add mod">
          <ac:chgData name="Paul Bloemers" userId="fe3832ff3b233e04" providerId="LiveId" clId="{E082F675-C361-4494-B595-6FBD9E0AE463}" dt="2021-12-23T11:10:42.063" v="376"/>
          <ac:spMkLst>
            <pc:docMk/>
            <pc:sldMk cId="1060202443" sldId="267"/>
            <ac:spMk id="75" creationId="{AACA79F0-6785-4689-8DAA-33C8C34C24E5}"/>
          </ac:spMkLst>
        </pc:spChg>
        <pc:spChg chg="add mod">
          <ac:chgData name="Paul Bloemers" userId="fe3832ff3b233e04" providerId="LiveId" clId="{E082F675-C361-4494-B595-6FBD9E0AE463}" dt="2021-12-23T11:10:42.063" v="376"/>
          <ac:spMkLst>
            <pc:docMk/>
            <pc:sldMk cId="1060202443" sldId="267"/>
            <ac:spMk id="76" creationId="{CA7EB08B-F6DD-4166-9214-9B2A49083C49}"/>
          </ac:spMkLst>
        </pc:spChg>
        <pc:spChg chg="add mod">
          <ac:chgData name="Paul Bloemers" userId="fe3832ff3b233e04" providerId="LiveId" clId="{E082F675-C361-4494-B595-6FBD9E0AE463}" dt="2021-12-23T11:10:42.063" v="376"/>
          <ac:spMkLst>
            <pc:docMk/>
            <pc:sldMk cId="1060202443" sldId="267"/>
            <ac:spMk id="77" creationId="{5EF380AC-EA77-4FAE-8BA1-6D4BBE03B172}"/>
          </ac:spMkLst>
        </pc:spChg>
        <pc:spChg chg="add mod">
          <ac:chgData name="Paul Bloemers" userId="fe3832ff3b233e04" providerId="LiveId" clId="{E082F675-C361-4494-B595-6FBD9E0AE463}" dt="2021-12-23T11:10:42.063" v="376"/>
          <ac:spMkLst>
            <pc:docMk/>
            <pc:sldMk cId="1060202443" sldId="267"/>
            <ac:spMk id="80" creationId="{E166C8E2-BEE5-4F23-A8B3-0F0BD66D74A6}"/>
          </ac:spMkLst>
        </pc:spChg>
        <pc:spChg chg="add mod">
          <ac:chgData name="Paul Bloemers" userId="fe3832ff3b233e04" providerId="LiveId" clId="{E082F675-C361-4494-B595-6FBD9E0AE463}" dt="2021-12-23T11:10:42.063" v="376"/>
          <ac:spMkLst>
            <pc:docMk/>
            <pc:sldMk cId="1060202443" sldId="267"/>
            <ac:spMk id="81" creationId="{4F4DD74E-CF02-4487-B6AB-0DDFA660A8A8}"/>
          </ac:spMkLst>
        </pc:spChg>
        <pc:spChg chg="add mod">
          <ac:chgData name="Paul Bloemers" userId="fe3832ff3b233e04" providerId="LiveId" clId="{E082F675-C361-4494-B595-6FBD9E0AE463}" dt="2021-12-23T11:10:42.063" v="376"/>
          <ac:spMkLst>
            <pc:docMk/>
            <pc:sldMk cId="1060202443" sldId="267"/>
            <ac:spMk id="82" creationId="{E77849B3-5F1C-4F3A-AF09-C42F2080A17A}"/>
          </ac:spMkLst>
        </pc:spChg>
        <pc:spChg chg="add mod">
          <ac:chgData name="Paul Bloemers" userId="fe3832ff3b233e04" providerId="LiveId" clId="{E082F675-C361-4494-B595-6FBD9E0AE463}" dt="2021-12-23T11:10:42.063" v="376"/>
          <ac:spMkLst>
            <pc:docMk/>
            <pc:sldMk cId="1060202443" sldId="267"/>
            <ac:spMk id="83" creationId="{00A31F1E-C0C3-41AC-A591-0890D6F0FFE0}"/>
          </ac:spMkLst>
        </pc:spChg>
        <pc:spChg chg="add mod">
          <ac:chgData name="Paul Bloemers" userId="fe3832ff3b233e04" providerId="LiveId" clId="{E082F675-C361-4494-B595-6FBD9E0AE463}" dt="2021-12-23T11:10:42.063" v="376"/>
          <ac:spMkLst>
            <pc:docMk/>
            <pc:sldMk cId="1060202443" sldId="267"/>
            <ac:spMk id="84" creationId="{E1B4287A-1205-4072-8A5A-FAA55F41BDED}"/>
          </ac:spMkLst>
        </pc:spChg>
        <pc:spChg chg="add mod">
          <ac:chgData name="Paul Bloemers" userId="fe3832ff3b233e04" providerId="LiveId" clId="{E082F675-C361-4494-B595-6FBD9E0AE463}" dt="2021-12-23T11:10:42.063" v="376"/>
          <ac:spMkLst>
            <pc:docMk/>
            <pc:sldMk cId="1060202443" sldId="267"/>
            <ac:spMk id="85" creationId="{08650378-4D15-48E6-9A4F-AA99BD9F29E1}"/>
          </ac:spMkLst>
        </pc:spChg>
        <pc:spChg chg="add mod">
          <ac:chgData name="Paul Bloemers" userId="fe3832ff3b233e04" providerId="LiveId" clId="{E082F675-C361-4494-B595-6FBD9E0AE463}" dt="2021-12-23T11:10:42.063" v="376"/>
          <ac:spMkLst>
            <pc:docMk/>
            <pc:sldMk cId="1060202443" sldId="267"/>
            <ac:spMk id="86" creationId="{5ADFD17A-193B-47FE-A77D-343196B2BB9E}"/>
          </ac:spMkLst>
        </pc:spChg>
        <pc:spChg chg="add del mod">
          <ac:chgData name="Paul Bloemers" userId="fe3832ff3b233e04" providerId="LiveId" clId="{E082F675-C361-4494-B595-6FBD9E0AE463}" dt="2021-12-23T11:13:28.160" v="388" actId="478"/>
          <ac:spMkLst>
            <pc:docMk/>
            <pc:sldMk cId="1060202443" sldId="267"/>
            <ac:spMk id="87" creationId="{328785B5-2BE0-4114-9568-91FD9179D36F}"/>
          </ac:spMkLst>
        </pc:spChg>
        <pc:spChg chg="add del mod">
          <ac:chgData name="Paul Bloemers" userId="fe3832ff3b233e04" providerId="LiveId" clId="{E082F675-C361-4494-B595-6FBD9E0AE463}" dt="2021-12-23T11:13:28.160" v="388" actId="478"/>
          <ac:spMkLst>
            <pc:docMk/>
            <pc:sldMk cId="1060202443" sldId="267"/>
            <ac:spMk id="88" creationId="{6573A3A9-97A1-4DD8-8C09-31D24B4B700B}"/>
          </ac:spMkLst>
        </pc:spChg>
        <pc:spChg chg="add del mod">
          <ac:chgData name="Paul Bloemers" userId="fe3832ff3b233e04" providerId="LiveId" clId="{E082F675-C361-4494-B595-6FBD9E0AE463}" dt="2021-12-23T11:13:28.160" v="388" actId="478"/>
          <ac:spMkLst>
            <pc:docMk/>
            <pc:sldMk cId="1060202443" sldId="267"/>
            <ac:spMk id="89" creationId="{E04A8968-9DFE-479E-A273-300CD32D0B6B}"/>
          </ac:spMkLst>
        </pc:spChg>
        <pc:spChg chg="add del mod">
          <ac:chgData name="Paul Bloemers" userId="fe3832ff3b233e04" providerId="LiveId" clId="{E082F675-C361-4494-B595-6FBD9E0AE463}" dt="2021-12-23T11:13:28.160" v="388" actId="478"/>
          <ac:spMkLst>
            <pc:docMk/>
            <pc:sldMk cId="1060202443" sldId="267"/>
            <ac:spMk id="90" creationId="{25B85DAC-E2E8-4B6D-A42E-900C5AC9EF6A}"/>
          </ac:spMkLst>
        </pc:spChg>
        <pc:spChg chg="add del mod">
          <ac:chgData name="Paul Bloemers" userId="fe3832ff3b233e04" providerId="LiveId" clId="{E082F675-C361-4494-B595-6FBD9E0AE463}" dt="2021-12-23T11:13:28.160" v="388" actId="478"/>
          <ac:spMkLst>
            <pc:docMk/>
            <pc:sldMk cId="1060202443" sldId="267"/>
            <ac:spMk id="91" creationId="{75139376-311E-4427-B70F-4342BDC7DA49}"/>
          </ac:spMkLst>
        </pc:spChg>
        <pc:spChg chg="add del mod">
          <ac:chgData name="Paul Bloemers" userId="fe3832ff3b233e04" providerId="LiveId" clId="{E082F675-C361-4494-B595-6FBD9E0AE463}" dt="2021-12-23T11:13:28.160" v="388" actId="478"/>
          <ac:spMkLst>
            <pc:docMk/>
            <pc:sldMk cId="1060202443" sldId="267"/>
            <ac:spMk id="92" creationId="{713AFEFF-5208-4E40-9BDD-FB71A97A4AD7}"/>
          </ac:spMkLst>
        </pc:spChg>
        <pc:spChg chg="add del mod">
          <ac:chgData name="Paul Bloemers" userId="fe3832ff3b233e04" providerId="LiveId" clId="{E082F675-C361-4494-B595-6FBD9E0AE463}" dt="2021-12-23T11:16:56.765" v="451"/>
          <ac:spMkLst>
            <pc:docMk/>
            <pc:sldMk cId="1060202443" sldId="267"/>
            <ac:spMk id="93" creationId="{93B85209-6D08-4CDA-B105-074B00A0CD4F}"/>
          </ac:spMkLst>
        </pc:spChg>
        <pc:spChg chg="add del mod">
          <ac:chgData name="Paul Bloemers" userId="fe3832ff3b233e04" providerId="LiveId" clId="{E082F675-C361-4494-B595-6FBD9E0AE463}" dt="2021-12-23T11:16:56.765" v="451"/>
          <ac:spMkLst>
            <pc:docMk/>
            <pc:sldMk cId="1060202443" sldId="267"/>
            <ac:spMk id="96" creationId="{B0C0851B-7B29-402E-8007-19AD3AB14FFE}"/>
          </ac:spMkLst>
        </pc:spChg>
        <pc:spChg chg="add del mod">
          <ac:chgData name="Paul Bloemers" userId="fe3832ff3b233e04" providerId="LiveId" clId="{E082F675-C361-4494-B595-6FBD9E0AE463}" dt="2021-12-23T11:16:56.765" v="451"/>
          <ac:spMkLst>
            <pc:docMk/>
            <pc:sldMk cId="1060202443" sldId="267"/>
            <ac:spMk id="97" creationId="{E0F932A4-F66A-4409-AEBD-354912655E0D}"/>
          </ac:spMkLst>
        </pc:spChg>
        <pc:spChg chg="add del mod">
          <ac:chgData name="Paul Bloemers" userId="fe3832ff3b233e04" providerId="LiveId" clId="{E082F675-C361-4494-B595-6FBD9E0AE463}" dt="2021-12-23T11:16:56.765" v="451"/>
          <ac:spMkLst>
            <pc:docMk/>
            <pc:sldMk cId="1060202443" sldId="267"/>
            <ac:spMk id="99" creationId="{995F21C8-8FE2-42EC-9E39-ABFD5373CD11}"/>
          </ac:spMkLst>
        </pc:spChg>
        <pc:spChg chg="add del mod">
          <ac:chgData name="Paul Bloemers" userId="fe3832ff3b233e04" providerId="LiveId" clId="{E082F675-C361-4494-B595-6FBD9E0AE463}" dt="2021-12-23T11:16:56.765" v="451"/>
          <ac:spMkLst>
            <pc:docMk/>
            <pc:sldMk cId="1060202443" sldId="267"/>
            <ac:spMk id="100" creationId="{F7606D4C-41F6-45F5-857A-5B12CC206582}"/>
          </ac:spMkLst>
        </pc:spChg>
        <pc:spChg chg="add del mod">
          <ac:chgData name="Paul Bloemers" userId="fe3832ff3b233e04" providerId="LiveId" clId="{E082F675-C361-4494-B595-6FBD9E0AE463}" dt="2021-12-23T11:16:56.765" v="451"/>
          <ac:spMkLst>
            <pc:docMk/>
            <pc:sldMk cId="1060202443" sldId="267"/>
            <ac:spMk id="103" creationId="{4A54532C-3449-4A03-A59F-22947F4662CF}"/>
          </ac:spMkLst>
        </pc:spChg>
        <pc:spChg chg="add del mod">
          <ac:chgData name="Paul Bloemers" userId="fe3832ff3b233e04" providerId="LiveId" clId="{E082F675-C361-4494-B595-6FBD9E0AE463}" dt="2021-12-23T11:16:56.765" v="451"/>
          <ac:spMkLst>
            <pc:docMk/>
            <pc:sldMk cId="1060202443" sldId="267"/>
            <ac:spMk id="105" creationId="{12A7AC50-D1BB-465D-9DDB-33B7F6ED619B}"/>
          </ac:spMkLst>
        </pc:spChg>
        <pc:spChg chg="add del mod">
          <ac:chgData name="Paul Bloemers" userId="fe3832ff3b233e04" providerId="LiveId" clId="{E082F675-C361-4494-B595-6FBD9E0AE463}" dt="2021-12-23T11:16:56.765" v="451"/>
          <ac:spMkLst>
            <pc:docMk/>
            <pc:sldMk cId="1060202443" sldId="267"/>
            <ac:spMk id="106" creationId="{C77CB2A2-810C-413E-A430-D777B3907FEC}"/>
          </ac:spMkLst>
        </pc:spChg>
        <pc:spChg chg="add del mod">
          <ac:chgData name="Paul Bloemers" userId="fe3832ff3b233e04" providerId="LiveId" clId="{E082F675-C361-4494-B595-6FBD9E0AE463}" dt="2021-12-23T11:16:56.765" v="451"/>
          <ac:spMkLst>
            <pc:docMk/>
            <pc:sldMk cId="1060202443" sldId="267"/>
            <ac:spMk id="109" creationId="{DB49D47E-144C-4E2C-A016-D1BC58D756A9}"/>
          </ac:spMkLst>
        </pc:spChg>
        <pc:spChg chg="add del mod">
          <ac:chgData name="Paul Bloemers" userId="fe3832ff3b233e04" providerId="LiveId" clId="{E082F675-C361-4494-B595-6FBD9E0AE463}" dt="2021-12-23T11:16:56.765" v="451"/>
          <ac:spMkLst>
            <pc:docMk/>
            <pc:sldMk cId="1060202443" sldId="267"/>
            <ac:spMk id="110" creationId="{65227A53-510F-42A2-B3E4-65C766BD89D3}"/>
          </ac:spMkLst>
        </pc:spChg>
        <pc:spChg chg="add del mod">
          <ac:chgData name="Paul Bloemers" userId="fe3832ff3b233e04" providerId="LiveId" clId="{E082F675-C361-4494-B595-6FBD9E0AE463}" dt="2021-12-23T11:16:56.765" v="451"/>
          <ac:spMkLst>
            <pc:docMk/>
            <pc:sldMk cId="1060202443" sldId="267"/>
            <ac:spMk id="111" creationId="{A4813901-7ED6-47DD-9AF9-328AA0FCBF6E}"/>
          </ac:spMkLst>
        </pc:spChg>
        <pc:spChg chg="add del mod">
          <ac:chgData name="Paul Bloemers" userId="fe3832ff3b233e04" providerId="LiveId" clId="{E082F675-C361-4494-B595-6FBD9E0AE463}" dt="2021-12-23T11:16:56.765" v="451"/>
          <ac:spMkLst>
            <pc:docMk/>
            <pc:sldMk cId="1060202443" sldId="267"/>
            <ac:spMk id="114" creationId="{7ED8AA10-3F6B-41EE-A011-0F2B1C075075}"/>
          </ac:spMkLst>
        </pc:spChg>
        <pc:spChg chg="add del mod">
          <ac:chgData name="Paul Bloemers" userId="fe3832ff3b233e04" providerId="LiveId" clId="{E082F675-C361-4494-B595-6FBD9E0AE463}" dt="2021-12-23T11:16:56.765" v="451"/>
          <ac:spMkLst>
            <pc:docMk/>
            <pc:sldMk cId="1060202443" sldId="267"/>
            <ac:spMk id="115" creationId="{E4A63F66-9615-48A3-A3FA-B4F11FC29739}"/>
          </ac:spMkLst>
        </pc:spChg>
        <pc:spChg chg="add del mod">
          <ac:chgData name="Paul Bloemers" userId="fe3832ff3b233e04" providerId="LiveId" clId="{E082F675-C361-4494-B595-6FBD9E0AE463}" dt="2021-12-23T11:16:56.765" v="451"/>
          <ac:spMkLst>
            <pc:docMk/>
            <pc:sldMk cId="1060202443" sldId="267"/>
            <ac:spMk id="116" creationId="{4F34F490-D4C7-4EBB-B0D9-62A71DB03CA7}"/>
          </ac:spMkLst>
        </pc:spChg>
        <pc:spChg chg="add del mod">
          <ac:chgData name="Paul Bloemers" userId="fe3832ff3b233e04" providerId="LiveId" clId="{E082F675-C361-4494-B595-6FBD9E0AE463}" dt="2021-12-23T11:16:56.765" v="451"/>
          <ac:spMkLst>
            <pc:docMk/>
            <pc:sldMk cId="1060202443" sldId="267"/>
            <ac:spMk id="117" creationId="{9C19443A-9FA7-4805-9381-9D0317C6E22D}"/>
          </ac:spMkLst>
        </pc:spChg>
        <pc:spChg chg="add del mod">
          <ac:chgData name="Paul Bloemers" userId="fe3832ff3b233e04" providerId="LiveId" clId="{E082F675-C361-4494-B595-6FBD9E0AE463}" dt="2021-12-23T11:16:56.765" v="451"/>
          <ac:spMkLst>
            <pc:docMk/>
            <pc:sldMk cId="1060202443" sldId="267"/>
            <ac:spMk id="118" creationId="{F0258FF9-238B-4F3E-92E2-281037C91C27}"/>
          </ac:spMkLst>
        </pc:spChg>
        <pc:spChg chg="add del mod">
          <ac:chgData name="Paul Bloemers" userId="fe3832ff3b233e04" providerId="LiveId" clId="{E082F675-C361-4494-B595-6FBD9E0AE463}" dt="2021-12-23T11:16:56.765" v="451"/>
          <ac:spMkLst>
            <pc:docMk/>
            <pc:sldMk cId="1060202443" sldId="267"/>
            <ac:spMk id="119" creationId="{E4184848-C131-451E-8CA7-2DC93C9DA871}"/>
          </ac:spMkLst>
        </pc:spChg>
        <pc:spChg chg="add del mod">
          <ac:chgData name="Paul Bloemers" userId="fe3832ff3b233e04" providerId="LiveId" clId="{E082F675-C361-4494-B595-6FBD9E0AE463}" dt="2021-12-23T11:16:56.765" v="451"/>
          <ac:spMkLst>
            <pc:docMk/>
            <pc:sldMk cId="1060202443" sldId="267"/>
            <ac:spMk id="120" creationId="{09B536A0-E324-4B5E-8128-A47838D5738B}"/>
          </ac:spMkLst>
        </pc:spChg>
        <pc:cxnChg chg="del mod">
          <ac:chgData name="Paul Bloemers" userId="fe3832ff3b233e04" providerId="LiveId" clId="{E082F675-C361-4494-B595-6FBD9E0AE463}" dt="2021-12-23T11:10:17.546" v="371" actId="478"/>
          <ac:cxnSpMkLst>
            <pc:docMk/>
            <pc:sldMk cId="1060202443" sldId="267"/>
            <ac:cxnSpMk id="7" creationId="{4326A071-4614-4494-B406-FBEF68903D9A}"/>
          </ac:cxnSpMkLst>
        </pc:cxnChg>
        <pc:cxnChg chg="del mod">
          <ac:chgData name="Paul Bloemers" userId="fe3832ff3b233e04" providerId="LiveId" clId="{E082F675-C361-4494-B595-6FBD9E0AE463}" dt="2021-12-23T11:10:17.546" v="371" actId="478"/>
          <ac:cxnSpMkLst>
            <pc:docMk/>
            <pc:sldMk cId="1060202443" sldId="267"/>
            <ac:cxnSpMk id="8" creationId="{1496FE94-6A27-4C4E-9EE0-A72699BA336D}"/>
          </ac:cxnSpMkLst>
        </pc:cxnChg>
        <pc:cxnChg chg="del mod">
          <ac:chgData name="Paul Bloemers" userId="fe3832ff3b233e04" providerId="LiveId" clId="{E082F675-C361-4494-B595-6FBD9E0AE463}" dt="2021-12-23T11:10:17.546" v="371" actId="478"/>
          <ac:cxnSpMkLst>
            <pc:docMk/>
            <pc:sldMk cId="1060202443" sldId="267"/>
            <ac:cxnSpMk id="16" creationId="{08268B23-9C90-4BD6-B219-CEC15C325BC2}"/>
          </ac:cxnSpMkLst>
        </pc:cxnChg>
        <pc:cxnChg chg="del mod">
          <ac:chgData name="Paul Bloemers" userId="fe3832ff3b233e04" providerId="LiveId" clId="{E082F675-C361-4494-B595-6FBD9E0AE463}" dt="2021-12-23T11:10:17.546" v="371" actId="478"/>
          <ac:cxnSpMkLst>
            <pc:docMk/>
            <pc:sldMk cId="1060202443" sldId="267"/>
            <ac:cxnSpMk id="17" creationId="{A0C25FFD-605F-4D19-9F2C-555DDBE861F1}"/>
          </ac:cxnSpMkLst>
        </pc:cxnChg>
        <pc:cxnChg chg="del mod">
          <ac:chgData name="Paul Bloemers" userId="fe3832ff3b233e04" providerId="LiveId" clId="{E082F675-C361-4494-B595-6FBD9E0AE463}" dt="2021-12-23T11:10:17.546" v="371" actId="478"/>
          <ac:cxnSpMkLst>
            <pc:docMk/>
            <pc:sldMk cId="1060202443" sldId="267"/>
            <ac:cxnSpMk id="21" creationId="{16E2A0B9-A22A-4BC4-B3DA-247530DA178E}"/>
          </ac:cxnSpMkLst>
        </pc:cxnChg>
        <pc:cxnChg chg="del mod">
          <ac:chgData name="Paul Bloemers" userId="fe3832ff3b233e04" providerId="LiveId" clId="{E082F675-C361-4494-B595-6FBD9E0AE463}" dt="2021-12-23T11:10:17.546" v="371" actId="478"/>
          <ac:cxnSpMkLst>
            <pc:docMk/>
            <pc:sldMk cId="1060202443" sldId="267"/>
            <ac:cxnSpMk id="22" creationId="{E22F8C18-02CE-43BD-AB06-E497E720A9DB}"/>
          </ac:cxnSpMkLst>
        </pc:cxnChg>
        <pc:cxnChg chg="del mod">
          <ac:chgData name="Paul Bloemers" userId="fe3832ff3b233e04" providerId="LiveId" clId="{E082F675-C361-4494-B595-6FBD9E0AE463}" dt="2021-12-23T11:10:17.546" v="371" actId="478"/>
          <ac:cxnSpMkLst>
            <pc:docMk/>
            <pc:sldMk cId="1060202443" sldId="267"/>
            <ac:cxnSpMk id="24" creationId="{91C350AC-6D80-40B9-8F2D-1ECB522840C6}"/>
          </ac:cxnSpMkLst>
        </pc:cxnChg>
        <pc:cxnChg chg="mod">
          <ac:chgData name="Paul Bloemers" userId="fe3832ff3b233e04" providerId="LiveId" clId="{E082F675-C361-4494-B595-6FBD9E0AE463}" dt="2021-12-23T11:11:28.434" v="380" actId="14100"/>
          <ac:cxnSpMkLst>
            <pc:docMk/>
            <pc:sldMk cId="1060202443" sldId="267"/>
            <ac:cxnSpMk id="28" creationId="{C2179754-0CEC-4012-B76C-53CD224593A7}"/>
          </ac:cxnSpMkLst>
        </pc:cxnChg>
        <pc:cxnChg chg="mod">
          <ac:chgData name="Paul Bloemers" userId="fe3832ff3b233e04" providerId="LiveId" clId="{E082F675-C361-4494-B595-6FBD9E0AE463}" dt="2021-12-23T11:11:33.295" v="381" actId="14100"/>
          <ac:cxnSpMkLst>
            <pc:docMk/>
            <pc:sldMk cId="1060202443" sldId="267"/>
            <ac:cxnSpMk id="30" creationId="{B1E249FD-968D-4A6A-8B99-D133F541334C}"/>
          </ac:cxnSpMkLst>
        </pc:cxnChg>
        <pc:cxnChg chg="mod">
          <ac:chgData name="Paul Bloemers" userId="fe3832ff3b233e04" providerId="LiveId" clId="{E082F675-C361-4494-B595-6FBD9E0AE463}" dt="2021-12-23T11:11:00.868" v="377" actId="1076"/>
          <ac:cxnSpMkLst>
            <pc:docMk/>
            <pc:sldMk cId="1060202443" sldId="267"/>
            <ac:cxnSpMk id="33" creationId="{DC4B39EF-1E6D-4DEF-BCAB-F8EA7BAF83C4}"/>
          </ac:cxnSpMkLst>
        </pc:cxnChg>
        <pc:cxnChg chg="add del mod">
          <ac:chgData name="Paul Bloemers" userId="fe3832ff3b233e04" providerId="LiveId" clId="{E082F675-C361-4494-B595-6FBD9E0AE463}" dt="2021-12-23T11:10:35.514" v="374"/>
          <ac:cxnSpMkLst>
            <pc:docMk/>
            <pc:sldMk cId="1060202443" sldId="267"/>
            <ac:cxnSpMk id="36" creationId="{04523FFF-E184-4D70-A11F-6054F4626377}"/>
          </ac:cxnSpMkLst>
        </pc:cxnChg>
        <pc:cxnChg chg="add del mod">
          <ac:chgData name="Paul Bloemers" userId="fe3832ff3b233e04" providerId="LiveId" clId="{E082F675-C361-4494-B595-6FBD9E0AE463}" dt="2021-12-23T11:10:35.514" v="374"/>
          <ac:cxnSpMkLst>
            <pc:docMk/>
            <pc:sldMk cId="1060202443" sldId="267"/>
            <ac:cxnSpMk id="37" creationId="{C89AA4C4-EE76-4629-A973-A5D74DDF72D9}"/>
          </ac:cxnSpMkLst>
        </pc:cxnChg>
        <pc:cxnChg chg="add del mod">
          <ac:chgData name="Paul Bloemers" userId="fe3832ff3b233e04" providerId="LiveId" clId="{E082F675-C361-4494-B595-6FBD9E0AE463}" dt="2021-12-23T11:10:35.514" v="374"/>
          <ac:cxnSpMkLst>
            <pc:docMk/>
            <pc:sldMk cId="1060202443" sldId="267"/>
            <ac:cxnSpMk id="39" creationId="{CE1964A4-A61F-4067-ADE6-301617F647C5}"/>
          </ac:cxnSpMkLst>
        </pc:cxnChg>
        <pc:cxnChg chg="add del mod">
          <ac:chgData name="Paul Bloemers" userId="fe3832ff3b233e04" providerId="LiveId" clId="{E082F675-C361-4494-B595-6FBD9E0AE463}" dt="2021-12-23T11:10:35.514" v="374"/>
          <ac:cxnSpMkLst>
            <pc:docMk/>
            <pc:sldMk cId="1060202443" sldId="267"/>
            <ac:cxnSpMk id="42" creationId="{40A273E5-C061-49EF-971F-A8E19404954C}"/>
          </ac:cxnSpMkLst>
        </pc:cxnChg>
        <pc:cxnChg chg="add del mod">
          <ac:chgData name="Paul Bloemers" userId="fe3832ff3b233e04" providerId="LiveId" clId="{E082F675-C361-4494-B595-6FBD9E0AE463}" dt="2021-12-23T11:10:35.514" v="374"/>
          <ac:cxnSpMkLst>
            <pc:docMk/>
            <pc:sldMk cId="1060202443" sldId="267"/>
            <ac:cxnSpMk id="43" creationId="{43741110-4857-4A64-AF1A-FC3DAEB3261F}"/>
          </ac:cxnSpMkLst>
        </pc:cxnChg>
        <pc:cxnChg chg="add del mod">
          <ac:chgData name="Paul Bloemers" userId="fe3832ff3b233e04" providerId="LiveId" clId="{E082F675-C361-4494-B595-6FBD9E0AE463}" dt="2021-12-23T11:10:35.514" v="374"/>
          <ac:cxnSpMkLst>
            <pc:docMk/>
            <pc:sldMk cId="1060202443" sldId="267"/>
            <ac:cxnSpMk id="44" creationId="{B0F873F4-12B7-4DD8-B03A-D158DA129C76}"/>
          </ac:cxnSpMkLst>
        </pc:cxnChg>
        <pc:cxnChg chg="add del mod">
          <ac:chgData name="Paul Bloemers" userId="fe3832ff3b233e04" providerId="LiveId" clId="{E082F675-C361-4494-B595-6FBD9E0AE463}" dt="2021-12-23T11:10:35.514" v="374"/>
          <ac:cxnSpMkLst>
            <pc:docMk/>
            <pc:sldMk cId="1060202443" sldId="267"/>
            <ac:cxnSpMk id="45" creationId="{6210495F-76A7-43D2-9C66-F3EFBB63C27E}"/>
          </ac:cxnSpMkLst>
        </pc:cxnChg>
        <pc:cxnChg chg="add del mod">
          <ac:chgData name="Paul Bloemers" userId="fe3832ff3b233e04" providerId="LiveId" clId="{E082F675-C361-4494-B595-6FBD9E0AE463}" dt="2021-12-23T11:10:35.514" v="374"/>
          <ac:cxnSpMkLst>
            <pc:docMk/>
            <pc:sldMk cId="1060202443" sldId="267"/>
            <ac:cxnSpMk id="49" creationId="{CBB8457C-43B8-4A73-94AF-9CF7DD747176}"/>
          </ac:cxnSpMkLst>
        </pc:cxnChg>
        <pc:cxnChg chg="add del mod">
          <ac:chgData name="Paul Bloemers" userId="fe3832ff3b233e04" providerId="LiveId" clId="{E082F675-C361-4494-B595-6FBD9E0AE463}" dt="2021-12-23T11:10:35.514" v="374"/>
          <ac:cxnSpMkLst>
            <pc:docMk/>
            <pc:sldMk cId="1060202443" sldId="267"/>
            <ac:cxnSpMk id="50" creationId="{74B7EDCC-5CBA-4E70-A284-7BEAAA849928}"/>
          </ac:cxnSpMkLst>
        </pc:cxnChg>
        <pc:cxnChg chg="add mod">
          <ac:chgData name="Paul Bloemers" userId="fe3832ff3b233e04" providerId="LiveId" clId="{E082F675-C361-4494-B595-6FBD9E0AE463}" dt="2021-12-23T11:10:42.063" v="376"/>
          <ac:cxnSpMkLst>
            <pc:docMk/>
            <pc:sldMk cId="1060202443" sldId="267"/>
            <ac:cxnSpMk id="65" creationId="{62D68A21-9A5D-48D0-86E3-D31AC393C0D4}"/>
          </ac:cxnSpMkLst>
        </pc:cxnChg>
        <pc:cxnChg chg="add mod">
          <ac:chgData name="Paul Bloemers" userId="fe3832ff3b233e04" providerId="LiveId" clId="{E082F675-C361-4494-B595-6FBD9E0AE463}" dt="2021-12-23T11:10:42.063" v="376"/>
          <ac:cxnSpMkLst>
            <pc:docMk/>
            <pc:sldMk cId="1060202443" sldId="267"/>
            <ac:cxnSpMk id="66" creationId="{CE27642F-627F-4E14-ADD9-BF04E82D96D5}"/>
          </ac:cxnSpMkLst>
        </pc:cxnChg>
        <pc:cxnChg chg="add mod">
          <ac:chgData name="Paul Bloemers" userId="fe3832ff3b233e04" providerId="LiveId" clId="{E082F675-C361-4494-B595-6FBD9E0AE463}" dt="2021-12-23T11:10:42.063" v="376"/>
          <ac:cxnSpMkLst>
            <pc:docMk/>
            <pc:sldMk cId="1060202443" sldId="267"/>
            <ac:cxnSpMk id="68" creationId="{541E1A8D-7FAF-46C5-A7A5-D38BB2687D5C}"/>
          </ac:cxnSpMkLst>
        </pc:cxnChg>
        <pc:cxnChg chg="add del mod">
          <ac:chgData name="Paul Bloemers" userId="fe3832ff3b233e04" providerId="LiveId" clId="{E082F675-C361-4494-B595-6FBD9E0AE463}" dt="2021-12-23T11:13:53.308" v="390" actId="478"/>
          <ac:cxnSpMkLst>
            <pc:docMk/>
            <pc:sldMk cId="1060202443" sldId="267"/>
            <ac:cxnSpMk id="71" creationId="{12C42123-3E24-41E0-9CFC-3250D22B2871}"/>
          </ac:cxnSpMkLst>
        </pc:cxnChg>
        <pc:cxnChg chg="add del mod">
          <ac:chgData name="Paul Bloemers" userId="fe3832ff3b233e04" providerId="LiveId" clId="{E082F675-C361-4494-B595-6FBD9E0AE463}" dt="2021-12-23T11:13:52.079" v="389" actId="478"/>
          <ac:cxnSpMkLst>
            <pc:docMk/>
            <pc:sldMk cId="1060202443" sldId="267"/>
            <ac:cxnSpMk id="72" creationId="{00625D2A-FDD6-4304-B821-52F72104C474}"/>
          </ac:cxnSpMkLst>
        </pc:cxnChg>
        <pc:cxnChg chg="add mod">
          <ac:chgData name="Paul Bloemers" userId="fe3832ff3b233e04" providerId="LiveId" clId="{E082F675-C361-4494-B595-6FBD9E0AE463}" dt="2021-12-23T11:10:42.063" v="376"/>
          <ac:cxnSpMkLst>
            <pc:docMk/>
            <pc:sldMk cId="1060202443" sldId="267"/>
            <ac:cxnSpMk id="73" creationId="{3D581FFE-73F4-44F1-B4D6-B92D9BF7041C}"/>
          </ac:cxnSpMkLst>
        </pc:cxnChg>
        <pc:cxnChg chg="add mod">
          <ac:chgData name="Paul Bloemers" userId="fe3832ff3b233e04" providerId="LiveId" clId="{E082F675-C361-4494-B595-6FBD9E0AE463}" dt="2021-12-23T11:10:42.063" v="376"/>
          <ac:cxnSpMkLst>
            <pc:docMk/>
            <pc:sldMk cId="1060202443" sldId="267"/>
            <ac:cxnSpMk id="74" creationId="{4406E646-29F2-42DE-8EA3-21A01C9ED6CA}"/>
          </ac:cxnSpMkLst>
        </pc:cxnChg>
        <pc:cxnChg chg="add mod">
          <ac:chgData name="Paul Bloemers" userId="fe3832ff3b233e04" providerId="LiveId" clId="{E082F675-C361-4494-B595-6FBD9E0AE463}" dt="2021-12-23T11:10:42.063" v="376"/>
          <ac:cxnSpMkLst>
            <pc:docMk/>
            <pc:sldMk cId="1060202443" sldId="267"/>
            <ac:cxnSpMk id="78" creationId="{E5E59820-7561-4859-B5D1-6DE36B3A9DC1}"/>
          </ac:cxnSpMkLst>
        </pc:cxnChg>
        <pc:cxnChg chg="add mod">
          <ac:chgData name="Paul Bloemers" userId="fe3832ff3b233e04" providerId="LiveId" clId="{E082F675-C361-4494-B595-6FBD9E0AE463}" dt="2021-12-23T11:10:42.063" v="376"/>
          <ac:cxnSpMkLst>
            <pc:docMk/>
            <pc:sldMk cId="1060202443" sldId="267"/>
            <ac:cxnSpMk id="79" creationId="{03065810-48D8-4C02-9044-0AF5717E38C3}"/>
          </ac:cxnSpMkLst>
        </pc:cxnChg>
        <pc:cxnChg chg="add del mod">
          <ac:chgData name="Paul Bloemers" userId="fe3832ff3b233e04" providerId="LiveId" clId="{E082F675-C361-4494-B595-6FBD9E0AE463}" dt="2021-12-23T11:16:56.765" v="451"/>
          <ac:cxnSpMkLst>
            <pc:docMk/>
            <pc:sldMk cId="1060202443" sldId="267"/>
            <ac:cxnSpMk id="94" creationId="{F3395463-1249-466B-AE84-F5BBAE130913}"/>
          </ac:cxnSpMkLst>
        </pc:cxnChg>
        <pc:cxnChg chg="add del mod">
          <ac:chgData name="Paul Bloemers" userId="fe3832ff3b233e04" providerId="LiveId" clId="{E082F675-C361-4494-B595-6FBD9E0AE463}" dt="2021-12-23T11:16:56.765" v="451"/>
          <ac:cxnSpMkLst>
            <pc:docMk/>
            <pc:sldMk cId="1060202443" sldId="267"/>
            <ac:cxnSpMk id="95" creationId="{4D442E39-31D6-41AB-B834-38A9A6A7CD75}"/>
          </ac:cxnSpMkLst>
        </pc:cxnChg>
        <pc:cxnChg chg="add del mod">
          <ac:chgData name="Paul Bloemers" userId="fe3832ff3b233e04" providerId="LiveId" clId="{E082F675-C361-4494-B595-6FBD9E0AE463}" dt="2021-12-23T11:16:56.765" v="451"/>
          <ac:cxnSpMkLst>
            <pc:docMk/>
            <pc:sldMk cId="1060202443" sldId="267"/>
            <ac:cxnSpMk id="98" creationId="{7A9F73C6-9891-47E9-AD3F-6E70D8B6D6DA}"/>
          </ac:cxnSpMkLst>
        </pc:cxnChg>
        <pc:cxnChg chg="add del mod">
          <ac:chgData name="Paul Bloemers" userId="fe3832ff3b233e04" providerId="LiveId" clId="{E082F675-C361-4494-B595-6FBD9E0AE463}" dt="2021-12-23T11:16:56.765" v="451"/>
          <ac:cxnSpMkLst>
            <pc:docMk/>
            <pc:sldMk cId="1060202443" sldId="267"/>
            <ac:cxnSpMk id="101" creationId="{5986A872-E7E9-429B-9419-B2AA0974D194}"/>
          </ac:cxnSpMkLst>
        </pc:cxnChg>
        <pc:cxnChg chg="add del mod">
          <ac:chgData name="Paul Bloemers" userId="fe3832ff3b233e04" providerId="LiveId" clId="{E082F675-C361-4494-B595-6FBD9E0AE463}" dt="2021-12-23T11:16:56.765" v="451"/>
          <ac:cxnSpMkLst>
            <pc:docMk/>
            <pc:sldMk cId="1060202443" sldId="267"/>
            <ac:cxnSpMk id="102" creationId="{80E20DF9-0D13-4BFD-A51B-32FB5462B855}"/>
          </ac:cxnSpMkLst>
        </pc:cxnChg>
        <pc:cxnChg chg="add del mod">
          <ac:chgData name="Paul Bloemers" userId="fe3832ff3b233e04" providerId="LiveId" clId="{E082F675-C361-4494-B595-6FBD9E0AE463}" dt="2021-12-23T11:16:56.765" v="451"/>
          <ac:cxnSpMkLst>
            <pc:docMk/>
            <pc:sldMk cId="1060202443" sldId="267"/>
            <ac:cxnSpMk id="104" creationId="{E52FB6FC-8B9B-435A-AE12-4F056EBCDD9C}"/>
          </ac:cxnSpMkLst>
        </pc:cxnChg>
        <pc:cxnChg chg="add del mod">
          <ac:chgData name="Paul Bloemers" userId="fe3832ff3b233e04" providerId="LiveId" clId="{E082F675-C361-4494-B595-6FBD9E0AE463}" dt="2021-12-23T11:16:56.765" v="451"/>
          <ac:cxnSpMkLst>
            <pc:docMk/>
            <pc:sldMk cId="1060202443" sldId="267"/>
            <ac:cxnSpMk id="107" creationId="{5993F9F4-D026-43AB-B236-0C4C7177AAC7}"/>
          </ac:cxnSpMkLst>
        </pc:cxnChg>
        <pc:cxnChg chg="add del mod">
          <ac:chgData name="Paul Bloemers" userId="fe3832ff3b233e04" providerId="LiveId" clId="{E082F675-C361-4494-B595-6FBD9E0AE463}" dt="2021-12-23T11:16:56.765" v="451"/>
          <ac:cxnSpMkLst>
            <pc:docMk/>
            <pc:sldMk cId="1060202443" sldId="267"/>
            <ac:cxnSpMk id="108" creationId="{0DDF08E1-2014-4C63-9614-823361B958A9}"/>
          </ac:cxnSpMkLst>
        </pc:cxnChg>
        <pc:cxnChg chg="add del mod">
          <ac:chgData name="Paul Bloemers" userId="fe3832ff3b233e04" providerId="LiveId" clId="{E082F675-C361-4494-B595-6FBD9E0AE463}" dt="2021-12-23T11:16:56.765" v="451"/>
          <ac:cxnSpMkLst>
            <pc:docMk/>
            <pc:sldMk cId="1060202443" sldId="267"/>
            <ac:cxnSpMk id="112" creationId="{7327977A-39AE-499C-B308-6458FEF27B8A}"/>
          </ac:cxnSpMkLst>
        </pc:cxnChg>
        <pc:cxnChg chg="add del mod">
          <ac:chgData name="Paul Bloemers" userId="fe3832ff3b233e04" providerId="LiveId" clId="{E082F675-C361-4494-B595-6FBD9E0AE463}" dt="2021-12-23T11:16:56.765" v="451"/>
          <ac:cxnSpMkLst>
            <pc:docMk/>
            <pc:sldMk cId="1060202443" sldId="267"/>
            <ac:cxnSpMk id="113" creationId="{47C022DE-1A67-48AF-9E45-89226508416A}"/>
          </ac:cxnSpMkLst>
        </pc:cxnChg>
      </pc:sldChg>
      <pc:sldChg chg="addSp delSp modSp mod modClrScheme addAnim delAnim modAnim chgLayout">
        <pc:chgData name="Paul Bloemers" userId="fe3832ff3b233e04" providerId="LiveId" clId="{E082F675-C361-4494-B595-6FBD9E0AE463}" dt="2021-12-24T10:22:26.408" v="2215" actId="20577"/>
        <pc:sldMkLst>
          <pc:docMk/>
          <pc:sldMk cId="3491667514" sldId="268"/>
        </pc:sldMkLst>
        <pc:spChg chg="mod ord">
          <ac:chgData name="Paul Bloemers" userId="fe3832ff3b233e04" providerId="LiveId" clId="{E082F675-C361-4494-B595-6FBD9E0AE463}" dt="2021-12-24T08:22:28.431" v="857" actId="404"/>
          <ac:spMkLst>
            <pc:docMk/>
            <pc:sldMk cId="3491667514" sldId="268"/>
            <ac:spMk id="2" creationId="{07BF9679-8042-4FB2-87BD-E4F0A0F07BC1}"/>
          </ac:spMkLst>
        </pc:spChg>
        <pc:spChg chg="del">
          <ac:chgData name="Paul Bloemers" userId="fe3832ff3b233e04" providerId="LiveId" clId="{E082F675-C361-4494-B595-6FBD9E0AE463}" dt="2021-12-23T11:15:40.796" v="415" actId="478"/>
          <ac:spMkLst>
            <pc:docMk/>
            <pc:sldMk cId="3491667514" sldId="268"/>
            <ac:spMk id="5" creationId="{3AF6AC8B-0834-42D1-81AE-9FA9A6C0C09C}"/>
          </ac:spMkLst>
        </pc:spChg>
        <pc:spChg chg="del">
          <ac:chgData name="Paul Bloemers" userId="fe3832ff3b233e04" providerId="LiveId" clId="{E082F675-C361-4494-B595-6FBD9E0AE463}" dt="2021-12-23T11:16:19.352" v="442" actId="478"/>
          <ac:spMkLst>
            <pc:docMk/>
            <pc:sldMk cId="3491667514" sldId="268"/>
            <ac:spMk id="6" creationId="{719FD858-8EB1-4BCC-8FE5-0B85BD69EC43}"/>
          </ac:spMkLst>
        </pc:spChg>
        <pc:spChg chg="del mod">
          <ac:chgData name="Paul Bloemers" userId="fe3832ff3b233e04" providerId="LiveId" clId="{E082F675-C361-4494-B595-6FBD9E0AE463}" dt="2021-12-23T11:15:55.039" v="426" actId="478"/>
          <ac:spMkLst>
            <pc:docMk/>
            <pc:sldMk cId="3491667514" sldId="268"/>
            <ac:spMk id="9" creationId="{8C7D80C1-D891-4453-9B89-07DBD2A934B2}"/>
          </ac:spMkLst>
        </pc:spChg>
        <pc:spChg chg="del">
          <ac:chgData name="Paul Bloemers" userId="fe3832ff3b233e04" providerId="LiveId" clId="{E082F675-C361-4494-B595-6FBD9E0AE463}" dt="2021-12-23T11:16:32.441" v="448" actId="478"/>
          <ac:spMkLst>
            <pc:docMk/>
            <pc:sldMk cId="3491667514" sldId="268"/>
            <ac:spMk id="10" creationId="{B04236F9-521A-4CBB-BFA0-65D3C1AED08D}"/>
          </ac:spMkLst>
        </pc:spChg>
        <pc:spChg chg="mod">
          <ac:chgData name="Paul Bloemers" userId="fe3832ff3b233e04" providerId="LiveId" clId="{E082F675-C361-4494-B595-6FBD9E0AE463}" dt="2021-12-23T11:14:51.304" v="411" actId="207"/>
          <ac:spMkLst>
            <pc:docMk/>
            <pc:sldMk cId="3491667514" sldId="268"/>
            <ac:spMk id="12" creationId="{9166847D-BA56-40FD-A523-1785505E2CB9}"/>
          </ac:spMkLst>
        </pc:spChg>
        <pc:spChg chg="del">
          <ac:chgData name="Paul Bloemers" userId="fe3832ff3b233e04" providerId="LiveId" clId="{E082F675-C361-4494-B595-6FBD9E0AE463}" dt="2021-12-23T11:16:34.761" v="449" actId="478"/>
          <ac:spMkLst>
            <pc:docMk/>
            <pc:sldMk cId="3491667514" sldId="268"/>
            <ac:spMk id="18" creationId="{653A5E28-E63D-4C09-B071-191E2287FDD2}"/>
          </ac:spMkLst>
        </pc:spChg>
        <pc:spChg chg="del">
          <ac:chgData name="Paul Bloemers" userId="fe3832ff3b233e04" providerId="LiveId" clId="{E082F675-C361-4494-B595-6FBD9E0AE463}" dt="2021-12-23T11:16:14.108" v="438" actId="478"/>
          <ac:spMkLst>
            <pc:docMk/>
            <pc:sldMk cId="3491667514" sldId="268"/>
            <ac:spMk id="19" creationId="{58DEC7AD-59BA-4F89-986F-0CB0FCEF66B5}"/>
          </ac:spMkLst>
        </pc:spChg>
        <pc:spChg chg="del">
          <ac:chgData name="Paul Bloemers" userId="fe3832ff3b233e04" providerId="LiveId" clId="{E082F675-C361-4494-B595-6FBD9E0AE463}" dt="2021-12-23T11:15:41.955" v="416" actId="478"/>
          <ac:spMkLst>
            <pc:docMk/>
            <pc:sldMk cId="3491667514" sldId="268"/>
            <ac:spMk id="20" creationId="{5C5A90A4-D9E1-40DC-88A6-533E30317A51}"/>
          </ac:spMkLst>
        </pc:spChg>
        <pc:spChg chg="del">
          <ac:chgData name="Paul Bloemers" userId="fe3832ff3b233e04" providerId="LiveId" clId="{E082F675-C361-4494-B595-6FBD9E0AE463}" dt="2021-12-23T11:15:40.796" v="415" actId="478"/>
          <ac:spMkLst>
            <pc:docMk/>
            <pc:sldMk cId="3491667514" sldId="268"/>
            <ac:spMk id="23" creationId="{84986A55-6138-4FA2-942A-5D72E3C4932D}"/>
          </ac:spMkLst>
        </pc:spChg>
        <pc:spChg chg="del">
          <ac:chgData name="Paul Bloemers" userId="fe3832ff3b233e04" providerId="LiveId" clId="{E082F675-C361-4494-B595-6FBD9E0AE463}" dt="2021-12-23T11:16:25.436" v="447" actId="478"/>
          <ac:spMkLst>
            <pc:docMk/>
            <pc:sldMk cId="3491667514" sldId="268"/>
            <ac:spMk id="25" creationId="{89CB9EA3-6500-4723-852F-F47BA4E00DCC}"/>
          </ac:spMkLst>
        </pc:spChg>
        <pc:spChg chg="del">
          <ac:chgData name="Paul Bloemers" userId="fe3832ff3b233e04" providerId="LiveId" clId="{E082F675-C361-4494-B595-6FBD9E0AE463}" dt="2021-12-23T11:15:44.124" v="418" actId="478"/>
          <ac:spMkLst>
            <pc:docMk/>
            <pc:sldMk cId="3491667514" sldId="268"/>
            <ac:spMk id="27" creationId="{0FCCF45D-3B6A-479A-9A03-4686ED34FA44}"/>
          </ac:spMkLst>
        </pc:spChg>
        <pc:spChg chg="del">
          <ac:chgData name="Paul Bloemers" userId="fe3832ff3b233e04" providerId="LiveId" clId="{E082F675-C361-4494-B595-6FBD9E0AE463}" dt="2021-12-23T11:15:46.062" v="420" actId="478"/>
          <ac:spMkLst>
            <pc:docMk/>
            <pc:sldMk cId="3491667514" sldId="268"/>
            <ac:spMk id="29" creationId="{5AB164C1-1C2F-4615-8859-F6A6D01D7BC3}"/>
          </ac:spMkLst>
        </pc:spChg>
        <pc:spChg chg="del">
          <ac:chgData name="Paul Bloemers" userId="fe3832ff3b233e04" providerId="LiveId" clId="{E082F675-C361-4494-B595-6FBD9E0AE463}" dt="2021-12-23T11:16:23.184" v="445" actId="478"/>
          <ac:spMkLst>
            <pc:docMk/>
            <pc:sldMk cId="3491667514" sldId="268"/>
            <ac:spMk id="31" creationId="{73AF754E-6A58-44C7-B95E-44EB6EC7A8B0}"/>
          </ac:spMkLst>
        </pc:spChg>
        <pc:spChg chg="del">
          <ac:chgData name="Paul Bloemers" userId="fe3832ff3b233e04" providerId="LiveId" clId="{E082F675-C361-4494-B595-6FBD9E0AE463}" dt="2021-12-23T11:16:20.445" v="443" actId="478"/>
          <ac:spMkLst>
            <pc:docMk/>
            <pc:sldMk cId="3491667514" sldId="268"/>
            <ac:spMk id="32" creationId="{98B34756-AFC5-4B09-B8C1-35C1D9802896}"/>
          </ac:spMkLst>
        </pc:spChg>
        <pc:spChg chg="del">
          <ac:chgData name="Paul Bloemers" userId="fe3832ff3b233e04" providerId="LiveId" clId="{E082F675-C361-4494-B595-6FBD9E0AE463}" dt="2021-12-23T11:15:59.985" v="428" actId="478"/>
          <ac:spMkLst>
            <pc:docMk/>
            <pc:sldMk cId="3491667514" sldId="268"/>
            <ac:spMk id="34" creationId="{D66988B3-B60F-4A3C-80CF-66703C3261D8}"/>
          </ac:spMkLst>
        </pc:spChg>
        <pc:spChg chg="mod">
          <ac:chgData name="Paul Bloemers" userId="fe3832ff3b233e04" providerId="LiveId" clId="{E082F675-C361-4494-B595-6FBD9E0AE463}" dt="2021-12-23T11:14:51.304" v="411" actId="207"/>
          <ac:spMkLst>
            <pc:docMk/>
            <pc:sldMk cId="3491667514" sldId="268"/>
            <ac:spMk id="35" creationId="{9FE1491D-825F-4670-B3BF-8312D05552A8}"/>
          </ac:spMkLst>
        </pc:spChg>
        <pc:spChg chg="mod">
          <ac:chgData name="Paul Bloemers" userId="fe3832ff3b233e04" providerId="LiveId" clId="{E082F675-C361-4494-B595-6FBD9E0AE463}" dt="2021-12-23T11:14:51.304" v="411" actId="207"/>
          <ac:spMkLst>
            <pc:docMk/>
            <pc:sldMk cId="3491667514" sldId="268"/>
            <ac:spMk id="38" creationId="{41D6A9BF-176C-4C08-9797-AD04E35528EC}"/>
          </ac:spMkLst>
        </pc:spChg>
        <pc:spChg chg="mod">
          <ac:chgData name="Paul Bloemers" userId="fe3832ff3b233e04" providerId="LiveId" clId="{E082F675-C361-4494-B595-6FBD9E0AE463}" dt="2021-12-23T11:14:51.304" v="411" actId="207"/>
          <ac:spMkLst>
            <pc:docMk/>
            <pc:sldMk cId="3491667514" sldId="268"/>
            <ac:spMk id="41" creationId="{6DF872F5-62CF-43B9-88CC-6594387CF652}"/>
          </ac:spMkLst>
        </pc:spChg>
        <pc:spChg chg="mod">
          <ac:chgData name="Paul Bloemers" userId="fe3832ff3b233e04" providerId="LiveId" clId="{E082F675-C361-4494-B595-6FBD9E0AE463}" dt="2021-12-23T11:14:51.304" v="411" actId="207"/>
          <ac:spMkLst>
            <pc:docMk/>
            <pc:sldMk cId="3491667514" sldId="268"/>
            <ac:spMk id="44" creationId="{8D98E64D-F65C-4DDA-972D-991776F913A1}"/>
          </ac:spMkLst>
        </pc:spChg>
        <pc:spChg chg="mod">
          <ac:chgData name="Paul Bloemers" userId="fe3832ff3b233e04" providerId="LiveId" clId="{E082F675-C361-4494-B595-6FBD9E0AE463}" dt="2021-12-23T11:14:51.304" v="411" actId="207"/>
          <ac:spMkLst>
            <pc:docMk/>
            <pc:sldMk cId="3491667514" sldId="268"/>
            <ac:spMk id="45" creationId="{4F35AE29-ABF4-4E06-9118-96A4290352BF}"/>
          </ac:spMkLst>
        </pc:spChg>
        <pc:spChg chg="mod">
          <ac:chgData name="Paul Bloemers" userId="fe3832ff3b233e04" providerId="LiveId" clId="{E082F675-C361-4494-B595-6FBD9E0AE463}" dt="2021-12-23T11:14:51.304" v="411" actId="207"/>
          <ac:spMkLst>
            <pc:docMk/>
            <pc:sldMk cId="3491667514" sldId="268"/>
            <ac:spMk id="46" creationId="{FDD0E9CE-58EF-4538-9A96-4B5FD09A28D3}"/>
          </ac:spMkLst>
        </pc:spChg>
        <pc:spChg chg="mod">
          <ac:chgData name="Paul Bloemers" userId="fe3832ff3b233e04" providerId="LiveId" clId="{E082F675-C361-4494-B595-6FBD9E0AE463}" dt="2021-12-23T11:14:51.304" v="411" actId="207"/>
          <ac:spMkLst>
            <pc:docMk/>
            <pc:sldMk cId="3491667514" sldId="268"/>
            <ac:spMk id="47" creationId="{6E48B48C-8795-474B-A539-89582C40E093}"/>
          </ac:spMkLst>
        </pc:spChg>
        <pc:spChg chg="mod">
          <ac:chgData name="Paul Bloemers" userId="fe3832ff3b233e04" providerId="LiveId" clId="{E082F675-C361-4494-B595-6FBD9E0AE463}" dt="2021-12-23T11:14:51.304" v="411" actId="207"/>
          <ac:spMkLst>
            <pc:docMk/>
            <pc:sldMk cId="3491667514" sldId="268"/>
            <ac:spMk id="48" creationId="{907ED2ED-7E90-4056-993E-DF948CF2FFF4}"/>
          </ac:spMkLst>
        </pc:spChg>
        <pc:spChg chg="mod">
          <ac:chgData name="Paul Bloemers" userId="fe3832ff3b233e04" providerId="LiveId" clId="{E082F675-C361-4494-B595-6FBD9E0AE463}" dt="2021-12-23T11:14:51.304" v="411" actId="207"/>
          <ac:spMkLst>
            <pc:docMk/>
            <pc:sldMk cId="3491667514" sldId="268"/>
            <ac:spMk id="49" creationId="{DB02CEFC-E0B7-4D05-A303-BE147FDCBBFE}"/>
          </ac:spMkLst>
        </pc:spChg>
        <pc:spChg chg="mod">
          <ac:chgData name="Paul Bloemers" userId="fe3832ff3b233e04" providerId="LiveId" clId="{E082F675-C361-4494-B595-6FBD9E0AE463}" dt="2021-12-23T11:14:51.304" v="411" actId="207"/>
          <ac:spMkLst>
            <pc:docMk/>
            <pc:sldMk cId="3491667514" sldId="268"/>
            <ac:spMk id="50" creationId="{82779000-692C-4ED2-A32E-3EF735E7D53C}"/>
          </ac:spMkLst>
        </pc:spChg>
        <pc:spChg chg="mod">
          <ac:chgData name="Paul Bloemers" userId="fe3832ff3b233e04" providerId="LiveId" clId="{E082F675-C361-4494-B595-6FBD9E0AE463}" dt="2021-12-23T11:14:51.304" v="411" actId="207"/>
          <ac:spMkLst>
            <pc:docMk/>
            <pc:sldMk cId="3491667514" sldId="268"/>
            <ac:spMk id="51" creationId="{D7D71804-098B-4185-9CE7-A808CE4729B1}"/>
          </ac:spMkLst>
        </pc:spChg>
        <pc:spChg chg="mod">
          <ac:chgData name="Paul Bloemers" userId="fe3832ff3b233e04" providerId="LiveId" clId="{E082F675-C361-4494-B595-6FBD9E0AE463}" dt="2021-12-23T11:14:51.304" v="411" actId="207"/>
          <ac:spMkLst>
            <pc:docMk/>
            <pc:sldMk cId="3491667514" sldId="268"/>
            <ac:spMk id="52" creationId="{1BCFB03F-3E77-4C71-A86D-B08115B9D988}"/>
          </ac:spMkLst>
        </pc:spChg>
        <pc:spChg chg="mod">
          <ac:chgData name="Paul Bloemers" userId="fe3832ff3b233e04" providerId="LiveId" clId="{E082F675-C361-4494-B595-6FBD9E0AE463}" dt="2021-12-23T11:14:51.304" v="411" actId="207"/>
          <ac:spMkLst>
            <pc:docMk/>
            <pc:sldMk cId="3491667514" sldId="268"/>
            <ac:spMk id="53" creationId="{8C45BF71-1446-4953-949A-00DDA6C00F6F}"/>
          </ac:spMkLst>
        </pc:spChg>
        <pc:spChg chg="mod">
          <ac:chgData name="Paul Bloemers" userId="fe3832ff3b233e04" providerId="LiveId" clId="{E082F675-C361-4494-B595-6FBD9E0AE463}" dt="2021-12-23T11:14:51.304" v="411" actId="207"/>
          <ac:spMkLst>
            <pc:docMk/>
            <pc:sldMk cId="3491667514" sldId="268"/>
            <ac:spMk id="54" creationId="{3A631DE5-DABC-4D14-B565-124A354674A3}"/>
          </ac:spMkLst>
        </pc:spChg>
        <pc:spChg chg="mod">
          <ac:chgData name="Paul Bloemers" userId="fe3832ff3b233e04" providerId="LiveId" clId="{E082F675-C361-4494-B595-6FBD9E0AE463}" dt="2021-12-23T11:14:51.304" v="411" actId="207"/>
          <ac:spMkLst>
            <pc:docMk/>
            <pc:sldMk cId="3491667514" sldId="268"/>
            <ac:spMk id="55" creationId="{0F7EAA82-9175-404B-8C05-9704CAB8C4B8}"/>
          </ac:spMkLst>
        </pc:spChg>
        <pc:spChg chg="mod">
          <ac:chgData name="Paul Bloemers" userId="fe3832ff3b233e04" providerId="LiveId" clId="{E082F675-C361-4494-B595-6FBD9E0AE463}" dt="2021-12-23T11:14:51.304" v="411" actId="207"/>
          <ac:spMkLst>
            <pc:docMk/>
            <pc:sldMk cId="3491667514" sldId="268"/>
            <ac:spMk id="56" creationId="{D3E1F15D-3BE6-41D4-BF2A-3711440D3CB0}"/>
          </ac:spMkLst>
        </pc:spChg>
        <pc:spChg chg="mod">
          <ac:chgData name="Paul Bloemers" userId="fe3832ff3b233e04" providerId="LiveId" clId="{E082F675-C361-4494-B595-6FBD9E0AE463}" dt="2021-12-23T11:14:51.304" v="411" actId="207"/>
          <ac:spMkLst>
            <pc:docMk/>
            <pc:sldMk cId="3491667514" sldId="268"/>
            <ac:spMk id="57" creationId="{EABCA01C-78C4-4149-8733-5A6D64F5257D}"/>
          </ac:spMkLst>
        </pc:spChg>
        <pc:spChg chg="mod">
          <ac:chgData name="Paul Bloemers" userId="fe3832ff3b233e04" providerId="LiveId" clId="{E082F675-C361-4494-B595-6FBD9E0AE463}" dt="2021-12-23T11:14:51.304" v="411" actId="207"/>
          <ac:spMkLst>
            <pc:docMk/>
            <pc:sldMk cId="3491667514" sldId="268"/>
            <ac:spMk id="58" creationId="{BEF9387A-C07C-42E2-BECB-30D357F8D519}"/>
          </ac:spMkLst>
        </pc:spChg>
        <pc:spChg chg="mod">
          <ac:chgData name="Paul Bloemers" userId="fe3832ff3b233e04" providerId="LiveId" clId="{E082F675-C361-4494-B595-6FBD9E0AE463}" dt="2021-12-23T11:14:51.304" v="411" actId="207"/>
          <ac:spMkLst>
            <pc:docMk/>
            <pc:sldMk cId="3491667514" sldId="268"/>
            <ac:spMk id="59" creationId="{2697A289-57D2-4196-92DE-93AD77512018}"/>
          </ac:spMkLst>
        </pc:spChg>
        <pc:spChg chg="mod">
          <ac:chgData name="Paul Bloemers" userId="fe3832ff3b233e04" providerId="LiveId" clId="{E082F675-C361-4494-B595-6FBD9E0AE463}" dt="2021-12-23T11:14:51.304" v="411" actId="207"/>
          <ac:spMkLst>
            <pc:docMk/>
            <pc:sldMk cId="3491667514" sldId="268"/>
            <ac:spMk id="60" creationId="{1E953F23-E6D6-4843-BD99-50C7510F5B22}"/>
          </ac:spMkLst>
        </pc:spChg>
        <pc:spChg chg="mod">
          <ac:chgData name="Paul Bloemers" userId="fe3832ff3b233e04" providerId="LiveId" clId="{E082F675-C361-4494-B595-6FBD9E0AE463}" dt="2021-12-23T11:14:51.304" v="411" actId="207"/>
          <ac:spMkLst>
            <pc:docMk/>
            <pc:sldMk cId="3491667514" sldId="268"/>
            <ac:spMk id="61" creationId="{01DA57A5-FB9D-4AC6-A0EB-846A18563E46}"/>
          </ac:spMkLst>
        </pc:spChg>
        <pc:spChg chg="mod">
          <ac:chgData name="Paul Bloemers" userId="fe3832ff3b233e04" providerId="LiveId" clId="{E082F675-C361-4494-B595-6FBD9E0AE463}" dt="2021-12-23T11:14:51.304" v="411" actId="207"/>
          <ac:spMkLst>
            <pc:docMk/>
            <pc:sldMk cId="3491667514" sldId="268"/>
            <ac:spMk id="62" creationId="{025F7387-FF97-4208-8EEB-11433B534806}"/>
          </ac:spMkLst>
        </pc:spChg>
        <pc:spChg chg="mod">
          <ac:chgData name="Paul Bloemers" userId="fe3832ff3b233e04" providerId="LiveId" clId="{E082F675-C361-4494-B595-6FBD9E0AE463}" dt="2021-12-23T11:14:51.304" v="411" actId="207"/>
          <ac:spMkLst>
            <pc:docMk/>
            <pc:sldMk cId="3491667514" sldId="268"/>
            <ac:spMk id="63" creationId="{061C0C6E-CAC0-4AE8-8821-A11CBB45B80D}"/>
          </ac:spMkLst>
        </pc:spChg>
        <pc:spChg chg="mod">
          <ac:chgData name="Paul Bloemers" userId="fe3832ff3b233e04" providerId="LiveId" clId="{E082F675-C361-4494-B595-6FBD9E0AE463}" dt="2021-12-23T11:14:51.304" v="411" actId="207"/>
          <ac:spMkLst>
            <pc:docMk/>
            <pc:sldMk cId="3491667514" sldId="268"/>
            <ac:spMk id="64" creationId="{3C1C929D-969D-4282-902C-2D6B42102692}"/>
          </ac:spMkLst>
        </pc:spChg>
        <pc:spChg chg="mod">
          <ac:chgData name="Paul Bloemers" userId="fe3832ff3b233e04" providerId="LiveId" clId="{E082F675-C361-4494-B595-6FBD9E0AE463}" dt="2021-12-23T11:14:51.304" v="411" actId="207"/>
          <ac:spMkLst>
            <pc:docMk/>
            <pc:sldMk cId="3491667514" sldId="268"/>
            <ac:spMk id="65" creationId="{D28378B8-8035-49E2-A75F-93CB7AFDDC89}"/>
          </ac:spMkLst>
        </pc:spChg>
        <pc:spChg chg="mod">
          <ac:chgData name="Paul Bloemers" userId="fe3832ff3b233e04" providerId="LiveId" clId="{E082F675-C361-4494-B595-6FBD9E0AE463}" dt="2021-12-23T11:14:51.304" v="411" actId="207"/>
          <ac:spMkLst>
            <pc:docMk/>
            <pc:sldMk cId="3491667514" sldId="268"/>
            <ac:spMk id="66" creationId="{46D85845-9D8D-40CF-A254-4E5D44BDA879}"/>
          </ac:spMkLst>
        </pc:spChg>
        <pc:spChg chg="mod">
          <ac:chgData name="Paul Bloemers" userId="fe3832ff3b233e04" providerId="LiveId" clId="{E082F675-C361-4494-B595-6FBD9E0AE463}" dt="2021-12-23T11:14:51.304" v="411" actId="207"/>
          <ac:spMkLst>
            <pc:docMk/>
            <pc:sldMk cId="3491667514" sldId="268"/>
            <ac:spMk id="67" creationId="{04B36142-4257-410D-81C3-0C0B54CF97E9}"/>
          </ac:spMkLst>
        </pc:spChg>
        <pc:spChg chg="mod">
          <ac:chgData name="Paul Bloemers" userId="fe3832ff3b233e04" providerId="LiveId" clId="{E082F675-C361-4494-B595-6FBD9E0AE463}" dt="2021-12-23T11:14:51.304" v="411" actId="207"/>
          <ac:spMkLst>
            <pc:docMk/>
            <pc:sldMk cId="3491667514" sldId="268"/>
            <ac:spMk id="68" creationId="{762AEFFC-0DF0-4BF5-8C65-B96FA1AC928F}"/>
          </ac:spMkLst>
        </pc:spChg>
        <pc:spChg chg="mod">
          <ac:chgData name="Paul Bloemers" userId="fe3832ff3b233e04" providerId="LiveId" clId="{E082F675-C361-4494-B595-6FBD9E0AE463}" dt="2021-12-23T11:14:51.304" v="411" actId="207"/>
          <ac:spMkLst>
            <pc:docMk/>
            <pc:sldMk cId="3491667514" sldId="268"/>
            <ac:spMk id="69" creationId="{6DFAD549-DFB2-4930-AD7F-0C3445B4DBBE}"/>
          </ac:spMkLst>
        </pc:spChg>
        <pc:spChg chg="mod">
          <ac:chgData name="Paul Bloemers" userId="fe3832ff3b233e04" providerId="LiveId" clId="{E082F675-C361-4494-B595-6FBD9E0AE463}" dt="2021-12-23T11:14:51.304" v="411" actId="207"/>
          <ac:spMkLst>
            <pc:docMk/>
            <pc:sldMk cId="3491667514" sldId="268"/>
            <ac:spMk id="70" creationId="{347426C8-8423-464D-A575-5D4F242EAF62}"/>
          </ac:spMkLst>
        </pc:spChg>
        <pc:spChg chg="mod">
          <ac:chgData name="Paul Bloemers" userId="fe3832ff3b233e04" providerId="LiveId" clId="{E082F675-C361-4494-B595-6FBD9E0AE463}" dt="2021-12-23T11:14:51.304" v="411" actId="207"/>
          <ac:spMkLst>
            <pc:docMk/>
            <pc:sldMk cId="3491667514" sldId="268"/>
            <ac:spMk id="77" creationId="{48F584A9-B8CB-42D4-93F5-DC7C5A6B136D}"/>
          </ac:spMkLst>
        </pc:spChg>
        <pc:spChg chg="mod">
          <ac:chgData name="Paul Bloemers" userId="fe3832ff3b233e04" providerId="LiveId" clId="{E082F675-C361-4494-B595-6FBD9E0AE463}" dt="2021-12-23T11:14:51.304" v="411" actId="207"/>
          <ac:spMkLst>
            <pc:docMk/>
            <pc:sldMk cId="3491667514" sldId="268"/>
            <ac:spMk id="78" creationId="{D617A0F8-69BC-4594-8638-E86AD30D57C9}"/>
          </ac:spMkLst>
        </pc:spChg>
        <pc:spChg chg="mod">
          <ac:chgData name="Paul Bloemers" userId="fe3832ff3b233e04" providerId="LiveId" clId="{E082F675-C361-4494-B595-6FBD9E0AE463}" dt="2021-12-23T11:14:51.304" v="411" actId="207"/>
          <ac:spMkLst>
            <pc:docMk/>
            <pc:sldMk cId="3491667514" sldId="268"/>
            <ac:spMk id="79" creationId="{075C810C-82E2-4A34-82A9-14AB851D586C}"/>
          </ac:spMkLst>
        </pc:spChg>
        <pc:spChg chg="mod">
          <ac:chgData name="Paul Bloemers" userId="fe3832ff3b233e04" providerId="LiveId" clId="{E082F675-C361-4494-B595-6FBD9E0AE463}" dt="2021-12-23T11:14:51.304" v="411" actId="207"/>
          <ac:spMkLst>
            <pc:docMk/>
            <pc:sldMk cId="3491667514" sldId="268"/>
            <ac:spMk id="80" creationId="{010E1397-EEA7-400B-AE32-8E01BDCD1121}"/>
          </ac:spMkLst>
        </pc:spChg>
        <pc:spChg chg="mod">
          <ac:chgData name="Paul Bloemers" userId="fe3832ff3b233e04" providerId="LiveId" clId="{E082F675-C361-4494-B595-6FBD9E0AE463}" dt="2021-12-23T11:14:51.304" v="411" actId="207"/>
          <ac:spMkLst>
            <pc:docMk/>
            <pc:sldMk cId="3491667514" sldId="268"/>
            <ac:spMk id="81" creationId="{B98AF3D8-85A6-463E-B434-8E67BCF9BDD7}"/>
          </ac:spMkLst>
        </pc:spChg>
        <pc:spChg chg="mod">
          <ac:chgData name="Paul Bloemers" userId="fe3832ff3b233e04" providerId="LiveId" clId="{E082F675-C361-4494-B595-6FBD9E0AE463}" dt="2021-12-23T11:14:51.304" v="411" actId="207"/>
          <ac:spMkLst>
            <pc:docMk/>
            <pc:sldMk cId="3491667514" sldId="268"/>
            <ac:spMk id="82" creationId="{6585EBA9-A2B6-4D8F-9D39-AC7198321988}"/>
          </ac:spMkLst>
        </pc:spChg>
        <pc:spChg chg="mod">
          <ac:chgData name="Paul Bloemers" userId="fe3832ff3b233e04" providerId="LiveId" clId="{E082F675-C361-4494-B595-6FBD9E0AE463}" dt="2021-12-23T11:14:51.304" v="411" actId="207"/>
          <ac:spMkLst>
            <pc:docMk/>
            <pc:sldMk cId="3491667514" sldId="268"/>
            <ac:spMk id="101" creationId="{0469B26E-D44D-47B2-8CC7-4BACA3842DD3}"/>
          </ac:spMkLst>
        </pc:spChg>
        <pc:spChg chg="mod">
          <ac:chgData name="Paul Bloemers" userId="fe3832ff3b233e04" providerId="LiveId" clId="{E082F675-C361-4494-B595-6FBD9E0AE463}" dt="2021-12-23T11:14:51.304" v="411" actId="207"/>
          <ac:spMkLst>
            <pc:docMk/>
            <pc:sldMk cId="3491667514" sldId="268"/>
            <ac:spMk id="102" creationId="{588FC218-5133-4819-94D7-19149C193756}"/>
          </ac:spMkLst>
        </pc:spChg>
        <pc:spChg chg="mod">
          <ac:chgData name="Paul Bloemers" userId="fe3832ff3b233e04" providerId="LiveId" clId="{E082F675-C361-4494-B595-6FBD9E0AE463}" dt="2021-12-23T11:14:51.304" v="411" actId="207"/>
          <ac:spMkLst>
            <pc:docMk/>
            <pc:sldMk cId="3491667514" sldId="268"/>
            <ac:spMk id="104" creationId="{EFBD07EC-7005-4CCB-8AF8-8AA2002CE8F7}"/>
          </ac:spMkLst>
        </pc:spChg>
        <pc:spChg chg="mod">
          <ac:chgData name="Paul Bloemers" userId="fe3832ff3b233e04" providerId="LiveId" clId="{E082F675-C361-4494-B595-6FBD9E0AE463}" dt="2021-12-23T11:14:51.304" v="411" actId="207"/>
          <ac:spMkLst>
            <pc:docMk/>
            <pc:sldMk cId="3491667514" sldId="268"/>
            <ac:spMk id="105" creationId="{CC104F62-6A20-451C-99AB-C0EE1BEDCFC7}"/>
          </ac:spMkLst>
        </pc:spChg>
        <pc:spChg chg="mod">
          <ac:chgData name="Paul Bloemers" userId="fe3832ff3b233e04" providerId="LiveId" clId="{E082F675-C361-4494-B595-6FBD9E0AE463}" dt="2021-12-23T11:14:51.304" v="411" actId="207"/>
          <ac:spMkLst>
            <pc:docMk/>
            <pc:sldMk cId="3491667514" sldId="268"/>
            <ac:spMk id="107" creationId="{D6FFC26C-BDBD-45BC-92F6-923561E7EBA7}"/>
          </ac:spMkLst>
        </pc:spChg>
        <pc:spChg chg="mod">
          <ac:chgData name="Paul Bloemers" userId="fe3832ff3b233e04" providerId="LiveId" clId="{E082F675-C361-4494-B595-6FBD9E0AE463}" dt="2021-12-23T11:14:51.304" v="411" actId="207"/>
          <ac:spMkLst>
            <pc:docMk/>
            <pc:sldMk cId="3491667514" sldId="268"/>
            <ac:spMk id="108" creationId="{F0793A27-353C-4586-9F6F-CCDA2FF902EB}"/>
          </ac:spMkLst>
        </pc:spChg>
        <pc:spChg chg="mod">
          <ac:chgData name="Paul Bloemers" userId="fe3832ff3b233e04" providerId="LiveId" clId="{E082F675-C361-4494-B595-6FBD9E0AE463}" dt="2021-12-23T11:14:51.304" v="411" actId="207"/>
          <ac:spMkLst>
            <pc:docMk/>
            <pc:sldMk cId="3491667514" sldId="268"/>
            <ac:spMk id="111" creationId="{AA3B50C8-B380-44AE-9AA0-961CEC674520}"/>
          </ac:spMkLst>
        </pc:spChg>
        <pc:spChg chg="mod">
          <ac:chgData name="Paul Bloemers" userId="fe3832ff3b233e04" providerId="LiveId" clId="{E082F675-C361-4494-B595-6FBD9E0AE463}" dt="2021-12-23T11:14:51.304" v="411" actId="207"/>
          <ac:spMkLst>
            <pc:docMk/>
            <pc:sldMk cId="3491667514" sldId="268"/>
            <ac:spMk id="114" creationId="{84C7A6FC-2852-4704-8789-BC340AF965CF}"/>
          </ac:spMkLst>
        </pc:spChg>
        <pc:spChg chg="mod">
          <ac:chgData name="Paul Bloemers" userId="fe3832ff3b233e04" providerId="LiveId" clId="{E082F675-C361-4494-B595-6FBD9E0AE463}" dt="2021-12-23T11:14:51.304" v="411" actId="207"/>
          <ac:spMkLst>
            <pc:docMk/>
            <pc:sldMk cId="3491667514" sldId="268"/>
            <ac:spMk id="115" creationId="{0A2C986E-67FB-4D94-B254-016D46D01120}"/>
          </ac:spMkLst>
        </pc:spChg>
        <pc:spChg chg="mod">
          <ac:chgData name="Paul Bloemers" userId="fe3832ff3b233e04" providerId="LiveId" clId="{E082F675-C361-4494-B595-6FBD9E0AE463}" dt="2021-12-23T11:14:51.304" v="411" actId="207"/>
          <ac:spMkLst>
            <pc:docMk/>
            <pc:sldMk cId="3491667514" sldId="268"/>
            <ac:spMk id="132" creationId="{B3756BE0-6192-4D19-8776-7FDDD0F71D5B}"/>
          </ac:spMkLst>
        </pc:spChg>
        <pc:spChg chg="mod">
          <ac:chgData name="Paul Bloemers" userId="fe3832ff3b233e04" providerId="LiveId" clId="{E082F675-C361-4494-B595-6FBD9E0AE463}" dt="2021-12-23T11:14:51.304" v="411" actId="207"/>
          <ac:spMkLst>
            <pc:docMk/>
            <pc:sldMk cId="3491667514" sldId="268"/>
            <ac:spMk id="133" creationId="{389B519B-2902-49EA-A7BA-321BB02B0A25}"/>
          </ac:spMkLst>
        </pc:spChg>
        <pc:spChg chg="mod">
          <ac:chgData name="Paul Bloemers" userId="fe3832ff3b233e04" providerId="LiveId" clId="{E082F675-C361-4494-B595-6FBD9E0AE463}" dt="2021-12-23T11:14:51.304" v="411" actId="207"/>
          <ac:spMkLst>
            <pc:docMk/>
            <pc:sldMk cId="3491667514" sldId="268"/>
            <ac:spMk id="135" creationId="{C1C5DE5A-4E1F-4AB7-8FC5-44B56B0FAFD9}"/>
          </ac:spMkLst>
        </pc:spChg>
        <pc:spChg chg="mod">
          <ac:chgData name="Paul Bloemers" userId="fe3832ff3b233e04" providerId="LiveId" clId="{E082F675-C361-4494-B595-6FBD9E0AE463}" dt="2021-12-24T10:22:23.771" v="2214" actId="20577"/>
          <ac:spMkLst>
            <pc:docMk/>
            <pc:sldMk cId="3491667514" sldId="268"/>
            <ac:spMk id="136" creationId="{DFF306DF-9BEB-43CF-87C2-10E9F07C8907}"/>
          </ac:spMkLst>
        </pc:spChg>
        <pc:spChg chg="mod">
          <ac:chgData name="Paul Bloemers" userId="fe3832ff3b233e04" providerId="LiveId" clId="{E082F675-C361-4494-B595-6FBD9E0AE463}" dt="2021-12-23T11:14:51.304" v="411" actId="207"/>
          <ac:spMkLst>
            <pc:docMk/>
            <pc:sldMk cId="3491667514" sldId="268"/>
            <ac:spMk id="137" creationId="{DCDAB93C-B622-4046-91E6-7B0B57AB6563}"/>
          </ac:spMkLst>
        </pc:spChg>
        <pc:spChg chg="mod">
          <ac:chgData name="Paul Bloemers" userId="fe3832ff3b233e04" providerId="LiveId" clId="{E082F675-C361-4494-B595-6FBD9E0AE463}" dt="2021-12-23T11:14:51.304" v="411" actId="207"/>
          <ac:spMkLst>
            <pc:docMk/>
            <pc:sldMk cId="3491667514" sldId="268"/>
            <ac:spMk id="138" creationId="{BEB1C807-9C35-46AC-906B-0A423D1D0B20}"/>
          </ac:spMkLst>
        </pc:spChg>
        <pc:spChg chg="add mod">
          <ac:chgData name="Paul Bloemers" userId="fe3832ff3b233e04" providerId="LiveId" clId="{E082F675-C361-4494-B595-6FBD9E0AE463}" dt="2021-12-23T11:17:00.015" v="452"/>
          <ac:spMkLst>
            <pc:docMk/>
            <pc:sldMk cId="3491667514" sldId="268"/>
            <ac:spMk id="139" creationId="{94D1189E-CC83-4D33-9D2A-617C07D01F2C}"/>
          </ac:spMkLst>
        </pc:spChg>
        <pc:spChg chg="mod">
          <ac:chgData name="Paul Bloemers" userId="fe3832ff3b233e04" providerId="LiveId" clId="{E082F675-C361-4494-B595-6FBD9E0AE463}" dt="2021-12-23T11:14:51.304" v="411" actId="207"/>
          <ac:spMkLst>
            <pc:docMk/>
            <pc:sldMk cId="3491667514" sldId="268"/>
            <ac:spMk id="140" creationId="{9D38A578-EB1A-4897-86BA-55173FAC3DEB}"/>
          </ac:spMkLst>
        </pc:spChg>
        <pc:spChg chg="mod">
          <ac:chgData name="Paul Bloemers" userId="fe3832ff3b233e04" providerId="LiveId" clId="{E082F675-C361-4494-B595-6FBD9E0AE463}" dt="2021-12-23T11:14:51.304" v="411" actId="207"/>
          <ac:spMkLst>
            <pc:docMk/>
            <pc:sldMk cId="3491667514" sldId="268"/>
            <ac:spMk id="143" creationId="{06BAF4AD-07F7-47F8-9ACF-E31E6E0A80D3}"/>
          </ac:spMkLst>
        </pc:spChg>
        <pc:spChg chg="mod">
          <ac:chgData name="Paul Bloemers" userId="fe3832ff3b233e04" providerId="LiveId" clId="{E082F675-C361-4494-B595-6FBD9E0AE463}" dt="2021-12-23T11:14:51.304" v="411" actId="207"/>
          <ac:spMkLst>
            <pc:docMk/>
            <pc:sldMk cId="3491667514" sldId="268"/>
            <ac:spMk id="144" creationId="{06393713-D731-41D9-B036-E1C9F9292514}"/>
          </ac:spMkLst>
        </pc:spChg>
        <pc:spChg chg="add del">
          <ac:chgData name="Paul Bloemers" userId="fe3832ff3b233e04" providerId="LiveId" clId="{E082F675-C361-4494-B595-6FBD9E0AE463}" dt="2021-12-23T11:16:12.541" v="437" actId="478"/>
          <ac:spMkLst>
            <pc:docMk/>
            <pc:sldMk cId="3491667514" sldId="268"/>
            <ac:spMk id="145" creationId="{154216E5-DAEF-4D7C-82AF-AFA108A00332}"/>
          </ac:spMkLst>
        </pc:spChg>
        <pc:spChg chg="del">
          <ac:chgData name="Paul Bloemers" userId="fe3832ff3b233e04" providerId="LiveId" clId="{E082F675-C361-4494-B595-6FBD9E0AE463}" dt="2021-12-23T11:16:16.869" v="440" actId="478"/>
          <ac:spMkLst>
            <pc:docMk/>
            <pc:sldMk cId="3491667514" sldId="268"/>
            <ac:spMk id="146" creationId="{09A9F717-25CD-4C3C-B21A-B2A6CE1D8D5F}"/>
          </ac:spMkLst>
        </pc:spChg>
        <pc:spChg chg="del">
          <ac:chgData name="Paul Bloemers" userId="fe3832ff3b233e04" providerId="LiveId" clId="{E082F675-C361-4494-B595-6FBD9E0AE463}" dt="2021-12-23T11:16:11.370" v="436" actId="478"/>
          <ac:spMkLst>
            <pc:docMk/>
            <pc:sldMk cId="3491667514" sldId="268"/>
            <ac:spMk id="147" creationId="{4222FF55-0FB0-4C95-A995-C1E80E0FEB65}"/>
          </ac:spMkLst>
        </pc:spChg>
        <pc:spChg chg="mod">
          <ac:chgData name="Paul Bloemers" userId="fe3832ff3b233e04" providerId="LiveId" clId="{E082F675-C361-4494-B595-6FBD9E0AE463}" dt="2021-12-23T11:18:07.547" v="462" actId="1076"/>
          <ac:spMkLst>
            <pc:docMk/>
            <pc:sldMk cId="3491667514" sldId="268"/>
            <ac:spMk id="148" creationId="{1B34180D-CDA8-4DF7-836B-CBCE457B6486}"/>
          </ac:spMkLst>
        </pc:spChg>
        <pc:spChg chg="add del mod">
          <ac:chgData name="Paul Bloemers" userId="fe3832ff3b233e04" providerId="LiveId" clId="{E082F675-C361-4494-B595-6FBD9E0AE463}" dt="2021-12-23T11:18:00.593" v="460" actId="1076"/>
          <ac:spMkLst>
            <pc:docMk/>
            <pc:sldMk cId="3491667514" sldId="268"/>
            <ac:spMk id="149" creationId="{FDB77225-5DDF-4CF6-A5F3-26E8F6BB8AFA}"/>
          </ac:spMkLst>
        </pc:spChg>
        <pc:spChg chg="mod">
          <ac:chgData name="Paul Bloemers" userId="fe3832ff3b233e04" providerId="LiveId" clId="{E082F675-C361-4494-B595-6FBD9E0AE463}" dt="2021-12-23T11:18:04.287" v="461" actId="1076"/>
          <ac:spMkLst>
            <pc:docMk/>
            <pc:sldMk cId="3491667514" sldId="268"/>
            <ac:spMk id="150" creationId="{45833E75-E506-49B9-B9FB-7D011B448DA2}"/>
          </ac:spMkLst>
        </pc:spChg>
        <pc:spChg chg="mod">
          <ac:chgData name="Paul Bloemers" userId="fe3832ff3b233e04" providerId="LiveId" clId="{E082F675-C361-4494-B595-6FBD9E0AE463}" dt="2021-12-23T11:17:55.588" v="459" actId="1076"/>
          <ac:spMkLst>
            <pc:docMk/>
            <pc:sldMk cId="3491667514" sldId="268"/>
            <ac:spMk id="151" creationId="{F2BDAB9C-0BCA-4AEB-9958-EEDD5A13B14D}"/>
          </ac:spMkLst>
        </pc:spChg>
        <pc:spChg chg="mod">
          <ac:chgData name="Paul Bloemers" userId="fe3832ff3b233e04" providerId="LiveId" clId="{E082F675-C361-4494-B595-6FBD9E0AE463}" dt="2021-12-23T11:17:50.308" v="458" actId="1076"/>
          <ac:spMkLst>
            <pc:docMk/>
            <pc:sldMk cId="3491667514" sldId="268"/>
            <ac:spMk id="152" creationId="{33480D0D-FFAC-4307-B70B-794A8478D0FE}"/>
          </ac:spMkLst>
        </pc:spChg>
        <pc:spChg chg="add del mod">
          <ac:chgData name="Paul Bloemers" userId="fe3832ff3b233e04" providerId="LiveId" clId="{E082F675-C361-4494-B595-6FBD9E0AE463}" dt="2021-12-23T11:17:23.399" v="455" actId="1076"/>
          <ac:spMkLst>
            <pc:docMk/>
            <pc:sldMk cId="3491667514" sldId="268"/>
            <ac:spMk id="153" creationId="{ADD7C95C-DA99-4EA6-A3EA-B812FDFE36F6}"/>
          </ac:spMkLst>
        </pc:spChg>
        <pc:spChg chg="mod">
          <ac:chgData name="Paul Bloemers" userId="fe3832ff3b233e04" providerId="LiveId" clId="{E082F675-C361-4494-B595-6FBD9E0AE463}" dt="2021-12-23T11:14:51.304" v="411" actId="207"/>
          <ac:spMkLst>
            <pc:docMk/>
            <pc:sldMk cId="3491667514" sldId="268"/>
            <ac:spMk id="156" creationId="{10D9E86B-F16F-441E-BF5A-F197F0476BB9}"/>
          </ac:spMkLst>
        </pc:spChg>
        <pc:spChg chg="mod">
          <ac:chgData name="Paul Bloemers" userId="fe3832ff3b233e04" providerId="LiveId" clId="{E082F675-C361-4494-B595-6FBD9E0AE463}" dt="2021-12-23T11:14:51.304" v="411" actId="207"/>
          <ac:spMkLst>
            <pc:docMk/>
            <pc:sldMk cId="3491667514" sldId="268"/>
            <ac:spMk id="157" creationId="{3AE2EB14-379A-49A5-8583-36DCFEA82D4A}"/>
          </ac:spMkLst>
        </pc:spChg>
        <pc:spChg chg="mod">
          <ac:chgData name="Paul Bloemers" userId="fe3832ff3b233e04" providerId="LiveId" clId="{E082F675-C361-4494-B595-6FBD9E0AE463}" dt="2021-12-23T11:18:16.349" v="464" actId="1076"/>
          <ac:spMkLst>
            <pc:docMk/>
            <pc:sldMk cId="3491667514" sldId="268"/>
            <ac:spMk id="158" creationId="{BDA700E7-37D1-4C5B-AED1-EFFA26E69A5D}"/>
          </ac:spMkLst>
        </pc:spChg>
        <pc:spChg chg="mod">
          <ac:chgData name="Paul Bloemers" userId="fe3832ff3b233e04" providerId="LiveId" clId="{E082F675-C361-4494-B595-6FBD9E0AE463}" dt="2021-12-23T11:18:22.701" v="465" actId="1076"/>
          <ac:spMkLst>
            <pc:docMk/>
            <pc:sldMk cId="3491667514" sldId="268"/>
            <ac:spMk id="159" creationId="{11EC1C5B-BE97-458D-B48D-90E1185AD864}"/>
          </ac:spMkLst>
        </pc:spChg>
        <pc:spChg chg="mod">
          <ac:chgData name="Paul Bloemers" userId="fe3832ff3b233e04" providerId="LiveId" clId="{E082F675-C361-4494-B595-6FBD9E0AE463}" dt="2021-12-23T11:18:10.886" v="463" actId="1076"/>
          <ac:spMkLst>
            <pc:docMk/>
            <pc:sldMk cId="3491667514" sldId="268"/>
            <ac:spMk id="160" creationId="{7530D95C-539F-473D-ACF2-76491A1E51DB}"/>
          </ac:spMkLst>
        </pc:spChg>
        <pc:spChg chg="mod">
          <ac:chgData name="Paul Bloemers" userId="fe3832ff3b233e04" providerId="LiveId" clId="{E082F675-C361-4494-B595-6FBD9E0AE463}" dt="2021-12-23T11:14:51.304" v="411" actId="207"/>
          <ac:spMkLst>
            <pc:docMk/>
            <pc:sldMk cId="3491667514" sldId="268"/>
            <ac:spMk id="161" creationId="{0DA0FD09-47C2-4897-92F8-110A8816B909}"/>
          </ac:spMkLst>
        </pc:spChg>
        <pc:spChg chg="mod">
          <ac:chgData name="Paul Bloemers" userId="fe3832ff3b233e04" providerId="LiveId" clId="{E082F675-C361-4494-B595-6FBD9E0AE463}" dt="2021-12-23T11:14:51.304" v="411" actId="207"/>
          <ac:spMkLst>
            <pc:docMk/>
            <pc:sldMk cId="3491667514" sldId="268"/>
            <ac:spMk id="162" creationId="{5D4B7A15-1532-439B-818E-159F4F7AE33E}"/>
          </ac:spMkLst>
        </pc:spChg>
        <pc:spChg chg="mod">
          <ac:chgData name="Paul Bloemers" userId="fe3832ff3b233e04" providerId="LiveId" clId="{E082F675-C361-4494-B595-6FBD9E0AE463}" dt="2021-12-23T11:14:51.304" v="411" actId="207"/>
          <ac:spMkLst>
            <pc:docMk/>
            <pc:sldMk cId="3491667514" sldId="268"/>
            <ac:spMk id="163" creationId="{C1A3C8F4-0129-46A4-A6B2-3E1F52E6DE1E}"/>
          </ac:spMkLst>
        </pc:spChg>
        <pc:spChg chg="mod">
          <ac:chgData name="Paul Bloemers" userId="fe3832ff3b233e04" providerId="LiveId" clId="{E082F675-C361-4494-B595-6FBD9E0AE463}" dt="2021-12-23T11:14:51.304" v="411" actId="207"/>
          <ac:spMkLst>
            <pc:docMk/>
            <pc:sldMk cId="3491667514" sldId="268"/>
            <ac:spMk id="164" creationId="{20B8D696-18A8-4FCC-A6C0-451CCEF535F0}"/>
          </ac:spMkLst>
        </pc:spChg>
        <pc:spChg chg="mod">
          <ac:chgData name="Paul Bloemers" userId="fe3832ff3b233e04" providerId="LiveId" clId="{E082F675-C361-4494-B595-6FBD9E0AE463}" dt="2021-12-23T11:14:51.304" v="411" actId="207"/>
          <ac:spMkLst>
            <pc:docMk/>
            <pc:sldMk cId="3491667514" sldId="268"/>
            <ac:spMk id="165" creationId="{138F9F56-7F3E-45FD-8B5D-710CBF58775E}"/>
          </ac:spMkLst>
        </pc:spChg>
        <pc:spChg chg="mod">
          <ac:chgData name="Paul Bloemers" userId="fe3832ff3b233e04" providerId="LiveId" clId="{E082F675-C361-4494-B595-6FBD9E0AE463}" dt="2021-12-23T11:14:51.304" v="411" actId="207"/>
          <ac:spMkLst>
            <pc:docMk/>
            <pc:sldMk cId="3491667514" sldId="268"/>
            <ac:spMk id="166" creationId="{2B50620D-6695-49F7-B11F-C18E88658115}"/>
          </ac:spMkLst>
        </pc:spChg>
        <pc:spChg chg="mod">
          <ac:chgData name="Paul Bloemers" userId="fe3832ff3b233e04" providerId="LiveId" clId="{E082F675-C361-4494-B595-6FBD9E0AE463}" dt="2021-12-23T11:14:51.304" v="411" actId="207"/>
          <ac:spMkLst>
            <pc:docMk/>
            <pc:sldMk cId="3491667514" sldId="268"/>
            <ac:spMk id="167" creationId="{886C4393-90C9-4EB5-9ACC-C48B7E9F2D4D}"/>
          </ac:spMkLst>
        </pc:spChg>
        <pc:spChg chg="mod">
          <ac:chgData name="Paul Bloemers" userId="fe3832ff3b233e04" providerId="LiveId" clId="{E082F675-C361-4494-B595-6FBD9E0AE463}" dt="2021-12-24T10:22:26.408" v="2215" actId="20577"/>
          <ac:spMkLst>
            <pc:docMk/>
            <pc:sldMk cId="3491667514" sldId="268"/>
            <ac:spMk id="168" creationId="{F8E536DB-7007-4AF3-A568-6A9E2A9091A1}"/>
          </ac:spMkLst>
        </pc:spChg>
        <pc:spChg chg="mod">
          <ac:chgData name="Paul Bloemers" userId="fe3832ff3b233e04" providerId="LiveId" clId="{E082F675-C361-4494-B595-6FBD9E0AE463}" dt="2021-12-23T11:14:51.304" v="411" actId="207"/>
          <ac:spMkLst>
            <pc:docMk/>
            <pc:sldMk cId="3491667514" sldId="268"/>
            <ac:spMk id="169" creationId="{547B47E6-DDD1-4554-8255-65B35CB1F77E}"/>
          </ac:spMkLst>
        </pc:spChg>
        <pc:spChg chg="mod">
          <ac:chgData name="Paul Bloemers" userId="fe3832ff3b233e04" providerId="LiveId" clId="{E082F675-C361-4494-B595-6FBD9E0AE463}" dt="2021-12-23T11:14:51.304" v="411" actId="207"/>
          <ac:spMkLst>
            <pc:docMk/>
            <pc:sldMk cId="3491667514" sldId="268"/>
            <ac:spMk id="170" creationId="{AEDA967C-A7B1-48B1-B41B-BE4BBEFC26CE}"/>
          </ac:spMkLst>
        </pc:spChg>
        <pc:spChg chg="mod">
          <ac:chgData name="Paul Bloemers" userId="fe3832ff3b233e04" providerId="LiveId" clId="{E082F675-C361-4494-B595-6FBD9E0AE463}" dt="2021-12-23T11:17:43.450" v="457" actId="1076"/>
          <ac:spMkLst>
            <pc:docMk/>
            <pc:sldMk cId="3491667514" sldId="268"/>
            <ac:spMk id="171" creationId="{D0BAEB87-8DD7-407E-808F-64AA85617089}"/>
          </ac:spMkLst>
        </pc:spChg>
        <pc:spChg chg="mod">
          <ac:chgData name="Paul Bloemers" userId="fe3832ff3b233e04" providerId="LiveId" clId="{E082F675-C361-4494-B595-6FBD9E0AE463}" dt="2021-12-23T11:17:12.969" v="454" actId="1076"/>
          <ac:spMkLst>
            <pc:docMk/>
            <pc:sldMk cId="3491667514" sldId="268"/>
            <ac:spMk id="172" creationId="{8C83E31A-A347-4154-9109-CD17DA3BC75C}"/>
          </ac:spMkLst>
        </pc:spChg>
        <pc:spChg chg="mod">
          <ac:chgData name="Paul Bloemers" userId="fe3832ff3b233e04" providerId="LiveId" clId="{E082F675-C361-4494-B595-6FBD9E0AE463}" dt="2021-12-23T11:17:39.212" v="456" actId="1076"/>
          <ac:spMkLst>
            <pc:docMk/>
            <pc:sldMk cId="3491667514" sldId="268"/>
            <ac:spMk id="173" creationId="{EACBBF02-1403-43FC-9C7D-CB5D240417CC}"/>
          </ac:spMkLst>
        </pc:spChg>
        <pc:spChg chg="mod">
          <ac:chgData name="Paul Bloemers" userId="fe3832ff3b233e04" providerId="LiveId" clId="{E082F675-C361-4494-B595-6FBD9E0AE463}" dt="2021-12-23T11:14:51.304" v="411" actId="207"/>
          <ac:spMkLst>
            <pc:docMk/>
            <pc:sldMk cId="3491667514" sldId="268"/>
            <ac:spMk id="174" creationId="{AE8EFE2C-F912-4B05-8AC6-3E14653F674F}"/>
          </ac:spMkLst>
        </pc:spChg>
        <pc:spChg chg="mod">
          <ac:chgData name="Paul Bloemers" userId="fe3832ff3b233e04" providerId="LiveId" clId="{E082F675-C361-4494-B595-6FBD9E0AE463}" dt="2021-12-23T11:14:51.304" v="411" actId="207"/>
          <ac:spMkLst>
            <pc:docMk/>
            <pc:sldMk cId="3491667514" sldId="268"/>
            <ac:spMk id="175" creationId="{E3FB4F1D-58F4-4F66-9652-266B637681E5}"/>
          </ac:spMkLst>
        </pc:spChg>
        <pc:spChg chg="mod">
          <ac:chgData name="Paul Bloemers" userId="fe3832ff3b233e04" providerId="LiveId" clId="{E082F675-C361-4494-B595-6FBD9E0AE463}" dt="2021-12-23T11:14:51.304" v="411" actId="207"/>
          <ac:spMkLst>
            <pc:docMk/>
            <pc:sldMk cId="3491667514" sldId="268"/>
            <ac:spMk id="176" creationId="{5C2E2964-DD56-4BDA-B2DA-A743E2AFC7E6}"/>
          </ac:spMkLst>
        </pc:spChg>
        <pc:spChg chg="mod">
          <ac:chgData name="Paul Bloemers" userId="fe3832ff3b233e04" providerId="LiveId" clId="{E082F675-C361-4494-B595-6FBD9E0AE463}" dt="2021-12-23T11:14:51.304" v="411" actId="207"/>
          <ac:spMkLst>
            <pc:docMk/>
            <pc:sldMk cId="3491667514" sldId="268"/>
            <ac:spMk id="177" creationId="{429E66D7-2D5E-4107-8FCD-BA2291A820F3}"/>
          </ac:spMkLst>
        </pc:spChg>
        <pc:spChg chg="add mod">
          <ac:chgData name="Paul Bloemers" userId="fe3832ff3b233e04" providerId="LiveId" clId="{E082F675-C361-4494-B595-6FBD9E0AE463}" dt="2021-12-23T11:17:00.015" v="452"/>
          <ac:spMkLst>
            <pc:docMk/>
            <pc:sldMk cId="3491667514" sldId="268"/>
            <ac:spMk id="180" creationId="{5BBBDE1A-3D1F-4227-982D-C7ECB051FE59}"/>
          </ac:spMkLst>
        </pc:spChg>
        <pc:spChg chg="add mod">
          <ac:chgData name="Paul Bloemers" userId="fe3832ff3b233e04" providerId="LiveId" clId="{E082F675-C361-4494-B595-6FBD9E0AE463}" dt="2021-12-23T11:17:00.015" v="452"/>
          <ac:spMkLst>
            <pc:docMk/>
            <pc:sldMk cId="3491667514" sldId="268"/>
            <ac:spMk id="181" creationId="{0C5B7B50-5BD1-404A-B0CA-177D48A3BC5E}"/>
          </ac:spMkLst>
        </pc:spChg>
        <pc:spChg chg="add mod">
          <ac:chgData name="Paul Bloemers" userId="fe3832ff3b233e04" providerId="LiveId" clId="{E082F675-C361-4494-B595-6FBD9E0AE463}" dt="2021-12-23T11:17:00.015" v="452"/>
          <ac:spMkLst>
            <pc:docMk/>
            <pc:sldMk cId="3491667514" sldId="268"/>
            <ac:spMk id="183" creationId="{FEDC63F0-9318-4690-9D65-41B95152C638}"/>
          </ac:spMkLst>
        </pc:spChg>
        <pc:spChg chg="add mod">
          <ac:chgData name="Paul Bloemers" userId="fe3832ff3b233e04" providerId="LiveId" clId="{E082F675-C361-4494-B595-6FBD9E0AE463}" dt="2021-12-23T11:17:00.015" v="452"/>
          <ac:spMkLst>
            <pc:docMk/>
            <pc:sldMk cId="3491667514" sldId="268"/>
            <ac:spMk id="184" creationId="{355A7AA7-2945-473C-BF05-12ACA830F0F2}"/>
          </ac:spMkLst>
        </pc:spChg>
        <pc:spChg chg="add mod">
          <ac:chgData name="Paul Bloemers" userId="fe3832ff3b233e04" providerId="LiveId" clId="{E082F675-C361-4494-B595-6FBD9E0AE463}" dt="2021-12-23T11:17:00.015" v="452"/>
          <ac:spMkLst>
            <pc:docMk/>
            <pc:sldMk cId="3491667514" sldId="268"/>
            <ac:spMk id="187" creationId="{9A46F91E-B81E-4C34-A938-33746C598E63}"/>
          </ac:spMkLst>
        </pc:spChg>
        <pc:spChg chg="add mod">
          <ac:chgData name="Paul Bloemers" userId="fe3832ff3b233e04" providerId="LiveId" clId="{E082F675-C361-4494-B595-6FBD9E0AE463}" dt="2021-12-23T11:17:00.015" v="452"/>
          <ac:spMkLst>
            <pc:docMk/>
            <pc:sldMk cId="3491667514" sldId="268"/>
            <ac:spMk id="189" creationId="{E93EAC77-EB5E-4AB0-8AE5-40EE2B001AAA}"/>
          </ac:spMkLst>
        </pc:spChg>
        <pc:spChg chg="add mod">
          <ac:chgData name="Paul Bloemers" userId="fe3832ff3b233e04" providerId="LiveId" clId="{E082F675-C361-4494-B595-6FBD9E0AE463}" dt="2021-12-23T11:17:00.015" v="452"/>
          <ac:spMkLst>
            <pc:docMk/>
            <pc:sldMk cId="3491667514" sldId="268"/>
            <ac:spMk id="190" creationId="{B46722F6-3460-4808-8F51-DB4765AB17AD}"/>
          </ac:spMkLst>
        </pc:spChg>
        <pc:spChg chg="add mod">
          <ac:chgData name="Paul Bloemers" userId="fe3832ff3b233e04" providerId="LiveId" clId="{E082F675-C361-4494-B595-6FBD9E0AE463}" dt="2021-12-23T11:17:00.015" v="452"/>
          <ac:spMkLst>
            <pc:docMk/>
            <pc:sldMk cId="3491667514" sldId="268"/>
            <ac:spMk id="193" creationId="{7850B34E-C7B7-44C4-B8DC-0408F746CC98}"/>
          </ac:spMkLst>
        </pc:spChg>
        <pc:spChg chg="add mod">
          <ac:chgData name="Paul Bloemers" userId="fe3832ff3b233e04" providerId="LiveId" clId="{E082F675-C361-4494-B595-6FBD9E0AE463}" dt="2021-12-23T11:17:00.015" v="452"/>
          <ac:spMkLst>
            <pc:docMk/>
            <pc:sldMk cId="3491667514" sldId="268"/>
            <ac:spMk id="194" creationId="{85F4509B-D22A-4911-83D1-82EEBC57FB59}"/>
          </ac:spMkLst>
        </pc:spChg>
        <pc:spChg chg="add mod">
          <ac:chgData name="Paul Bloemers" userId="fe3832ff3b233e04" providerId="LiveId" clId="{E082F675-C361-4494-B595-6FBD9E0AE463}" dt="2021-12-23T11:17:00.015" v="452"/>
          <ac:spMkLst>
            <pc:docMk/>
            <pc:sldMk cId="3491667514" sldId="268"/>
            <ac:spMk id="195" creationId="{EF3EF164-2D5E-48DB-B81C-E4F6DCAB6ADB}"/>
          </ac:spMkLst>
        </pc:spChg>
        <pc:spChg chg="add mod">
          <ac:chgData name="Paul Bloemers" userId="fe3832ff3b233e04" providerId="LiveId" clId="{E082F675-C361-4494-B595-6FBD9E0AE463}" dt="2021-12-23T11:17:00.015" v="452"/>
          <ac:spMkLst>
            <pc:docMk/>
            <pc:sldMk cId="3491667514" sldId="268"/>
            <ac:spMk id="198" creationId="{86EB342D-E8FF-45F6-B6A9-B996F69600F6}"/>
          </ac:spMkLst>
        </pc:spChg>
        <pc:spChg chg="add mod">
          <ac:chgData name="Paul Bloemers" userId="fe3832ff3b233e04" providerId="LiveId" clId="{E082F675-C361-4494-B595-6FBD9E0AE463}" dt="2021-12-23T11:17:00.015" v="452"/>
          <ac:spMkLst>
            <pc:docMk/>
            <pc:sldMk cId="3491667514" sldId="268"/>
            <ac:spMk id="199" creationId="{01872D22-AF79-45D0-BDFF-A8A78CED6171}"/>
          </ac:spMkLst>
        </pc:spChg>
        <pc:spChg chg="add mod">
          <ac:chgData name="Paul Bloemers" userId="fe3832ff3b233e04" providerId="LiveId" clId="{E082F675-C361-4494-B595-6FBD9E0AE463}" dt="2021-12-23T11:17:00.015" v="452"/>
          <ac:spMkLst>
            <pc:docMk/>
            <pc:sldMk cId="3491667514" sldId="268"/>
            <ac:spMk id="200" creationId="{B4555F4D-DC5C-4230-AFB7-0772F15BC91C}"/>
          </ac:spMkLst>
        </pc:spChg>
        <pc:spChg chg="add mod">
          <ac:chgData name="Paul Bloemers" userId="fe3832ff3b233e04" providerId="LiveId" clId="{E082F675-C361-4494-B595-6FBD9E0AE463}" dt="2021-12-23T11:17:00.015" v="452"/>
          <ac:spMkLst>
            <pc:docMk/>
            <pc:sldMk cId="3491667514" sldId="268"/>
            <ac:spMk id="201" creationId="{5DF7BC8F-ECE5-4070-949B-D846B41557B0}"/>
          </ac:spMkLst>
        </pc:spChg>
        <pc:spChg chg="add mod">
          <ac:chgData name="Paul Bloemers" userId="fe3832ff3b233e04" providerId="LiveId" clId="{E082F675-C361-4494-B595-6FBD9E0AE463}" dt="2021-12-23T11:17:00.015" v="452"/>
          <ac:spMkLst>
            <pc:docMk/>
            <pc:sldMk cId="3491667514" sldId="268"/>
            <ac:spMk id="202" creationId="{79C84C71-FA3D-4306-B753-F8BE2849BD20}"/>
          </ac:spMkLst>
        </pc:spChg>
        <pc:spChg chg="add mod">
          <ac:chgData name="Paul Bloemers" userId="fe3832ff3b233e04" providerId="LiveId" clId="{E082F675-C361-4494-B595-6FBD9E0AE463}" dt="2021-12-23T11:17:00.015" v="452"/>
          <ac:spMkLst>
            <pc:docMk/>
            <pc:sldMk cId="3491667514" sldId="268"/>
            <ac:spMk id="203" creationId="{DE59EC57-EFE8-4741-9B77-2FD4E36F2F1D}"/>
          </ac:spMkLst>
        </pc:spChg>
        <pc:spChg chg="add mod">
          <ac:chgData name="Paul Bloemers" userId="fe3832ff3b233e04" providerId="LiveId" clId="{E082F675-C361-4494-B595-6FBD9E0AE463}" dt="2021-12-23T11:17:00.015" v="452"/>
          <ac:spMkLst>
            <pc:docMk/>
            <pc:sldMk cId="3491667514" sldId="268"/>
            <ac:spMk id="204" creationId="{3542D7C9-31C4-495B-A0AC-F00CA828D738}"/>
          </ac:spMkLst>
        </pc:spChg>
        <pc:cxnChg chg="del mod">
          <ac:chgData name="Paul Bloemers" userId="fe3832ff3b233e04" providerId="LiveId" clId="{E082F675-C361-4494-B595-6FBD9E0AE463}" dt="2021-12-23T11:15:52.164" v="424" actId="478"/>
          <ac:cxnSpMkLst>
            <pc:docMk/>
            <pc:sldMk cId="3491667514" sldId="268"/>
            <ac:cxnSpMk id="7" creationId="{4326A071-4614-4494-B406-FBEF68903D9A}"/>
          </ac:cxnSpMkLst>
        </pc:cxnChg>
        <pc:cxnChg chg="del mod">
          <ac:chgData name="Paul Bloemers" userId="fe3832ff3b233e04" providerId="LiveId" clId="{E082F675-C361-4494-B595-6FBD9E0AE463}" dt="2021-12-23T11:15:40.796" v="415" actId="478"/>
          <ac:cxnSpMkLst>
            <pc:docMk/>
            <pc:sldMk cId="3491667514" sldId="268"/>
            <ac:cxnSpMk id="8" creationId="{1496FE94-6A27-4C4E-9EE0-A72699BA336D}"/>
          </ac:cxnSpMkLst>
        </pc:cxnChg>
        <pc:cxnChg chg="del mod">
          <ac:chgData name="Paul Bloemers" userId="fe3832ff3b233e04" providerId="LiveId" clId="{E082F675-C361-4494-B595-6FBD9E0AE463}" dt="2021-12-23T11:15:51.055" v="423" actId="478"/>
          <ac:cxnSpMkLst>
            <pc:docMk/>
            <pc:sldMk cId="3491667514" sldId="268"/>
            <ac:cxnSpMk id="16" creationId="{08268B23-9C90-4BD6-B219-CEC15C325BC2}"/>
          </ac:cxnSpMkLst>
        </pc:cxnChg>
        <pc:cxnChg chg="add del mod">
          <ac:chgData name="Paul Bloemers" userId="fe3832ff3b233e04" providerId="LiveId" clId="{E082F675-C361-4494-B595-6FBD9E0AE463}" dt="2021-12-23T11:16:15.118" v="439" actId="478"/>
          <ac:cxnSpMkLst>
            <pc:docMk/>
            <pc:sldMk cId="3491667514" sldId="268"/>
            <ac:cxnSpMk id="17" creationId="{A0C25FFD-605F-4D19-9F2C-555DDBE861F1}"/>
          </ac:cxnSpMkLst>
        </pc:cxnChg>
        <pc:cxnChg chg="del mod">
          <ac:chgData name="Paul Bloemers" userId="fe3832ff3b233e04" providerId="LiveId" clId="{E082F675-C361-4494-B595-6FBD9E0AE463}" dt="2021-12-23T11:15:40.796" v="415" actId="478"/>
          <ac:cxnSpMkLst>
            <pc:docMk/>
            <pc:sldMk cId="3491667514" sldId="268"/>
            <ac:cxnSpMk id="21" creationId="{16E2A0B9-A22A-4BC4-B3DA-247530DA178E}"/>
          </ac:cxnSpMkLst>
        </pc:cxnChg>
        <pc:cxnChg chg="del mod">
          <ac:chgData name="Paul Bloemers" userId="fe3832ff3b233e04" providerId="LiveId" clId="{E082F675-C361-4494-B595-6FBD9E0AE463}" dt="2021-12-23T11:16:18.306" v="441" actId="478"/>
          <ac:cxnSpMkLst>
            <pc:docMk/>
            <pc:sldMk cId="3491667514" sldId="268"/>
            <ac:cxnSpMk id="22" creationId="{E22F8C18-02CE-43BD-AB06-E497E720A9DB}"/>
          </ac:cxnSpMkLst>
        </pc:cxnChg>
        <pc:cxnChg chg="del mod">
          <ac:chgData name="Paul Bloemers" userId="fe3832ff3b233e04" providerId="LiveId" clId="{E082F675-C361-4494-B595-6FBD9E0AE463}" dt="2021-12-23T11:15:45.150" v="419" actId="478"/>
          <ac:cxnSpMkLst>
            <pc:docMk/>
            <pc:sldMk cId="3491667514" sldId="268"/>
            <ac:cxnSpMk id="24" creationId="{91C350AC-6D80-40B9-8F2D-1ECB522840C6}"/>
          </ac:cxnSpMkLst>
        </pc:cxnChg>
        <pc:cxnChg chg="del">
          <ac:chgData name="Paul Bloemers" userId="fe3832ff3b233e04" providerId="LiveId" clId="{E082F675-C361-4494-B595-6FBD9E0AE463}" dt="2021-12-23T11:16:24.354" v="446" actId="478"/>
          <ac:cxnSpMkLst>
            <pc:docMk/>
            <pc:sldMk cId="3491667514" sldId="268"/>
            <ac:cxnSpMk id="28" creationId="{C2179754-0CEC-4012-B76C-53CD224593A7}"/>
          </ac:cxnSpMkLst>
        </pc:cxnChg>
        <pc:cxnChg chg="del">
          <ac:chgData name="Paul Bloemers" userId="fe3832ff3b233e04" providerId="LiveId" clId="{E082F675-C361-4494-B595-6FBD9E0AE463}" dt="2021-12-23T11:16:22.150" v="444" actId="478"/>
          <ac:cxnSpMkLst>
            <pc:docMk/>
            <pc:sldMk cId="3491667514" sldId="268"/>
            <ac:cxnSpMk id="30" creationId="{B1E249FD-968D-4A6A-8B99-D133F541334C}"/>
          </ac:cxnSpMkLst>
        </pc:cxnChg>
        <pc:cxnChg chg="del mod">
          <ac:chgData name="Paul Bloemers" userId="fe3832ff3b233e04" providerId="LiveId" clId="{E082F675-C361-4494-B595-6FBD9E0AE463}" dt="2021-12-23T11:16:00.863" v="429" actId="478"/>
          <ac:cxnSpMkLst>
            <pc:docMk/>
            <pc:sldMk cId="3491667514" sldId="268"/>
            <ac:cxnSpMk id="33" creationId="{DC4B39EF-1E6D-4DEF-BCAB-F8EA7BAF83C4}"/>
          </ac:cxnSpMkLst>
        </pc:cxnChg>
        <pc:cxnChg chg="mod">
          <ac:chgData name="Paul Bloemers" userId="fe3832ff3b233e04" providerId="LiveId" clId="{E082F675-C361-4494-B595-6FBD9E0AE463}" dt="2021-12-24T08:19:55.630" v="833" actId="208"/>
          <ac:cxnSpMkLst>
            <pc:docMk/>
            <pc:sldMk cId="3491667514" sldId="268"/>
            <ac:cxnSpMk id="36" creationId="{2D2C1022-7E8E-4D7B-9863-7C2B382FAEFD}"/>
          </ac:cxnSpMkLst>
        </pc:cxnChg>
        <pc:cxnChg chg="mod">
          <ac:chgData name="Paul Bloemers" userId="fe3832ff3b233e04" providerId="LiveId" clId="{E082F675-C361-4494-B595-6FBD9E0AE463}" dt="2021-12-24T08:21:21.260" v="843" actId="208"/>
          <ac:cxnSpMkLst>
            <pc:docMk/>
            <pc:sldMk cId="3491667514" sldId="268"/>
            <ac:cxnSpMk id="37" creationId="{CA5109D7-3845-41CD-8A9A-5782CC6FB815}"/>
          </ac:cxnSpMkLst>
        </pc:cxnChg>
        <pc:cxnChg chg="mod">
          <ac:chgData name="Paul Bloemers" userId="fe3832ff3b233e04" providerId="LiveId" clId="{E082F675-C361-4494-B595-6FBD9E0AE463}" dt="2021-12-24T08:20:15.770" v="835" actId="208"/>
          <ac:cxnSpMkLst>
            <pc:docMk/>
            <pc:sldMk cId="3491667514" sldId="268"/>
            <ac:cxnSpMk id="39" creationId="{5F691BD1-32F0-4DC8-A1EE-4675611F2091}"/>
          </ac:cxnSpMkLst>
        </pc:cxnChg>
        <pc:cxnChg chg="mod">
          <ac:chgData name="Paul Bloemers" userId="fe3832ff3b233e04" providerId="LiveId" clId="{E082F675-C361-4494-B595-6FBD9E0AE463}" dt="2021-12-24T08:21:21.260" v="843" actId="208"/>
          <ac:cxnSpMkLst>
            <pc:docMk/>
            <pc:sldMk cId="3491667514" sldId="268"/>
            <ac:cxnSpMk id="40" creationId="{73F5472B-2665-4D1B-BA8F-368E9FDFEADC}"/>
          </ac:cxnSpMkLst>
        </pc:cxnChg>
        <pc:cxnChg chg="mod">
          <ac:chgData name="Paul Bloemers" userId="fe3832ff3b233e04" providerId="LiveId" clId="{E082F675-C361-4494-B595-6FBD9E0AE463}" dt="2021-12-24T08:21:05.948" v="841" actId="208"/>
          <ac:cxnSpMkLst>
            <pc:docMk/>
            <pc:sldMk cId="3491667514" sldId="268"/>
            <ac:cxnSpMk id="42" creationId="{AD4A21F3-4DBE-448C-B2C2-1A36A6BC9D9F}"/>
          </ac:cxnSpMkLst>
        </pc:cxnChg>
        <pc:cxnChg chg="mod">
          <ac:chgData name="Paul Bloemers" userId="fe3832ff3b233e04" providerId="LiveId" clId="{E082F675-C361-4494-B595-6FBD9E0AE463}" dt="2021-12-24T08:21:21.260" v="843" actId="208"/>
          <ac:cxnSpMkLst>
            <pc:docMk/>
            <pc:sldMk cId="3491667514" sldId="268"/>
            <ac:cxnSpMk id="43" creationId="{626D345A-173D-4EDA-A94F-2999ACE7E06D}"/>
          </ac:cxnSpMkLst>
        </pc:cxnChg>
        <pc:cxnChg chg="mod">
          <ac:chgData name="Paul Bloemers" userId="fe3832ff3b233e04" providerId="LiveId" clId="{E082F675-C361-4494-B595-6FBD9E0AE463}" dt="2021-12-24T08:20:06.700" v="834" actId="208"/>
          <ac:cxnSpMkLst>
            <pc:docMk/>
            <pc:sldMk cId="3491667514" sldId="268"/>
            <ac:cxnSpMk id="71" creationId="{4513CE5F-BC8C-4E8E-88D6-D82B8A3340FE}"/>
          </ac:cxnSpMkLst>
        </pc:cxnChg>
        <pc:cxnChg chg="mod">
          <ac:chgData name="Paul Bloemers" userId="fe3832ff3b233e04" providerId="LiveId" clId="{E082F675-C361-4494-B595-6FBD9E0AE463}" dt="2021-12-24T08:20:06.700" v="834" actId="208"/>
          <ac:cxnSpMkLst>
            <pc:docMk/>
            <pc:sldMk cId="3491667514" sldId="268"/>
            <ac:cxnSpMk id="72" creationId="{027F253F-2ADD-460A-B3AC-6104AF634918}"/>
          </ac:cxnSpMkLst>
        </pc:cxnChg>
        <pc:cxnChg chg="mod">
          <ac:chgData name="Paul Bloemers" userId="fe3832ff3b233e04" providerId="LiveId" clId="{E082F675-C361-4494-B595-6FBD9E0AE463}" dt="2021-12-24T08:20:24.228" v="836" actId="208"/>
          <ac:cxnSpMkLst>
            <pc:docMk/>
            <pc:sldMk cId="3491667514" sldId="268"/>
            <ac:cxnSpMk id="73" creationId="{B5BA479E-35E4-42D7-9276-FBF25C14042A}"/>
          </ac:cxnSpMkLst>
        </pc:cxnChg>
        <pc:cxnChg chg="mod">
          <ac:chgData name="Paul Bloemers" userId="fe3832ff3b233e04" providerId="LiveId" clId="{E082F675-C361-4494-B595-6FBD9E0AE463}" dt="2021-12-24T08:20:24.228" v="836" actId="208"/>
          <ac:cxnSpMkLst>
            <pc:docMk/>
            <pc:sldMk cId="3491667514" sldId="268"/>
            <ac:cxnSpMk id="74" creationId="{8914705D-5506-4C88-B751-6E96456F33F2}"/>
          </ac:cxnSpMkLst>
        </pc:cxnChg>
        <pc:cxnChg chg="mod">
          <ac:chgData name="Paul Bloemers" userId="fe3832ff3b233e04" providerId="LiveId" clId="{E082F675-C361-4494-B595-6FBD9E0AE463}" dt="2021-12-24T08:21:12.196" v="842" actId="208"/>
          <ac:cxnSpMkLst>
            <pc:docMk/>
            <pc:sldMk cId="3491667514" sldId="268"/>
            <ac:cxnSpMk id="75" creationId="{FF2BAB83-03F7-406E-A8FB-C2DA21B66B8F}"/>
          </ac:cxnSpMkLst>
        </pc:cxnChg>
        <pc:cxnChg chg="mod">
          <ac:chgData name="Paul Bloemers" userId="fe3832ff3b233e04" providerId="LiveId" clId="{E082F675-C361-4494-B595-6FBD9E0AE463}" dt="2021-12-24T08:21:12.196" v="842" actId="208"/>
          <ac:cxnSpMkLst>
            <pc:docMk/>
            <pc:sldMk cId="3491667514" sldId="268"/>
            <ac:cxnSpMk id="76" creationId="{25008F33-AB6A-4546-B9EA-0C36D1E42B9D}"/>
          </ac:cxnSpMkLst>
        </pc:cxnChg>
        <pc:cxnChg chg="mod">
          <ac:chgData name="Paul Bloemers" userId="fe3832ff3b233e04" providerId="LiveId" clId="{E082F675-C361-4494-B595-6FBD9E0AE463}" dt="2021-12-24T08:20:32.002" v="837" actId="208"/>
          <ac:cxnSpMkLst>
            <pc:docMk/>
            <pc:sldMk cId="3491667514" sldId="268"/>
            <ac:cxnSpMk id="99" creationId="{604FE7D3-33B9-4274-B085-F284A4241A48}"/>
          </ac:cxnSpMkLst>
        </pc:cxnChg>
        <pc:cxnChg chg="mod">
          <ac:chgData name="Paul Bloemers" userId="fe3832ff3b233e04" providerId="LiveId" clId="{E082F675-C361-4494-B595-6FBD9E0AE463}" dt="2021-12-24T08:21:21.260" v="843" actId="208"/>
          <ac:cxnSpMkLst>
            <pc:docMk/>
            <pc:sldMk cId="3491667514" sldId="268"/>
            <ac:cxnSpMk id="100" creationId="{D0F9803C-CFEF-43B7-8466-5295AD425351}"/>
          </ac:cxnSpMkLst>
        </pc:cxnChg>
        <pc:cxnChg chg="mod">
          <ac:chgData name="Paul Bloemers" userId="fe3832ff3b233e04" providerId="LiveId" clId="{E082F675-C361-4494-B595-6FBD9E0AE463}" dt="2021-12-24T08:20:41.010" v="838" actId="208"/>
          <ac:cxnSpMkLst>
            <pc:docMk/>
            <pc:sldMk cId="3491667514" sldId="268"/>
            <ac:cxnSpMk id="112" creationId="{64EA1917-743B-4204-B5DB-EE4EA017E364}"/>
          </ac:cxnSpMkLst>
        </pc:cxnChg>
        <pc:cxnChg chg="mod">
          <ac:chgData name="Paul Bloemers" userId="fe3832ff3b233e04" providerId="LiveId" clId="{E082F675-C361-4494-B595-6FBD9E0AE463}" dt="2021-12-24T08:20:41.010" v="838" actId="208"/>
          <ac:cxnSpMkLst>
            <pc:docMk/>
            <pc:sldMk cId="3491667514" sldId="268"/>
            <ac:cxnSpMk id="113" creationId="{EAE2377D-160D-44EE-B551-9E803FA22E37}"/>
          </ac:cxnSpMkLst>
        </pc:cxnChg>
        <pc:cxnChg chg="mod">
          <ac:chgData name="Paul Bloemers" userId="fe3832ff3b233e04" providerId="LiveId" clId="{E082F675-C361-4494-B595-6FBD9E0AE463}" dt="2021-12-24T08:20:49.954" v="839" actId="208"/>
          <ac:cxnSpMkLst>
            <pc:docMk/>
            <pc:sldMk cId="3491667514" sldId="268"/>
            <ac:cxnSpMk id="130" creationId="{A7BF38B0-C6C1-4DB2-A319-C3FCE519059D}"/>
          </ac:cxnSpMkLst>
        </pc:cxnChg>
        <pc:cxnChg chg="mod">
          <ac:chgData name="Paul Bloemers" userId="fe3832ff3b233e04" providerId="LiveId" clId="{E082F675-C361-4494-B595-6FBD9E0AE463}" dt="2021-12-24T08:21:21.260" v="843" actId="208"/>
          <ac:cxnSpMkLst>
            <pc:docMk/>
            <pc:sldMk cId="3491667514" sldId="268"/>
            <ac:cxnSpMk id="131" creationId="{955812C1-62E5-42FE-AB8B-4100D877E889}"/>
          </ac:cxnSpMkLst>
        </pc:cxnChg>
        <pc:cxnChg chg="mod">
          <ac:chgData name="Paul Bloemers" userId="fe3832ff3b233e04" providerId="LiveId" clId="{E082F675-C361-4494-B595-6FBD9E0AE463}" dt="2021-12-24T08:20:56.586" v="840" actId="208"/>
          <ac:cxnSpMkLst>
            <pc:docMk/>
            <pc:sldMk cId="3491667514" sldId="268"/>
            <ac:cxnSpMk id="141" creationId="{4C688F0B-0EC0-4975-B6E2-409AE9E13172}"/>
          </ac:cxnSpMkLst>
        </pc:cxnChg>
        <pc:cxnChg chg="mod">
          <ac:chgData name="Paul Bloemers" userId="fe3832ff3b233e04" providerId="LiveId" clId="{E082F675-C361-4494-B595-6FBD9E0AE463}" dt="2021-12-24T08:20:56.586" v="840" actId="208"/>
          <ac:cxnSpMkLst>
            <pc:docMk/>
            <pc:sldMk cId="3491667514" sldId="268"/>
            <ac:cxnSpMk id="142" creationId="{8EE6C685-B163-4860-9B39-7DCEF43DBEE9}"/>
          </ac:cxnSpMkLst>
        </pc:cxnChg>
        <pc:cxnChg chg="add mod">
          <ac:chgData name="Paul Bloemers" userId="fe3832ff3b233e04" providerId="LiveId" clId="{E082F675-C361-4494-B595-6FBD9E0AE463}" dt="2021-12-23T11:17:00.015" v="452"/>
          <ac:cxnSpMkLst>
            <pc:docMk/>
            <pc:sldMk cId="3491667514" sldId="268"/>
            <ac:cxnSpMk id="154" creationId="{DD440387-BF70-4317-AF9E-E2190EFF7957}"/>
          </ac:cxnSpMkLst>
        </pc:cxnChg>
        <pc:cxnChg chg="add mod">
          <ac:chgData name="Paul Bloemers" userId="fe3832ff3b233e04" providerId="LiveId" clId="{E082F675-C361-4494-B595-6FBD9E0AE463}" dt="2021-12-23T11:17:00.015" v="452"/>
          <ac:cxnSpMkLst>
            <pc:docMk/>
            <pc:sldMk cId="3491667514" sldId="268"/>
            <ac:cxnSpMk id="155" creationId="{A5B48709-9F0F-46CF-9A98-DBFEE0E31692}"/>
          </ac:cxnSpMkLst>
        </pc:cxnChg>
        <pc:cxnChg chg="del">
          <ac:chgData name="Paul Bloemers" userId="fe3832ff3b233e04" providerId="LiveId" clId="{E082F675-C361-4494-B595-6FBD9E0AE463}" dt="2021-12-23T11:15:43.085" v="417" actId="478"/>
          <ac:cxnSpMkLst>
            <pc:docMk/>
            <pc:sldMk cId="3491667514" sldId="268"/>
            <ac:cxnSpMk id="178" creationId="{ED21F260-D31E-4D2F-BD22-C09944C52A00}"/>
          </ac:cxnSpMkLst>
        </pc:cxnChg>
        <pc:cxnChg chg="del">
          <ac:chgData name="Paul Bloemers" userId="fe3832ff3b233e04" providerId="LiveId" clId="{E082F675-C361-4494-B595-6FBD9E0AE463}" dt="2021-12-23T11:15:57.794" v="427" actId="478"/>
          <ac:cxnSpMkLst>
            <pc:docMk/>
            <pc:sldMk cId="3491667514" sldId="268"/>
            <ac:cxnSpMk id="179" creationId="{B3192F40-5A9D-443A-8DF4-FCFCF334692B}"/>
          </ac:cxnSpMkLst>
        </pc:cxnChg>
        <pc:cxnChg chg="add mod">
          <ac:chgData name="Paul Bloemers" userId="fe3832ff3b233e04" providerId="LiveId" clId="{E082F675-C361-4494-B595-6FBD9E0AE463}" dt="2021-12-23T11:17:00.015" v="452"/>
          <ac:cxnSpMkLst>
            <pc:docMk/>
            <pc:sldMk cId="3491667514" sldId="268"/>
            <ac:cxnSpMk id="182" creationId="{F85C6D8B-67A6-4E34-A259-90FB797B8059}"/>
          </ac:cxnSpMkLst>
        </pc:cxnChg>
        <pc:cxnChg chg="add mod">
          <ac:chgData name="Paul Bloemers" userId="fe3832ff3b233e04" providerId="LiveId" clId="{E082F675-C361-4494-B595-6FBD9E0AE463}" dt="2021-12-23T11:17:00.015" v="452"/>
          <ac:cxnSpMkLst>
            <pc:docMk/>
            <pc:sldMk cId="3491667514" sldId="268"/>
            <ac:cxnSpMk id="185" creationId="{CF0022A0-6D19-4EFC-AA5B-3D550184BEB0}"/>
          </ac:cxnSpMkLst>
        </pc:cxnChg>
        <pc:cxnChg chg="add mod">
          <ac:chgData name="Paul Bloemers" userId="fe3832ff3b233e04" providerId="LiveId" clId="{E082F675-C361-4494-B595-6FBD9E0AE463}" dt="2021-12-23T11:17:00.015" v="452"/>
          <ac:cxnSpMkLst>
            <pc:docMk/>
            <pc:sldMk cId="3491667514" sldId="268"/>
            <ac:cxnSpMk id="186" creationId="{6E56E69D-606F-44B1-AEE2-16A66F0BEE12}"/>
          </ac:cxnSpMkLst>
        </pc:cxnChg>
        <pc:cxnChg chg="add mod">
          <ac:chgData name="Paul Bloemers" userId="fe3832ff3b233e04" providerId="LiveId" clId="{E082F675-C361-4494-B595-6FBD9E0AE463}" dt="2021-12-23T11:17:00.015" v="452"/>
          <ac:cxnSpMkLst>
            <pc:docMk/>
            <pc:sldMk cId="3491667514" sldId="268"/>
            <ac:cxnSpMk id="188" creationId="{68673AEB-A797-4AEE-B326-0801B476C140}"/>
          </ac:cxnSpMkLst>
        </pc:cxnChg>
        <pc:cxnChg chg="add mod">
          <ac:chgData name="Paul Bloemers" userId="fe3832ff3b233e04" providerId="LiveId" clId="{E082F675-C361-4494-B595-6FBD9E0AE463}" dt="2021-12-23T11:17:00.015" v="452"/>
          <ac:cxnSpMkLst>
            <pc:docMk/>
            <pc:sldMk cId="3491667514" sldId="268"/>
            <ac:cxnSpMk id="191" creationId="{3D6F79B9-95D0-44B7-B67D-ECDE415F63C3}"/>
          </ac:cxnSpMkLst>
        </pc:cxnChg>
        <pc:cxnChg chg="add mod">
          <ac:chgData name="Paul Bloemers" userId="fe3832ff3b233e04" providerId="LiveId" clId="{E082F675-C361-4494-B595-6FBD9E0AE463}" dt="2021-12-23T11:17:00.015" v="452"/>
          <ac:cxnSpMkLst>
            <pc:docMk/>
            <pc:sldMk cId="3491667514" sldId="268"/>
            <ac:cxnSpMk id="192" creationId="{24AEB7F9-4191-455B-9646-96D3C1104CB2}"/>
          </ac:cxnSpMkLst>
        </pc:cxnChg>
        <pc:cxnChg chg="add mod">
          <ac:chgData name="Paul Bloemers" userId="fe3832ff3b233e04" providerId="LiveId" clId="{E082F675-C361-4494-B595-6FBD9E0AE463}" dt="2021-12-23T11:17:00.015" v="452"/>
          <ac:cxnSpMkLst>
            <pc:docMk/>
            <pc:sldMk cId="3491667514" sldId="268"/>
            <ac:cxnSpMk id="196" creationId="{D54585CC-AEC3-4613-B182-862E315F5D1A}"/>
          </ac:cxnSpMkLst>
        </pc:cxnChg>
        <pc:cxnChg chg="add mod">
          <ac:chgData name="Paul Bloemers" userId="fe3832ff3b233e04" providerId="LiveId" clId="{E082F675-C361-4494-B595-6FBD9E0AE463}" dt="2021-12-23T11:17:00.015" v="452"/>
          <ac:cxnSpMkLst>
            <pc:docMk/>
            <pc:sldMk cId="3491667514" sldId="268"/>
            <ac:cxnSpMk id="197" creationId="{0E712232-024A-42E0-B1AE-302EDEB94941}"/>
          </ac:cxnSpMkLst>
        </pc:cxnChg>
      </pc:sldChg>
      <pc:sldChg chg="addSp modSp mod modAnim">
        <pc:chgData name="Paul Bloemers" userId="fe3832ff3b233e04" providerId="LiveId" clId="{E082F675-C361-4494-B595-6FBD9E0AE463}" dt="2021-12-24T09:00:56.217" v="1350" actId="207"/>
        <pc:sldMkLst>
          <pc:docMk/>
          <pc:sldMk cId="3595194575" sldId="269"/>
        </pc:sldMkLst>
        <pc:spChg chg="mod">
          <ac:chgData name="Paul Bloemers" userId="fe3832ff3b233e04" providerId="LiveId" clId="{E082F675-C361-4494-B595-6FBD9E0AE463}" dt="2021-12-24T08:55:15.858" v="1286" actId="20577"/>
          <ac:spMkLst>
            <pc:docMk/>
            <pc:sldMk cId="3595194575" sldId="269"/>
            <ac:spMk id="2" creationId="{07BF9679-8042-4FB2-87BD-E4F0A0F07BC1}"/>
          </ac:spMkLst>
        </pc:spChg>
        <pc:spChg chg="mod">
          <ac:chgData name="Paul Bloemers" userId="fe3832ff3b233e04" providerId="LiveId" clId="{E082F675-C361-4494-B595-6FBD9E0AE463}" dt="2021-12-24T08:58:16.511" v="1336" actId="108"/>
          <ac:spMkLst>
            <pc:docMk/>
            <pc:sldMk cId="3595194575" sldId="269"/>
            <ac:spMk id="5" creationId="{3AF6AC8B-0834-42D1-81AE-9FA9A6C0C09C}"/>
          </ac:spMkLst>
        </pc:spChg>
        <pc:spChg chg="mod">
          <ac:chgData name="Paul Bloemers" userId="fe3832ff3b233e04" providerId="LiveId" clId="{E082F675-C361-4494-B595-6FBD9E0AE463}" dt="2021-12-24T08:58:21.276" v="1338" actId="108"/>
          <ac:spMkLst>
            <pc:docMk/>
            <pc:sldMk cId="3595194575" sldId="269"/>
            <ac:spMk id="6" creationId="{719FD858-8EB1-4BCC-8FE5-0B85BD69EC43}"/>
          </ac:spMkLst>
        </pc:spChg>
        <pc:spChg chg="mod">
          <ac:chgData name="Paul Bloemers" userId="fe3832ff3b233e04" providerId="LiveId" clId="{E082F675-C361-4494-B595-6FBD9E0AE463}" dt="2021-12-24T08:55:39.899" v="1301" actId="1036"/>
          <ac:spMkLst>
            <pc:docMk/>
            <pc:sldMk cId="3595194575" sldId="269"/>
            <ac:spMk id="9" creationId="{8C7D80C1-D891-4453-9B89-07DBD2A934B2}"/>
          </ac:spMkLst>
        </pc:spChg>
        <pc:spChg chg="mod">
          <ac:chgData name="Paul Bloemers" userId="fe3832ff3b233e04" providerId="LiveId" clId="{E082F675-C361-4494-B595-6FBD9E0AE463}" dt="2021-12-24T08:55:39.899" v="1301" actId="1036"/>
          <ac:spMkLst>
            <pc:docMk/>
            <pc:sldMk cId="3595194575" sldId="269"/>
            <ac:spMk id="10" creationId="{B04236F9-521A-4CBB-BFA0-65D3C1AED08D}"/>
          </ac:spMkLst>
        </pc:spChg>
        <pc:spChg chg="mod">
          <ac:chgData name="Paul Bloemers" userId="fe3832ff3b233e04" providerId="LiveId" clId="{E082F675-C361-4494-B595-6FBD9E0AE463}" dt="2021-12-24T08:55:39.899" v="1301" actId="1036"/>
          <ac:spMkLst>
            <pc:docMk/>
            <pc:sldMk cId="3595194575" sldId="269"/>
            <ac:spMk id="18" creationId="{653A5E28-E63D-4C09-B071-191E2287FDD2}"/>
          </ac:spMkLst>
        </pc:spChg>
        <pc:spChg chg="mod">
          <ac:chgData name="Paul Bloemers" userId="fe3832ff3b233e04" providerId="LiveId" clId="{E082F675-C361-4494-B595-6FBD9E0AE463}" dt="2021-12-24T08:55:39.899" v="1301" actId="1036"/>
          <ac:spMkLst>
            <pc:docMk/>
            <pc:sldMk cId="3595194575" sldId="269"/>
            <ac:spMk id="19" creationId="{58DEC7AD-59BA-4F89-986F-0CB0FCEF66B5}"/>
          </ac:spMkLst>
        </pc:spChg>
        <pc:spChg chg="mod">
          <ac:chgData name="Paul Bloemers" userId="fe3832ff3b233e04" providerId="LiveId" clId="{E082F675-C361-4494-B595-6FBD9E0AE463}" dt="2021-12-24T08:58:19.110" v="1337" actId="108"/>
          <ac:spMkLst>
            <pc:docMk/>
            <pc:sldMk cId="3595194575" sldId="269"/>
            <ac:spMk id="20" creationId="{5C5A90A4-D9E1-40DC-88A6-533E30317A51}"/>
          </ac:spMkLst>
        </pc:spChg>
        <pc:spChg chg="mod">
          <ac:chgData name="Paul Bloemers" userId="fe3832ff3b233e04" providerId="LiveId" clId="{E082F675-C361-4494-B595-6FBD9E0AE463}" dt="2021-12-24T08:55:39.899" v="1301" actId="1036"/>
          <ac:spMkLst>
            <pc:docMk/>
            <pc:sldMk cId="3595194575" sldId="269"/>
            <ac:spMk id="23" creationId="{84986A55-6138-4FA2-942A-5D72E3C4932D}"/>
          </ac:spMkLst>
        </pc:spChg>
        <pc:spChg chg="mod">
          <ac:chgData name="Paul Bloemers" userId="fe3832ff3b233e04" providerId="LiveId" clId="{E082F675-C361-4494-B595-6FBD9E0AE463}" dt="2021-12-24T08:58:37.396" v="1340" actId="108"/>
          <ac:spMkLst>
            <pc:docMk/>
            <pc:sldMk cId="3595194575" sldId="269"/>
            <ac:spMk id="25" creationId="{89CB9EA3-6500-4723-852F-F47BA4E00DCC}"/>
          </ac:spMkLst>
        </pc:spChg>
        <pc:spChg chg="mod">
          <ac:chgData name="Paul Bloemers" userId="fe3832ff3b233e04" providerId="LiveId" clId="{E082F675-C361-4494-B595-6FBD9E0AE463}" dt="2021-12-24T08:55:39.899" v="1301" actId="1036"/>
          <ac:spMkLst>
            <pc:docMk/>
            <pc:sldMk cId="3595194575" sldId="269"/>
            <ac:spMk id="26" creationId="{6A091308-91D2-4E7A-A493-3E95201BEFC1}"/>
          </ac:spMkLst>
        </pc:spChg>
        <pc:spChg chg="mod">
          <ac:chgData name="Paul Bloemers" userId="fe3832ff3b233e04" providerId="LiveId" clId="{E082F675-C361-4494-B595-6FBD9E0AE463}" dt="2021-12-24T08:55:39.899" v="1301" actId="1036"/>
          <ac:spMkLst>
            <pc:docMk/>
            <pc:sldMk cId="3595194575" sldId="269"/>
            <ac:spMk id="27" creationId="{0FCCF45D-3B6A-479A-9A03-4686ED34FA44}"/>
          </ac:spMkLst>
        </pc:spChg>
        <pc:spChg chg="mod">
          <ac:chgData name="Paul Bloemers" userId="fe3832ff3b233e04" providerId="LiveId" clId="{E082F675-C361-4494-B595-6FBD9E0AE463}" dt="2021-12-24T08:58:27.591" v="1339" actId="108"/>
          <ac:spMkLst>
            <pc:docMk/>
            <pc:sldMk cId="3595194575" sldId="269"/>
            <ac:spMk id="29" creationId="{5AB164C1-1C2F-4615-8859-F6A6D01D7BC3}"/>
          </ac:spMkLst>
        </pc:spChg>
        <pc:spChg chg="mod">
          <ac:chgData name="Paul Bloemers" userId="fe3832ff3b233e04" providerId="LiveId" clId="{E082F675-C361-4494-B595-6FBD9E0AE463}" dt="2021-12-24T08:55:39.899" v="1301" actId="1036"/>
          <ac:spMkLst>
            <pc:docMk/>
            <pc:sldMk cId="3595194575" sldId="269"/>
            <ac:spMk id="31" creationId="{73AF754E-6A58-44C7-B95E-44EB6EC7A8B0}"/>
          </ac:spMkLst>
        </pc:spChg>
        <pc:spChg chg="mod">
          <ac:chgData name="Paul Bloemers" userId="fe3832ff3b233e04" providerId="LiveId" clId="{E082F675-C361-4494-B595-6FBD9E0AE463}" dt="2021-12-24T08:55:39.899" v="1301" actId="1036"/>
          <ac:spMkLst>
            <pc:docMk/>
            <pc:sldMk cId="3595194575" sldId="269"/>
            <ac:spMk id="32" creationId="{98B34756-AFC5-4B09-B8C1-35C1D9802896}"/>
          </ac:spMkLst>
        </pc:spChg>
        <pc:spChg chg="mod">
          <ac:chgData name="Paul Bloemers" userId="fe3832ff3b233e04" providerId="LiveId" clId="{E082F675-C361-4494-B595-6FBD9E0AE463}" dt="2021-12-24T08:55:39.899" v="1301" actId="1036"/>
          <ac:spMkLst>
            <pc:docMk/>
            <pc:sldMk cId="3595194575" sldId="269"/>
            <ac:spMk id="34" creationId="{D66988B3-B60F-4A3C-80CF-66703C3261D8}"/>
          </ac:spMkLst>
        </pc:spChg>
        <pc:spChg chg="add mod ord">
          <ac:chgData name="Paul Bloemers" userId="fe3832ff3b233e04" providerId="LiveId" clId="{E082F675-C361-4494-B595-6FBD9E0AE463}" dt="2021-12-24T09:00:56.217" v="1350" actId="207"/>
          <ac:spMkLst>
            <pc:docMk/>
            <pc:sldMk cId="3595194575" sldId="269"/>
            <ac:spMk id="49" creationId="{9E942D09-00CF-4A95-BF54-ABF247D9840F}"/>
          </ac:spMkLst>
        </pc:spChg>
        <pc:spChg chg="mod ord">
          <ac:chgData name="Paul Bloemers" userId="fe3832ff3b233e04" providerId="LiveId" clId="{E082F675-C361-4494-B595-6FBD9E0AE463}" dt="2021-12-24T08:57:05.635" v="1310" actId="108"/>
          <ac:spMkLst>
            <pc:docMk/>
            <pc:sldMk cId="3595194575" sldId="269"/>
            <ac:spMk id="63" creationId="{E300D314-B61F-4E70-A093-2298694C3F7F}"/>
          </ac:spMkLst>
        </pc:spChg>
        <pc:spChg chg="mod">
          <ac:chgData name="Paul Bloemers" userId="fe3832ff3b233e04" providerId="LiveId" clId="{E082F675-C361-4494-B595-6FBD9E0AE463}" dt="2021-12-24T08:57:40.564" v="1330" actId="1035"/>
          <ac:spMkLst>
            <pc:docMk/>
            <pc:sldMk cId="3595194575" sldId="269"/>
            <ac:spMk id="64" creationId="{FE973756-BD9D-4EC2-A0C1-4EED8068AC2B}"/>
          </ac:spMkLst>
        </pc:spChg>
        <pc:spChg chg="mod">
          <ac:chgData name="Paul Bloemers" userId="fe3832ff3b233e04" providerId="LiveId" clId="{E082F675-C361-4494-B595-6FBD9E0AE463}" dt="2021-12-24T08:57:48.425" v="1335" actId="1035"/>
          <ac:spMkLst>
            <pc:docMk/>
            <pc:sldMk cId="3595194575" sldId="269"/>
            <ac:spMk id="65" creationId="{EB4CD13F-93D4-4E1D-8064-2406C4F81571}"/>
          </ac:spMkLst>
        </pc:spChg>
        <pc:spChg chg="mod">
          <ac:chgData name="Paul Bloemers" userId="fe3832ff3b233e04" providerId="LiveId" clId="{E082F675-C361-4494-B595-6FBD9E0AE463}" dt="2021-12-24T08:57:21.702" v="1317" actId="1037"/>
          <ac:spMkLst>
            <pc:docMk/>
            <pc:sldMk cId="3595194575" sldId="269"/>
            <ac:spMk id="66" creationId="{50173E5C-0DBF-4AE8-91BB-6869FFF1333B}"/>
          </ac:spMkLst>
        </pc:spChg>
        <pc:spChg chg="mod">
          <ac:chgData name="Paul Bloemers" userId="fe3832ff3b233e04" providerId="LiveId" clId="{E082F675-C361-4494-B595-6FBD9E0AE463}" dt="2021-12-24T08:57:28.253" v="1321" actId="1038"/>
          <ac:spMkLst>
            <pc:docMk/>
            <pc:sldMk cId="3595194575" sldId="269"/>
            <ac:spMk id="67" creationId="{C85952EC-5384-4D9B-ABDA-8EF9896C4541}"/>
          </ac:spMkLst>
        </pc:spChg>
        <pc:spChg chg="mod">
          <ac:chgData name="Paul Bloemers" userId="fe3832ff3b233e04" providerId="LiveId" clId="{E082F675-C361-4494-B595-6FBD9E0AE463}" dt="2021-12-24T08:57:36.418" v="1322" actId="1035"/>
          <ac:spMkLst>
            <pc:docMk/>
            <pc:sldMk cId="3595194575" sldId="269"/>
            <ac:spMk id="68" creationId="{8EC11D90-7F36-4FDF-A158-A3AF2716E363}"/>
          </ac:spMkLst>
        </pc:spChg>
        <pc:spChg chg="mod">
          <ac:chgData name="Paul Bloemers" userId="fe3832ff3b233e04" providerId="LiveId" clId="{E082F675-C361-4494-B595-6FBD9E0AE463}" dt="2021-12-24T08:57:36.418" v="1322" actId="1035"/>
          <ac:spMkLst>
            <pc:docMk/>
            <pc:sldMk cId="3595194575" sldId="269"/>
            <ac:spMk id="69" creationId="{DE24794B-B343-4449-B471-E8D724C2711B}"/>
          </ac:spMkLst>
        </pc:spChg>
        <pc:spChg chg="mod">
          <ac:chgData name="Paul Bloemers" userId="fe3832ff3b233e04" providerId="LiveId" clId="{E082F675-C361-4494-B595-6FBD9E0AE463}" dt="2021-12-24T08:57:48.425" v="1335" actId="1035"/>
          <ac:spMkLst>
            <pc:docMk/>
            <pc:sldMk cId="3595194575" sldId="269"/>
            <ac:spMk id="70" creationId="{849F86BC-7146-4BC4-BF11-D18AEB219C6F}"/>
          </ac:spMkLst>
        </pc:spChg>
        <pc:spChg chg="mod">
          <ac:chgData name="Paul Bloemers" userId="fe3832ff3b233e04" providerId="LiveId" clId="{E082F675-C361-4494-B595-6FBD9E0AE463}" dt="2021-12-24T08:57:48.425" v="1335" actId="1035"/>
          <ac:spMkLst>
            <pc:docMk/>
            <pc:sldMk cId="3595194575" sldId="269"/>
            <ac:spMk id="73" creationId="{2B4006FB-C880-4B0D-BB6D-BDDA1C92C34B}"/>
          </ac:spMkLst>
        </pc:spChg>
        <pc:spChg chg="mod">
          <ac:chgData name="Paul Bloemers" userId="fe3832ff3b233e04" providerId="LiveId" clId="{E082F675-C361-4494-B595-6FBD9E0AE463}" dt="2021-12-24T08:55:39.899" v="1301" actId="1036"/>
          <ac:spMkLst>
            <pc:docMk/>
            <pc:sldMk cId="3595194575" sldId="269"/>
            <ac:spMk id="74" creationId="{6EAA6B73-0F90-4698-A080-0EC56DF17709}"/>
          </ac:spMkLst>
        </pc:spChg>
        <pc:spChg chg="mod">
          <ac:chgData name="Paul Bloemers" userId="fe3832ff3b233e04" providerId="LiveId" clId="{E082F675-C361-4494-B595-6FBD9E0AE463}" dt="2021-12-24T08:56:30.750" v="1306" actId="208"/>
          <ac:spMkLst>
            <pc:docMk/>
            <pc:sldMk cId="3595194575" sldId="269"/>
            <ac:spMk id="75" creationId="{018C6DBA-DFC6-4CFF-B712-B31955F4C0AB}"/>
          </ac:spMkLst>
        </pc:spChg>
        <pc:spChg chg="mod">
          <ac:chgData name="Paul Bloemers" userId="fe3832ff3b233e04" providerId="LiveId" clId="{E082F675-C361-4494-B595-6FBD9E0AE463}" dt="2021-12-24T08:55:39.899" v="1301" actId="1036"/>
          <ac:spMkLst>
            <pc:docMk/>
            <pc:sldMk cId="3595194575" sldId="269"/>
            <ac:spMk id="148" creationId="{1B34180D-CDA8-4DF7-836B-CBCE457B6486}"/>
          </ac:spMkLst>
        </pc:spChg>
        <pc:spChg chg="mod">
          <ac:chgData name="Paul Bloemers" userId="fe3832ff3b233e04" providerId="LiveId" clId="{E082F675-C361-4494-B595-6FBD9E0AE463}" dt="2021-12-24T08:55:39.899" v="1301" actId="1036"/>
          <ac:spMkLst>
            <pc:docMk/>
            <pc:sldMk cId="3595194575" sldId="269"/>
            <ac:spMk id="149" creationId="{FDB77225-5DDF-4CF6-A5F3-26E8F6BB8AFA}"/>
          </ac:spMkLst>
        </pc:spChg>
        <pc:spChg chg="mod">
          <ac:chgData name="Paul Bloemers" userId="fe3832ff3b233e04" providerId="LiveId" clId="{E082F675-C361-4494-B595-6FBD9E0AE463}" dt="2021-12-24T08:55:39.899" v="1301" actId="1036"/>
          <ac:spMkLst>
            <pc:docMk/>
            <pc:sldMk cId="3595194575" sldId="269"/>
            <ac:spMk id="150" creationId="{45833E75-E506-49B9-B9FB-7D011B448DA2}"/>
          </ac:spMkLst>
        </pc:spChg>
        <pc:spChg chg="mod">
          <ac:chgData name="Paul Bloemers" userId="fe3832ff3b233e04" providerId="LiveId" clId="{E082F675-C361-4494-B595-6FBD9E0AE463}" dt="2021-12-24T08:55:39.899" v="1301" actId="1036"/>
          <ac:spMkLst>
            <pc:docMk/>
            <pc:sldMk cId="3595194575" sldId="269"/>
            <ac:spMk id="151" creationId="{F2BDAB9C-0BCA-4AEB-9958-EEDD5A13B14D}"/>
          </ac:spMkLst>
        </pc:spChg>
        <pc:spChg chg="mod">
          <ac:chgData name="Paul Bloemers" userId="fe3832ff3b233e04" providerId="LiveId" clId="{E082F675-C361-4494-B595-6FBD9E0AE463}" dt="2021-12-24T08:55:39.899" v="1301" actId="1036"/>
          <ac:spMkLst>
            <pc:docMk/>
            <pc:sldMk cId="3595194575" sldId="269"/>
            <ac:spMk id="158" creationId="{BDA700E7-37D1-4C5B-AED1-EFFA26E69A5D}"/>
          </ac:spMkLst>
        </pc:spChg>
        <pc:spChg chg="mod">
          <ac:chgData name="Paul Bloemers" userId="fe3832ff3b233e04" providerId="LiveId" clId="{E082F675-C361-4494-B595-6FBD9E0AE463}" dt="2021-12-24T08:55:39.899" v="1301" actId="1036"/>
          <ac:spMkLst>
            <pc:docMk/>
            <pc:sldMk cId="3595194575" sldId="269"/>
            <ac:spMk id="159" creationId="{11EC1C5B-BE97-458D-B48D-90E1185AD864}"/>
          </ac:spMkLst>
        </pc:spChg>
        <pc:spChg chg="mod">
          <ac:chgData name="Paul Bloemers" userId="fe3832ff3b233e04" providerId="LiveId" clId="{E082F675-C361-4494-B595-6FBD9E0AE463}" dt="2021-12-24T08:55:39.899" v="1301" actId="1036"/>
          <ac:spMkLst>
            <pc:docMk/>
            <pc:sldMk cId="3595194575" sldId="269"/>
            <ac:spMk id="160" creationId="{7530D95C-539F-473D-ACF2-76491A1E51DB}"/>
          </ac:spMkLst>
        </pc:spChg>
        <pc:spChg chg="mod">
          <ac:chgData name="Paul Bloemers" userId="fe3832ff3b233e04" providerId="LiveId" clId="{E082F675-C361-4494-B595-6FBD9E0AE463}" dt="2021-12-24T08:55:39.899" v="1301" actId="1036"/>
          <ac:spMkLst>
            <pc:docMk/>
            <pc:sldMk cId="3595194575" sldId="269"/>
            <ac:spMk id="171" creationId="{D0BAEB87-8DD7-407E-808F-64AA85617089}"/>
          </ac:spMkLst>
        </pc:spChg>
        <pc:spChg chg="mod">
          <ac:chgData name="Paul Bloemers" userId="fe3832ff3b233e04" providerId="LiveId" clId="{E082F675-C361-4494-B595-6FBD9E0AE463}" dt="2021-12-24T08:55:39.899" v="1301" actId="1036"/>
          <ac:spMkLst>
            <pc:docMk/>
            <pc:sldMk cId="3595194575" sldId="269"/>
            <ac:spMk id="172" creationId="{8C83E31A-A347-4154-9109-CD17DA3BC75C}"/>
          </ac:spMkLst>
        </pc:spChg>
        <pc:spChg chg="mod">
          <ac:chgData name="Paul Bloemers" userId="fe3832ff3b233e04" providerId="LiveId" clId="{E082F675-C361-4494-B595-6FBD9E0AE463}" dt="2021-12-24T08:55:39.899" v="1301" actId="1036"/>
          <ac:spMkLst>
            <pc:docMk/>
            <pc:sldMk cId="3595194575" sldId="269"/>
            <ac:spMk id="173" creationId="{EACBBF02-1403-43FC-9C7D-CB5D240417CC}"/>
          </ac:spMkLst>
        </pc:spChg>
        <pc:cxnChg chg="mod">
          <ac:chgData name="Paul Bloemers" userId="fe3832ff3b233e04" providerId="LiveId" clId="{E082F675-C361-4494-B595-6FBD9E0AE463}" dt="2021-12-24T08:55:39.899" v="1301" actId="1036"/>
          <ac:cxnSpMkLst>
            <pc:docMk/>
            <pc:sldMk cId="3595194575" sldId="269"/>
            <ac:cxnSpMk id="7" creationId="{4326A071-4614-4494-B406-FBEF68903D9A}"/>
          </ac:cxnSpMkLst>
        </pc:cxnChg>
        <pc:cxnChg chg="mod">
          <ac:chgData name="Paul Bloemers" userId="fe3832ff3b233e04" providerId="LiveId" clId="{E082F675-C361-4494-B595-6FBD9E0AE463}" dt="2021-12-24T08:55:39.899" v="1301" actId="1036"/>
          <ac:cxnSpMkLst>
            <pc:docMk/>
            <pc:sldMk cId="3595194575" sldId="269"/>
            <ac:cxnSpMk id="8" creationId="{1496FE94-6A27-4C4E-9EE0-A72699BA336D}"/>
          </ac:cxnSpMkLst>
        </pc:cxnChg>
        <pc:cxnChg chg="mod">
          <ac:chgData name="Paul Bloemers" userId="fe3832ff3b233e04" providerId="LiveId" clId="{E082F675-C361-4494-B595-6FBD9E0AE463}" dt="2021-12-24T08:55:39.899" v="1301" actId="1036"/>
          <ac:cxnSpMkLst>
            <pc:docMk/>
            <pc:sldMk cId="3595194575" sldId="269"/>
            <ac:cxnSpMk id="16" creationId="{08268B23-9C90-4BD6-B219-CEC15C325BC2}"/>
          </ac:cxnSpMkLst>
        </pc:cxnChg>
        <pc:cxnChg chg="mod">
          <ac:chgData name="Paul Bloemers" userId="fe3832ff3b233e04" providerId="LiveId" clId="{E082F675-C361-4494-B595-6FBD9E0AE463}" dt="2021-12-24T08:55:39.899" v="1301" actId="1036"/>
          <ac:cxnSpMkLst>
            <pc:docMk/>
            <pc:sldMk cId="3595194575" sldId="269"/>
            <ac:cxnSpMk id="17" creationId="{A0C25FFD-605F-4D19-9F2C-555DDBE861F1}"/>
          </ac:cxnSpMkLst>
        </pc:cxnChg>
        <pc:cxnChg chg="mod">
          <ac:chgData name="Paul Bloemers" userId="fe3832ff3b233e04" providerId="LiveId" clId="{E082F675-C361-4494-B595-6FBD9E0AE463}" dt="2021-12-24T08:55:39.899" v="1301" actId="1036"/>
          <ac:cxnSpMkLst>
            <pc:docMk/>
            <pc:sldMk cId="3595194575" sldId="269"/>
            <ac:cxnSpMk id="21" creationId="{16E2A0B9-A22A-4BC4-B3DA-247530DA178E}"/>
          </ac:cxnSpMkLst>
        </pc:cxnChg>
        <pc:cxnChg chg="mod">
          <ac:chgData name="Paul Bloemers" userId="fe3832ff3b233e04" providerId="LiveId" clId="{E082F675-C361-4494-B595-6FBD9E0AE463}" dt="2021-12-24T08:55:39.899" v="1301" actId="1036"/>
          <ac:cxnSpMkLst>
            <pc:docMk/>
            <pc:sldMk cId="3595194575" sldId="269"/>
            <ac:cxnSpMk id="22" creationId="{E22F8C18-02CE-43BD-AB06-E497E720A9DB}"/>
          </ac:cxnSpMkLst>
        </pc:cxnChg>
        <pc:cxnChg chg="mod">
          <ac:chgData name="Paul Bloemers" userId="fe3832ff3b233e04" providerId="LiveId" clId="{E082F675-C361-4494-B595-6FBD9E0AE463}" dt="2021-12-24T08:55:39.899" v="1301" actId="1036"/>
          <ac:cxnSpMkLst>
            <pc:docMk/>
            <pc:sldMk cId="3595194575" sldId="269"/>
            <ac:cxnSpMk id="24" creationId="{91C350AC-6D80-40B9-8F2D-1ECB522840C6}"/>
          </ac:cxnSpMkLst>
        </pc:cxnChg>
        <pc:cxnChg chg="mod">
          <ac:chgData name="Paul Bloemers" userId="fe3832ff3b233e04" providerId="LiveId" clId="{E082F675-C361-4494-B595-6FBD9E0AE463}" dt="2021-12-24T08:55:39.899" v="1301" actId="1036"/>
          <ac:cxnSpMkLst>
            <pc:docMk/>
            <pc:sldMk cId="3595194575" sldId="269"/>
            <ac:cxnSpMk id="28" creationId="{C2179754-0CEC-4012-B76C-53CD224593A7}"/>
          </ac:cxnSpMkLst>
        </pc:cxnChg>
        <pc:cxnChg chg="mod">
          <ac:chgData name="Paul Bloemers" userId="fe3832ff3b233e04" providerId="LiveId" clId="{E082F675-C361-4494-B595-6FBD9E0AE463}" dt="2021-12-24T08:55:39.899" v="1301" actId="1036"/>
          <ac:cxnSpMkLst>
            <pc:docMk/>
            <pc:sldMk cId="3595194575" sldId="269"/>
            <ac:cxnSpMk id="30" creationId="{B1E249FD-968D-4A6A-8B99-D133F541334C}"/>
          </ac:cxnSpMkLst>
        </pc:cxnChg>
        <pc:cxnChg chg="mod">
          <ac:chgData name="Paul Bloemers" userId="fe3832ff3b233e04" providerId="LiveId" clId="{E082F675-C361-4494-B595-6FBD9E0AE463}" dt="2021-12-24T08:55:39.899" v="1301" actId="1036"/>
          <ac:cxnSpMkLst>
            <pc:docMk/>
            <pc:sldMk cId="3595194575" sldId="269"/>
            <ac:cxnSpMk id="33" creationId="{DC4B39EF-1E6D-4DEF-BCAB-F8EA7BAF83C4}"/>
          </ac:cxnSpMkLst>
        </pc:cxnChg>
      </pc:sldChg>
      <pc:sldChg chg="addSp delSp modSp mod modClrScheme modAnim chgLayout">
        <pc:chgData name="Paul Bloemers" userId="fe3832ff3b233e04" providerId="LiveId" clId="{E082F675-C361-4494-B595-6FBD9E0AE463}" dt="2021-12-24T11:02:15.132" v="2248" actId="1076"/>
        <pc:sldMkLst>
          <pc:docMk/>
          <pc:sldMk cId="2760586325" sldId="270"/>
        </pc:sldMkLst>
        <pc:spChg chg="del mod ord">
          <ac:chgData name="Paul Bloemers" userId="fe3832ff3b233e04" providerId="LiveId" clId="{E082F675-C361-4494-B595-6FBD9E0AE463}" dt="2021-12-24T09:01:31.744" v="1353" actId="478"/>
          <ac:spMkLst>
            <pc:docMk/>
            <pc:sldMk cId="2760586325" sldId="270"/>
            <ac:spMk id="2" creationId="{07BF9679-8042-4FB2-87BD-E4F0A0F07BC1}"/>
          </ac:spMkLst>
        </pc:spChg>
        <pc:spChg chg="mod">
          <ac:chgData name="Paul Bloemers" userId="fe3832ff3b233e04" providerId="LiveId" clId="{E082F675-C361-4494-B595-6FBD9E0AE463}" dt="2021-12-24T09:08:40.616" v="1370" actId="1038"/>
          <ac:spMkLst>
            <pc:docMk/>
            <pc:sldMk cId="2760586325" sldId="270"/>
            <ac:spMk id="5" creationId="{3AF6AC8B-0834-42D1-81AE-9FA9A6C0C09C}"/>
          </ac:spMkLst>
        </pc:spChg>
        <pc:spChg chg="mod">
          <ac:chgData name="Paul Bloemers" userId="fe3832ff3b233e04" providerId="LiveId" clId="{E082F675-C361-4494-B595-6FBD9E0AE463}" dt="2021-12-24T09:08:40.616" v="1370" actId="1038"/>
          <ac:spMkLst>
            <pc:docMk/>
            <pc:sldMk cId="2760586325" sldId="270"/>
            <ac:spMk id="6" creationId="{719FD858-8EB1-4BCC-8FE5-0B85BD69EC43}"/>
          </ac:spMkLst>
        </pc:spChg>
        <pc:spChg chg="mod">
          <ac:chgData name="Paul Bloemers" userId="fe3832ff3b233e04" providerId="LiveId" clId="{E082F675-C361-4494-B595-6FBD9E0AE463}" dt="2021-12-24T09:08:40.616" v="1370" actId="1038"/>
          <ac:spMkLst>
            <pc:docMk/>
            <pc:sldMk cId="2760586325" sldId="270"/>
            <ac:spMk id="9" creationId="{8C7D80C1-D891-4453-9B89-07DBD2A934B2}"/>
          </ac:spMkLst>
        </pc:spChg>
        <pc:spChg chg="mod">
          <ac:chgData name="Paul Bloemers" userId="fe3832ff3b233e04" providerId="LiveId" clId="{E082F675-C361-4494-B595-6FBD9E0AE463}" dt="2021-12-24T09:08:40.616" v="1370" actId="1038"/>
          <ac:spMkLst>
            <pc:docMk/>
            <pc:sldMk cId="2760586325" sldId="270"/>
            <ac:spMk id="10" creationId="{B04236F9-521A-4CBB-BFA0-65D3C1AED08D}"/>
          </ac:spMkLst>
        </pc:spChg>
        <pc:spChg chg="mod ord">
          <ac:chgData name="Paul Bloemers" userId="fe3832ff3b233e04" providerId="LiveId" clId="{E082F675-C361-4494-B595-6FBD9E0AE463}" dt="2021-12-24T09:11:58.660" v="1388" actId="14100"/>
          <ac:spMkLst>
            <pc:docMk/>
            <pc:sldMk cId="2760586325" sldId="270"/>
            <ac:spMk id="13" creationId="{F6F2A3DE-46B7-440D-B176-BCEB5DF110DE}"/>
          </ac:spMkLst>
        </pc:spChg>
        <pc:spChg chg="mod">
          <ac:chgData name="Paul Bloemers" userId="fe3832ff3b233e04" providerId="LiveId" clId="{E082F675-C361-4494-B595-6FBD9E0AE463}" dt="2021-12-24T09:08:40.616" v="1370" actId="1038"/>
          <ac:spMkLst>
            <pc:docMk/>
            <pc:sldMk cId="2760586325" sldId="270"/>
            <ac:spMk id="18" creationId="{653A5E28-E63D-4C09-B071-191E2287FDD2}"/>
          </ac:spMkLst>
        </pc:spChg>
        <pc:spChg chg="mod">
          <ac:chgData name="Paul Bloemers" userId="fe3832ff3b233e04" providerId="LiveId" clId="{E082F675-C361-4494-B595-6FBD9E0AE463}" dt="2021-12-24T09:08:40.616" v="1370" actId="1038"/>
          <ac:spMkLst>
            <pc:docMk/>
            <pc:sldMk cId="2760586325" sldId="270"/>
            <ac:spMk id="19" creationId="{58DEC7AD-59BA-4F89-986F-0CB0FCEF66B5}"/>
          </ac:spMkLst>
        </pc:spChg>
        <pc:spChg chg="mod">
          <ac:chgData name="Paul Bloemers" userId="fe3832ff3b233e04" providerId="LiveId" clId="{E082F675-C361-4494-B595-6FBD9E0AE463}" dt="2021-12-24T09:08:40.616" v="1370" actId="1038"/>
          <ac:spMkLst>
            <pc:docMk/>
            <pc:sldMk cId="2760586325" sldId="270"/>
            <ac:spMk id="20" creationId="{5C5A90A4-D9E1-40DC-88A6-533E30317A51}"/>
          </ac:spMkLst>
        </pc:spChg>
        <pc:spChg chg="mod">
          <ac:chgData name="Paul Bloemers" userId="fe3832ff3b233e04" providerId="LiveId" clId="{E082F675-C361-4494-B595-6FBD9E0AE463}" dt="2021-12-24T09:08:40.616" v="1370" actId="1038"/>
          <ac:spMkLst>
            <pc:docMk/>
            <pc:sldMk cId="2760586325" sldId="270"/>
            <ac:spMk id="23" creationId="{84986A55-6138-4FA2-942A-5D72E3C4932D}"/>
          </ac:spMkLst>
        </pc:spChg>
        <pc:spChg chg="mod">
          <ac:chgData name="Paul Bloemers" userId="fe3832ff3b233e04" providerId="LiveId" clId="{E082F675-C361-4494-B595-6FBD9E0AE463}" dt="2021-12-24T09:08:40.616" v="1370" actId="1038"/>
          <ac:spMkLst>
            <pc:docMk/>
            <pc:sldMk cId="2760586325" sldId="270"/>
            <ac:spMk id="25" creationId="{89CB9EA3-6500-4723-852F-F47BA4E00DCC}"/>
          </ac:spMkLst>
        </pc:spChg>
        <pc:spChg chg="mod">
          <ac:chgData name="Paul Bloemers" userId="fe3832ff3b233e04" providerId="LiveId" clId="{E082F675-C361-4494-B595-6FBD9E0AE463}" dt="2021-12-24T09:08:40.616" v="1370" actId="1038"/>
          <ac:spMkLst>
            <pc:docMk/>
            <pc:sldMk cId="2760586325" sldId="270"/>
            <ac:spMk id="26" creationId="{6A091308-91D2-4E7A-A493-3E95201BEFC1}"/>
          </ac:spMkLst>
        </pc:spChg>
        <pc:spChg chg="mod">
          <ac:chgData name="Paul Bloemers" userId="fe3832ff3b233e04" providerId="LiveId" clId="{E082F675-C361-4494-B595-6FBD9E0AE463}" dt="2021-12-24T09:08:40.616" v="1370" actId="1038"/>
          <ac:spMkLst>
            <pc:docMk/>
            <pc:sldMk cId="2760586325" sldId="270"/>
            <ac:spMk id="27" creationId="{0FCCF45D-3B6A-479A-9A03-4686ED34FA44}"/>
          </ac:spMkLst>
        </pc:spChg>
        <pc:spChg chg="mod">
          <ac:chgData name="Paul Bloemers" userId="fe3832ff3b233e04" providerId="LiveId" clId="{E082F675-C361-4494-B595-6FBD9E0AE463}" dt="2021-12-24T09:08:40.616" v="1370" actId="1038"/>
          <ac:spMkLst>
            <pc:docMk/>
            <pc:sldMk cId="2760586325" sldId="270"/>
            <ac:spMk id="29" creationId="{5AB164C1-1C2F-4615-8859-F6A6D01D7BC3}"/>
          </ac:spMkLst>
        </pc:spChg>
        <pc:spChg chg="mod">
          <ac:chgData name="Paul Bloemers" userId="fe3832ff3b233e04" providerId="LiveId" clId="{E082F675-C361-4494-B595-6FBD9E0AE463}" dt="2021-12-24T09:08:40.616" v="1370" actId="1038"/>
          <ac:spMkLst>
            <pc:docMk/>
            <pc:sldMk cId="2760586325" sldId="270"/>
            <ac:spMk id="31" creationId="{73AF754E-6A58-44C7-B95E-44EB6EC7A8B0}"/>
          </ac:spMkLst>
        </pc:spChg>
        <pc:spChg chg="mod">
          <ac:chgData name="Paul Bloemers" userId="fe3832ff3b233e04" providerId="LiveId" clId="{E082F675-C361-4494-B595-6FBD9E0AE463}" dt="2021-12-24T09:08:40.616" v="1370" actId="1038"/>
          <ac:spMkLst>
            <pc:docMk/>
            <pc:sldMk cId="2760586325" sldId="270"/>
            <ac:spMk id="32" creationId="{98B34756-AFC5-4B09-B8C1-35C1D9802896}"/>
          </ac:spMkLst>
        </pc:spChg>
        <pc:spChg chg="mod">
          <ac:chgData name="Paul Bloemers" userId="fe3832ff3b233e04" providerId="LiveId" clId="{E082F675-C361-4494-B595-6FBD9E0AE463}" dt="2021-12-24T09:08:40.616" v="1370" actId="1038"/>
          <ac:spMkLst>
            <pc:docMk/>
            <pc:sldMk cId="2760586325" sldId="270"/>
            <ac:spMk id="34" creationId="{D66988B3-B60F-4A3C-80CF-66703C3261D8}"/>
          </ac:spMkLst>
        </pc:spChg>
        <pc:spChg chg="add mod">
          <ac:chgData name="Paul Bloemers" userId="fe3832ff3b233e04" providerId="LiveId" clId="{E082F675-C361-4494-B595-6FBD9E0AE463}" dt="2021-12-24T09:14:17.078" v="1433" actId="6549"/>
          <ac:spMkLst>
            <pc:docMk/>
            <pc:sldMk cId="2760586325" sldId="270"/>
            <ac:spMk id="39" creationId="{5ABEB5E2-A5BB-4BF0-9589-504EE795A2D5}"/>
          </ac:spMkLst>
        </pc:spChg>
        <pc:spChg chg="add mod">
          <ac:chgData name="Paul Bloemers" userId="fe3832ff3b233e04" providerId="LiveId" clId="{E082F675-C361-4494-B595-6FBD9E0AE463}" dt="2021-12-24T09:11:52.572" v="1387" actId="404"/>
          <ac:spMkLst>
            <pc:docMk/>
            <pc:sldMk cId="2760586325" sldId="270"/>
            <ac:spMk id="40" creationId="{1C8D9F1E-B6D7-4564-A7EC-586EE32174FF}"/>
          </ac:spMkLst>
        </pc:spChg>
        <pc:spChg chg="add del mod">
          <ac:chgData name="Paul Bloemers" userId="fe3832ff3b233e04" providerId="LiveId" clId="{E082F675-C361-4494-B595-6FBD9E0AE463}" dt="2021-12-24T09:14:50.234" v="1437"/>
          <ac:spMkLst>
            <pc:docMk/>
            <pc:sldMk cId="2760586325" sldId="270"/>
            <ac:spMk id="41" creationId="{58300902-1CB5-48AA-B8EF-325EF870EF20}"/>
          </ac:spMkLst>
        </pc:spChg>
        <pc:spChg chg="add del mod">
          <ac:chgData name="Paul Bloemers" userId="fe3832ff3b233e04" providerId="LiveId" clId="{E082F675-C361-4494-B595-6FBD9E0AE463}" dt="2021-12-24T09:14:50.234" v="1437"/>
          <ac:spMkLst>
            <pc:docMk/>
            <pc:sldMk cId="2760586325" sldId="270"/>
            <ac:spMk id="42" creationId="{2FDACD25-8ACB-43B3-8DB4-5303F5D78176}"/>
          </ac:spMkLst>
        </pc:spChg>
        <pc:spChg chg="add mod">
          <ac:chgData name="Paul Bloemers" userId="fe3832ff3b233e04" providerId="LiveId" clId="{E082F675-C361-4494-B595-6FBD9E0AE463}" dt="2021-12-24T10:59:47.767" v="2228" actId="1076"/>
          <ac:spMkLst>
            <pc:docMk/>
            <pc:sldMk cId="2760586325" sldId="270"/>
            <ac:spMk id="43" creationId="{CF569FEE-DDA7-4ABE-A2C9-FFCC23AD904E}"/>
          </ac:spMkLst>
        </pc:spChg>
        <pc:spChg chg="add mod">
          <ac:chgData name="Paul Bloemers" userId="fe3832ff3b233e04" providerId="LiveId" clId="{E082F675-C361-4494-B595-6FBD9E0AE463}" dt="2021-12-24T10:59:47.767" v="2228" actId="1076"/>
          <ac:spMkLst>
            <pc:docMk/>
            <pc:sldMk cId="2760586325" sldId="270"/>
            <ac:spMk id="44" creationId="{B7C904F0-A596-48F2-AB14-33362F1AC10D}"/>
          </ac:spMkLst>
        </pc:spChg>
        <pc:spChg chg="add mod">
          <ac:chgData name="Paul Bloemers" userId="fe3832ff3b233e04" providerId="LiveId" clId="{E082F675-C361-4494-B595-6FBD9E0AE463}" dt="2021-12-24T10:59:57.074" v="2229" actId="1076"/>
          <ac:spMkLst>
            <pc:docMk/>
            <pc:sldMk cId="2760586325" sldId="270"/>
            <ac:spMk id="45" creationId="{E54E4637-6B5B-4F13-8481-A9C4BDA4EC5A}"/>
          </ac:spMkLst>
        </pc:spChg>
        <pc:spChg chg="add mod">
          <ac:chgData name="Paul Bloemers" userId="fe3832ff3b233e04" providerId="LiveId" clId="{E082F675-C361-4494-B595-6FBD9E0AE463}" dt="2021-12-24T10:59:57.074" v="2229" actId="1076"/>
          <ac:spMkLst>
            <pc:docMk/>
            <pc:sldMk cId="2760586325" sldId="270"/>
            <ac:spMk id="46" creationId="{59005A4C-28C6-4588-AC71-7436A9E181A6}"/>
          </ac:spMkLst>
        </pc:spChg>
        <pc:spChg chg="add mod">
          <ac:chgData name="Paul Bloemers" userId="fe3832ff3b233e04" providerId="LiveId" clId="{E082F675-C361-4494-B595-6FBD9E0AE463}" dt="2021-12-24T11:01:02.426" v="2234" actId="1076"/>
          <ac:spMkLst>
            <pc:docMk/>
            <pc:sldMk cId="2760586325" sldId="270"/>
            <ac:spMk id="47" creationId="{5E467BBE-E1F6-42C8-9CB4-94A0E2818A91}"/>
          </ac:spMkLst>
        </pc:spChg>
        <pc:spChg chg="add mod">
          <ac:chgData name="Paul Bloemers" userId="fe3832ff3b233e04" providerId="LiveId" clId="{E082F675-C361-4494-B595-6FBD9E0AE463}" dt="2021-12-24T11:01:47.546" v="2242" actId="1076"/>
          <ac:spMkLst>
            <pc:docMk/>
            <pc:sldMk cId="2760586325" sldId="270"/>
            <ac:spMk id="48" creationId="{95E5CE12-9356-4D0B-BB7D-4FA0481503C6}"/>
          </ac:spMkLst>
        </pc:spChg>
        <pc:spChg chg="add mod">
          <ac:chgData name="Paul Bloemers" userId="fe3832ff3b233e04" providerId="LiveId" clId="{E082F675-C361-4494-B595-6FBD9E0AE463}" dt="2021-12-24T11:02:15.132" v="2248" actId="1076"/>
          <ac:spMkLst>
            <pc:docMk/>
            <pc:sldMk cId="2760586325" sldId="270"/>
            <ac:spMk id="49" creationId="{291199C3-3937-44AA-8254-9D2FA22A3008}"/>
          </ac:spMkLst>
        </pc:spChg>
        <pc:spChg chg="mod">
          <ac:chgData name="Paul Bloemers" userId="fe3832ff3b233e04" providerId="LiveId" clId="{E082F675-C361-4494-B595-6FBD9E0AE463}" dt="2021-12-24T09:08:40.616" v="1370" actId="1038"/>
          <ac:spMkLst>
            <pc:docMk/>
            <pc:sldMk cId="2760586325" sldId="270"/>
            <ac:spMk id="148" creationId="{1B34180D-CDA8-4DF7-836B-CBCE457B6486}"/>
          </ac:spMkLst>
        </pc:spChg>
        <pc:spChg chg="mod">
          <ac:chgData name="Paul Bloemers" userId="fe3832ff3b233e04" providerId="LiveId" clId="{E082F675-C361-4494-B595-6FBD9E0AE463}" dt="2021-12-24T09:08:40.616" v="1370" actId="1038"/>
          <ac:spMkLst>
            <pc:docMk/>
            <pc:sldMk cId="2760586325" sldId="270"/>
            <ac:spMk id="149" creationId="{FDB77225-5DDF-4CF6-A5F3-26E8F6BB8AFA}"/>
          </ac:spMkLst>
        </pc:spChg>
        <pc:spChg chg="mod">
          <ac:chgData name="Paul Bloemers" userId="fe3832ff3b233e04" providerId="LiveId" clId="{E082F675-C361-4494-B595-6FBD9E0AE463}" dt="2021-12-24T09:08:40.616" v="1370" actId="1038"/>
          <ac:spMkLst>
            <pc:docMk/>
            <pc:sldMk cId="2760586325" sldId="270"/>
            <ac:spMk id="150" creationId="{45833E75-E506-49B9-B9FB-7D011B448DA2}"/>
          </ac:spMkLst>
        </pc:spChg>
        <pc:spChg chg="mod">
          <ac:chgData name="Paul Bloemers" userId="fe3832ff3b233e04" providerId="LiveId" clId="{E082F675-C361-4494-B595-6FBD9E0AE463}" dt="2021-12-24T09:08:40.616" v="1370" actId="1038"/>
          <ac:spMkLst>
            <pc:docMk/>
            <pc:sldMk cId="2760586325" sldId="270"/>
            <ac:spMk id="151" creationId="{F2BDAB9C-0BCA-4AEB-9958-EEDD5A13B14D}"/>
          </ac:spMkLst>
        </pc:spChg>
        <pc:spChg chg="mod">
          <ac:chgData name="Paul Bloemers" userId="fe3832ff3b233e04" providerId="LiveId" clId="{E082F675-C361-4494-B595-6FBD9E0AE463}" dt="2021-12-24T09:08:40.616" v="1370" actId="1038"/>
          <ac:spMkLst>
            <pc:docMk/>
            <pc:sldMk cId="2760586325" sldId="270"/>
            <ac:spMk id="158" creationId="{BDA700E7-37D1-4C5B-AED1-EFFA26E69A5D}"/>
          </ac:spMkLst>
        </pc:spChg>
        <pc:spChg chg="mod">
          <ac:chgData name="Paul Bloemers" userId="fe3832ff3b233e04" providerId="LiveId" clId="{E082F675-C361-4494-B595-6FBD9E0AE463}" dt="2021-12-24T09:08:40.616" v="1370" actId="1038"/>
          <ac:spMkLst>
            <pc:docMk/>
            <pc:sldMk cId="2760586325" sldId="270"/>
            <ac:spMk id="159" creationId="{11EC1C5B-BE97-458D-B48D-90E1185AD864}"/>
          </ac:spMkLst>
        </pc:spChg>
        <pc:spChg chg="mod">
          <ac:chgData name="Paul Bloemers" userId="fe3832ff3b233e04" providerId="LiveId" clId="{E082F675-C361-4494-B595-6FBD9E0AE463}" dt="2021-12-24T09:08:40.616" v="1370" actId="1038"/>
          <ac:spMkLst>
            <pc:docMk/>
            <pc:sldMk cId="2760586325" sldId="270"/>
            <ac:spMk id="160" creationId="{7530D95C-539F-473D-ACF2-76491A1E51DB}"/>
          </ac:spMkLst>
        </pc:spChg>
        <pc:spChg chg="mod">
          <ac:chgData name="Paul Bloemers" userId="fe3832ff3b233e04" providerId="LiveId" clId="{E082F675-C361-4494-B595-6FBD9E0AE463}" dt="2021-12-24T09:08:40.616" v="1370" actId="1038"/>
          <ac:spMkLst>
            <pc:docMk/>
            <pc:sldMk cId="2760586325" sldId="270"/>
            <ac:spMk id="171" creationId="{D0BAEB87-8DD7-407E-808F-64AA85617089}"/>
          </ac:spMkLst>
        </pc:spChg>
        <pc:spChg chg="mod">
          <ac:chgData name="Paul Bloemers" userId="fe3832ff3b233e04" providerId="LiveId" clId="{E082F675-C361-4494-B595-6FBD9E0AE463}" dt="2021-12-24T09:08:40.616" v="1370" actId="1038"/>
          <ac:spMkLst>
            <pc:docMk/>
            <pc:sldMk cId="2760586325" sldId="270"/>
            <ac:spMk id="172" creationId="{8C83E31A-A347-4154-9109-CD17DA3BC75C}"/>
          </ac:spMkLst>
        </pc:spChg>
        <pc:spChg chg="mod">
          <ac:chgData name="Paul Bloemers" userId="fe3832ff3b233e04" providerId="LiveId" clId="{E082F675-C361-4494-B595-6FBD9E0AE463}" dt="2021-12-24T09:08:40.616" v="1370" actId="1038"/>
          <ac:spMkLst>
            <pc:docMk/>
            <pc:sldMk cId="2760586325" sldId="270"/>
            <ac:spMk id="173" creationId="{EACBBF02-1403-43FC-9C7D-CB5D240417CC}"/>
          </ac:spMkLst>
        </pc:spChg>
        <pc:cxnChg chg="mod">
          <ac:chgData name="Paul Bloemers" userId="fe3832ff3b233e04" providerId="LiveId" clId="{E082F675-C361-4494-B595-6FBD9E0AE463}" dt="2021-12-24T09:08:40.616" v="1370" actId="1038"/>
          <ac:cxnSpMkLst>
            <pc:docMk/>
            <pc:sldMk cId="2760586325" sldId="270"/>
            <ac:cxnSpMk id="7" creationId="{4326A071-4614-4494-B406-FBEF68903D9A}"/>
          </ac:cxnSpMkLst>
        </pc:cxnChg>
        <pc:cxnChg chg="mod">
          <ac:chgData name="Paul Bloemers" userId="fe3832ff3b233e04" providerId="LiveId" clId="{E082F675-C361-4494-B595-6FBD9E0AE463}" dt="2021-12-24T09:08:40.616" v="1370" actId="1038"/>
          <ac:cxnSpMkLst>
            <pc:docMk/>
            <pc:sldMk cId="2760586325" sldId="270"/>
            <ac:cxnSpMk id="8" creationId="{1496FE94-6A27-4C4E-9EE0-A72699BA336D}"/>
          </ac:cxnSpMkLst>
        </pc:cxnChg>
        <pc:cxnChg chg="mod">
          <ac:chgData name="Paul Bloemers" userId="fe3832ff3b233e04" providerId="LiveId" clId="{E082F675-C361-4494-B595-6FBD9E0AE463}" dt="2021-12-24T09:08:40.616" v="1370" actId="1038"/>
          <ac:cxnSpMkLst>
            <pc:docMk/>
            <pc:sldMk cId="2760586325" sldId="270"/>
            <ac:cxnSpMk id="16" creationId="{08268B23-9C90-4BD6-B219-CEC15C325BC2}"/>
          </ac:cxnSpMkLst>
        </pc:cxnChg>
        <pc:cxnChg chg="mod">
          <ac:chgData name="Paul Bloemers" userId="fe3832ff3b233e04" providerId="LiveId" clId="{E082F675-C361-4494-B595-6FBD9E0AE463}" dt="2021-12-24T09:08:40.616" v="1370" actId="1038"/>
          <ac:cxnSpMkLst>
            <pc:docMk/>
            <pc:sldMk cId="2760586325" sldId="270"/>
            <ac:cxnSpMk id="17" creationId="{A0C25FFD-605F-4D19-9F2C-555DDBE861F1}"/>
          </ac:cxnSpMkLst>
        </pc:cxnChg>
        <pc:cxnChg chg="mod">
          <ac:chgData name="Paul Bloemers" userId="fe3832ff3b233e04" providerId="LiveId" clId="{E082F675-C361-4494-B595-6FBD9E0AE463}" dt="2021-12-24T09:08:40.616" v="1370" actId="1038"/>
          <ac:cxnSpMkLst>
            <pc:docMk/>
            <pc:sldMk cId="2760586325" sldId="270"/>
            <ac:cxnSpMk id="21" creationId="{16E2A0B9-A22A-4BC4-B3DA-247530DA178E}"/>
          </ac:cxnSpMkLst>
        </pc:cxnChg>
        <pc:cxnChg chg="mod">
          <ac:chgData name="Paul Bloemers" userId="fe3832ff3b233e04" providerId="LiveId" clId="{E082F675-C361-4494-B595-6FBD9E0AE463}" dt="2021-12-24T09:08:40.616" v="1370" actId="1038"/>
          <ac:cxnSpMkLst>
            <pc:docMk/>
            <pc:sldMk cId="2760586325" sldId="270"/>
            <ac:cxnSpMk id="22" creationId="{E22F8C18-02CE-43BD-AB06-E497E720A9DB}"/>
          </ac:cxnSpMkLst>
        </pc:cxnChg>
        <pc:cxnChg chg="mod">
          <ac:chgData name="Paul Bloemers" userId="fe3832ff3b233e04" providerId="LiveId" clId="{E082F675-C361-4494-B595-6FBD9E0AE463}" dt="2021-12-24T09:08:40.616" v="1370" actId="1038"/>
          <ac:cxnSpMkLst>
            <pc:docMk/>
            <pc:sldMk cId="2760586325" sldId="270"/>
            <ac:cxnSpMk id="24" creationId="{91C350AC-6D80-40B9-8F2D-1ECB522840C6}"/>
          </ac:cxnSpMkLst>
        </pc:cxnChg>
        <pc:cxnChg chg="mod">
          <ac:chgData name="Paul Bloemers" userId="fe3832ff3b233e04" providerId="LiveId" clId="{E082F675-C361-4494-B595-6FBD9E0AE463}" dt="2021-12-24T09:08:40.616" v="1370" actId="1038"/>
          <ac:cxnSpMkLst>
            <pc:docMk/>
            <pc:sldMk cId="2760586325" sldId="270"/>
            <ac:cxnSpMk id="28" creationId="{C2179754-0CEC-4012-B76C-53CD224593A7}"/>
          </ac:cxnSpMkLst>
        </pc:cxnChg>
        <pc:cxnChg chg="mod">
          <ac:chgData name="Paul Bloemers" userId="fe3832ff3b233e04" providerId="LiveId" clId="{E082F675-C361-4494-B595-6FBD9E0AE463}" dt="2021-12-24T09:08:40.616" v="1370" actId="1038"/>
          <ac:cxnSpMkLst>
            <pc:docMk/>
            <pc:sldMk cId="2760586325" sldId="270"/>
            <ac:cxnSpMk id="30" creationId="{B1E249FD-968D-4A6A-8B99-D133F541334C}"/>
          </ac:cxnSpMkLst>
        </pc:cxnChg>
        <pc:cxnChg chg="mod">
          <ac:chgData name="Paul Bloemers" userId="fe3832ff3b233e04" providerId="LiveId" clId="{E082F675-C361-4494-B595-6FBD9E0AE463}" dt="2021-12-24T09:08:40.616" v="1370" actId="1038"/>
          <ac:cxnSpMkLst>
            <pc:docMk/>
            <pc:sldMk cId="2760586325" sldId="270"/>
            <ac:cxnSpMk id="33" creationId="{DC4B39EF-1E6D-4DEF-BCAB-F8EA7BAF83C4}"/>
          </ac:cxnSpMkLst>
        </pc:cxnChg>
      </pc:sldChg>
      <pc:sldChg chg="modSp del mod">
        <pc:chgData name="Paul Bloemers" userId="fe3832ff3b233e04" providerId="LiveId" clId="{E082F675-C361-4494-B595-6FBD9E0AE463}" dt="2021-12-24T09:19:35.618" v="1599" actId="2696"/>
        <pc:sldMkLst>
          <pc:docMk/>
          <pc:sldMk cId="3840280992" sldId="271"/>
        </pc:sldMkLst>
        <pc:spChg chg="mod">
          <ac:chgData name="Paul Bloemers" userId="fe3832ff3b233e04" providerId="LiveId" clId="{E082F675-C361-4494-B595-6FBD9E0AE463}" dt="2021-12-22T15:11:07.989" v="4" actId="27636"/>
          <ac:spMkLst>
            <pc:docMk/>
            <pc:sldMk cId="3840280992" sldId="271"/>
            <ac:spMk id="2" creationId="{07BF9679-8042-4FB2-87BD-E4F0A0F07BC1}"/>
          </ac:spMkLst>
        </pc:spChg>
      </pc:sldChg>
      <pc:sldChg chg="delSp modSp del mod">
        <pc:chgData name="Paul Bloemers" userId="fe3832ff3b233e04" providerId="LiveId" clId="{E082F675-C361-4494-B595-6FBD9E0AE463}" dt="2021-12-24T09:22:18.742" v="1640" actId="2696"/>
        <pc:sldMkLst>
          <pc:docMk/>
          <pc:sldMk cId="2691832902" sldId="272"/>
        </pc:sldMkLst>
        <pc:spChg chg="mod">
          <ac:chgData name="Paul Bloemers" userId="fe3832ff3b233e04" providerId="LiveId" clId="{E082F675-C361-4494-B595-6FBD9E0AE463}" dt="2021-12-22T15:11:07.995" v="5" actId="27636"/>
          <ac:spMkLst>
            <pc:docMk/>
            <pc:sldMk cId="2691832902" sldId="272"/>
            <ac:spMk id="2" creationId="{07BF9679-8042-4FB2-87BD-E4F0A0F07BC1}"/>
          </ac:spMkLst>
        </pc:spChg>
        <pc:spChg chg="del mod">
          <ac:chgData name="Paul Bloemers" userId="fe3832ff3b233e04" providerId="LiveId" clId="{E082F675-C361-4494-B595-6FBD9E0AE463}" dt="2021-12-24T09:21:10.695" v="1623" actId="21"/>
          <ac:spMkLst>
            <pc:docMk/>
            <pc:sldMk cId="2691832902" sldId="272"/>
            <ac:spMk id="44" creationId="{DBAC5B2F-D6FA-4A24-B567-B13C913F253F}"/>
          </ac:spMkLst>
        </pc:spChg>
        <pc:spChg chg="del mod">
          <ac:chgData name="Paul Bloemers" userId="fe3832ff3b233e04" providerId="LiveId" clId="{E082F675-C361-4494-B595-6FBD9E0AE463}" dt="2021-12-24T09:21:10.695" v="1623" actId="21"/>
          <ac:spMkLst>
            <pc:docMk/>
            <pc:sldMk cId="2691832902" sldId="272"/>
            <ac:spMk id="45" creationId="{9DF039FB-BA94-4E7E-BF28-46DC867B9991}"/>
          </ac:spMkLst>
        </pc:spChg>
        <pc:spChg chg="del mod">
          <ac:chgData name="Paul Bloemers" userId="fe3832ff3b233e04" providerId="LiveId" clId="{E082F675-C361-4494-B595-6FBD9E0AE463}" dt="2021-12-24T09:21:10.695" v="1623" actId="21"/>
          <ac:spMkLst>
            <pc:docMk/>
            <pc:sldMk cId="2691832902" sldId="272"/>
            <ac:spMk id="46" creationId="{8C8B6634-C66F-4879-AF82-94A669A77369}"/>
          </ac:spMkLst>
        </pc:spChg>
        <pc:spChg chg="del mod">
          <ac:chgData name="Paul Bloemers" userId="fe3832ff3b233e04" providerId="LiveId" clId="{E082F675-C361-4494-B595-6FBD9E0AE463}" dt="2021-12-24T09:21:10.695" v="1623" actId="21"/>
          <ac:spMkLst>
            <pc:docMk/>
            <pc:sldMk cId="2691832902" sldId="272"/>
            <ac:spMk id="47" creationId="{7AE36408-27E5-449E-A654-DD55380DC6EB}"/>
          </ac:spMkLst>
        </pc:spChg>
        <pc:spChg chg="del mod">
          <ac:chgData name="Paul Bloemers" userId="fe3832ff3b233e04" providerId="LiveId" clId="{E082F675-C361-4494-B595-6FBD9E0AE463}" dt="2021-12-24T09:21:10.695" v="1623" actId="21"/>
          <ac:spMkLst>
            <pc:docMk/>
            <pc:sldMk cId="2691832902" sldId="272"/>
            <ac:spMk id="48" creationId="{75C3B6B7-DE6D-42EC-9E02-CCE1A8AC252C}"/>
          </ac:spMkLst>
        </pc:spChg>
        <pc:spChg chg="del mod">
          <ac:chgData name="Paul Bloemers" userId="fe3832ff3b233e04" providerId="LiveId" clId="{E082F675-C361-4494-B595-6FBD9E0AE463}" dt="2021-12-24T09:21:10.695" v="1623" actId="21"/>
          <ac:spMkLst>
            <pc:docMk/>
            <pc:sldMk cId="2691832902" sldId="272"/>
            <ac:spMk id="49" creationId="{530718FE-2E25-4D9C-9789-1E826CD6A5D9}"/>
          </ac:spMkLst>
        </pc:spChg>
        <pc:spChg chg="del mod">
          <ac:chgData name="Paul Bloemers" userId="fe3832ff3b233e04" providerId="LiveId" clId="{E082F675-C361-4494-B595-6FBD9E0AE463}" dt="2021-12-24T09:21:10.695" v="1623" actId="21"/>
          <ac:spMkLst>
            <pc:docMk/>
            <pc:sldMk cId="2691832902" sldId="272"/>
            <ac:spMk id="52" creationId="{3FDDFC68-9003-4B50-9FD2-04B1AEACB878}"/>
          </ac:spMkLst>
        </pc:spChg>
        <pc:spChg chg="del mod">
          <ac:chgData name="Paul Bloemers" userId="fe3832ff3b233e04" providerId="LiveId" clId="{E082F675-C361-4494-B595-6FBD9E0AE463}" dt="2021-12-24T09:21:10.695" v="1623" actId="21"/>
          <ac:spMkLst>
            <pc:docMk/>
            <pc:sldMk cId="2691832902" sldId="272"/>
            <ac:spMk id="55" creationId="{84E5E172-E79F-415A-89C7-094B34B9185B}"/>
          </ac:spMkLst>
        </pc:spChg>
        <pc:spChg chg="del mod">
          <ac:chgData name="Paul Bloemers" userId="fe3832ff3b233e04" providerId="LiveId" clId="{E082F675-C361-4494-B595-6FBD9E0AE463}" dt="2021-12-24T09:21:10.695" v="1623" actId="21"/>
          <ac:spMkLst>
            <pc:docMk/>
            <pc:sldMk cId="2691832902" sldId="272"/>
            <ac:spMk id="58" creationId="{83C1F346-9E91-426C-8367-1D0AF14AABFD}"/>
          </ac:spMkLst>
        </pc:spChg>
        <pc:spChg chg="del mod">
          <ac:chgData name="Paul Bloemers" userId="fe3832ff3b233e04" providerId="LiveId" clId="{E082F675-C361-4494-B595-6FBD9E0AE463}" dt="2021-12-24T09:21:10.695" v="1623" actId="21"/>
          <ac:spMkLst>
            <pc:docMk/>
            <pc:sldMk cId="2691832902" sldId="272"/>
            <ac:spMk id="59" creationId="{49F16F39-C4EA-4E31-BB76-AC802528C156}"/>
          </ac:spMkLst>
        </pc:spChg>
        <pc:spChg chg="del mod">
          <ac:chgData name="Paul Bloemers" userId="fe3832ff3b233e04" providerId="LiveId" clId="{E082F675-C361-4494-B595-6FBD9E0AE463}" dt="2021-12-24T09:21:10.695" v="1623" actId="21"/>
          <ac:spMkLst>
            <pc:docMk/>
            <pc:sldMk cId="2691832902" sldId="272"/>
            <ac:spMk id="60" creationId="{92E4F882-623F-4313-8398-87827650E4B8}"/>
          </ac:spMkLst>
        </pc:spChg>
        <pc:spChg chg="del mod">
          <ac:chgData name="Paul Bloemers" userId="fe3832ff3b233e04" providerId="LiveId" clId="{E082F675-C361-4494-B595-6FBD9E0AE463}" dt="2021-12-24T09:21:10.695" v="1623" actId="21"/>
          <ac:spMkLst>
            <pc:docMk/>
            <pc:sldMk cId="2691832902" sldId="272"/>
            <ac:spMk id="61" creationId="{E3F6ABEE-3DFC-45BC-BBCB-5E47E54C4FF3}"/>
          </ac:spMkLst>
        </pc:spChg>
        <pc:spChg chg="del mod">
          <ac:chgData name="Paul Bloemers" userId="fe3832ff3b233e04" providerId="LiveId" clId="{E082F675-C361-4494-B595-6FBD9E0AE463}" dt="2021-12-24T09:21:10.695" v="1623" actId="21"/>
          <ac:spMkLst>
            <pc:docMk/>
            <pc:sldMk cId="2691832902" sldId="272"/>
            <ac:spMk id="62" creationId="{8FFE7994-469E-4918-9EAD-A2063BF1386D}"/>
          </ac:spMkLst>
        </pc:spChg>
        <pc:spChg chg="del mod">
          <ac:chgData name="Paul Bloemers" userId="fe3832ff3b233e04" providerId="LiveId" clId="{E082F675-C361-4494-B595-6FBD9E0AE463}" dt="2021-12-24T09:21:10.695" v="1623" actId="21"/>
          <ac:spMkLst>
            <pc:docMk/>
            <pc:sldMk cId="2691832902" sldId="272"/>
            <ac:spMk id="63" creationId="{429E3BEF-B476-4208-9029-F7AD19C685FC}"/>
          </ac:spMkLst>
        </pc:spChg>
        <pc:spChg chg="del mod">
          <ac:chgData name="Paul Bloemers" userId="fe3832ff3b233e04" providerId="LiveId" clId="{E082F675-C361-4494-B595-6FBD9E0AE463}" dt="2021-12-24T09:21:10.695" v="1623" actId="21"/>
          <ac:spMkLst>
            <pc:docMk/>
            <pc:sldMk cId="2691832902" sldId="272"/>
            <ac:spMk id="64" creationId="{3415E06B-8791-4B2B-801E-0BC94D52E0D5}"/>
          </ac:spMkLst>
        </pc:spChg>
        <pc:spChg chg="del mod">
          <ac:chgData name="Paul Bloemers" userId="fe3832ff3b233e04" providerId="LiveId" clId="{E082F675-C361-4494-B595-6FBD9E0AE463}" dt="2021-12-24T09:21:10.695" v="1623" actId="21"/>
          <ac:spMkLst>
            <pc:docMk/>
            <pc:sldMk cId="2691832902" sldId="272"/>
            <ac:spMk id="66" creationId="{82783B9D-62F4-4922-8619-94B8AB5454E6}"/>
          </ac:spMkLst>
        </pc:spChg>
        <pc:spChg chg="del mod">
          <ac:chgData name="Paul Bloemers" userId="fe3832ff3b233e04" providerId="LiveId" clId="{E082F675-C361-4494-B595-6FBD9E0AE463}" dt="2021-12-24T09:21:10.695" v="1623" actId="21"/>
          <ac:spMkLst>
            <pc:docMk/>
            <pc:sldMk cId="2691832902" sldId="272"/>
            <ac:spMk id="67" creationId="{73389B23-E77A-4BA7-9CD7-4068C1ECF763}"/>
          </ac:spMkLst>
        </pc:spChg>
        <pc:spChg chg="del mod">
          <ac:chgData name="Paul Bloemers" userId="fe3832ff3b233e04" providerId="LiveId" clId="{E082F675-C361-4494-B595-6FBD9E0AE463}" dt="2021-12-24T09:21:10.695" v="1623" actId="21"/>
          <ac:spMkLst>
            <pc:docMk/>
            <pc:sldMk cId="2691832902" sldId="272"/>
            <ac:spMk id="69" creationId="{36A65455-8D46-458F-BFB9-370310B74CC1}"/>
          </ac:spMkLst>
        </pc:spChg>
        <pc:spChg chg="del mod">
          <ac:chgData name="Paul Bloemers" userId="fe3832ff3b233e04" providerId="LiveId" clId="{E082F675-C361-4494-B595-6FBD9E0AE463}" dt="2021-12-24T09:21:10.695" v="1623" actId="21"/>
          <ac:spMkLst>
            <pc:docMk/>
            <pc:sldMk cId="2691832902" sldId="272"/>
            <ac:spMk id="71" creationId="{4718FDC9-290F-488C-80B3-58AB125484CC}"/>
          </ac:spMkLst>
        </pc:spChg>
        <pc:spChg chg="del mod">
          <ac:chgData name="Paul Bloemers" userId="fe3832ff3b233e04" providerId="LiveId" clId="{E082F675-C361-4494-B595-6FBD9E0AE463}" dt="2021-12-24T09:21:10.695" v="1623" actId="21"/>
          <ac:spMkLst>
            <pc:docMk/>
            <pc:sldMk cId="2691832902" sldId="272"/>
            <ac:spMk id="73" creationId="{7D6B70EF-840B-4E80-8787-DBE7E13E7B50}"/>
          </ac:spMkLst>
        </pc:spChg>
        <pc:spChg chg="del mod">
          <ac:chgData name="Paul Bloemers" userId="fe3832ff3b233e04" providerId="LiveId" clId="{E082F675-C361-4494-B595-6FBD9E0AE463}" dt="2021-12-24T09:21:10.695" v="1623" actId="21"/>
          <ac:spMkLst>
            <pc:docMk/>
            <pc:sldMk cId="2691832902" sldId="272"/>
            <ac:spMk id="74" creationId="{3C0BEA90-6A4C-45E6-9B31-B6F70D5B4844}"/>
          </ac:spMkLst>
        </pc:spChg>
        <pc:spChg chg="del mod">
          <ac:chgData name="Paul Bloemers" userId="fe3832ff3b233e04" providerId="LiveId" clId="{E082F675-C361-4494-B595-6FBD9E0AE463}" dt="2021-12-24T09:21:10.695" v="1623" actId="21"/>
          <ac:spMkLst>
            <pc:docMk/>
            <pc:sldMk cId="2691832902" sldId="272"/>
            <ac:spMk id="75" creationId="{7202BB5E-BAD4-4DEF-850F-9935B340F922}"/>
          </ac:spMkLst>
        </pc:spChg>
        <pc:spChg chg="del mod">
          <ac:chgData name="Paul Bloemers" userId="fe3832ff3b233e04" providerId="LiveId" clId="{E082F675-C361-4494-B595-6FBD9E0AE463}" dt="2021-12-24T09:21:10.695" v="1623" actId="21"/>
          <ac:spMkLst>
            <pc:docMk/>
            <pc:sldMk cId="2691832902" sldId="272"/>
            <ac:spMk id="76" creationId="{BBFA1B70-24EB-4D69-B728-F6A998E67E65}"/>
          </ac:spMkLst>
        </pc:spChg>
        <pc:spChg chg="del mod">
          <ac:chgData name="Paul Bloemers" userId="fe3832ff3b233e04" providerId="LiveId" clId="{E082F675-C361-4494-B595-6FBD9E0AE463}" dt="2021-12-24T09:21:10.695" v="1623" actId="21"/>
          <ac:spMkLst>
            <pc:docMk/>
            <pc:sldMk cId="2691832902" sldId="272"/>
            <ac:spMk id="77" creationId="{677C286F-9BB0-43EF-8FA5-33B35FFC4F3D}"/>
          </ac:spMkLst>
        </pc:spChg>
        <pc:spChg chg="del mod">
          <ac:chgData name="Paul Bloemers" userId="fe3832ff3b233e04" providerId="LiveId" clId="{E082F675-C361-4494-B595-6FBD9E0AE463}" dt="2021-12-24T09:21:10.695" v="1623" actId="21"/>
          <ac:spMkLst>
            <pc:docMk/>
            <pc:sldMk cId="2691832902" sldId="272"/>
            <ac:spMk id="78" creationId="{E785E9CE-93A3-4A62-AA58-40DBEB6C59DB}"/>
          </ac:spMkLst>
        </pc:spChg>
        <pc:spChg chg="del mod">
          <ac:chgData name="Paul Bloemers" userId="fe3832ff3b233e04" providerId="LiveId" clId="{E082F675-C361-4494-B595-6FBD9E0AE463}" dt="2021-12-24T09:21:10.695" v="1623" actId="21"/>
          <ac:spMkLst>
            <pc:docMk/>
            <pc:sldMk cId="2691832902" sldId="272"/>
            <ac:spMk id="83" creationId="{962B6AAB-E714-4E96-923B-03F8C2C744C8}"/>
          </ac:spMkLst>
        </pc:spChg>
        <pc:spChg chg="del mod">
          <ac:chgData name="Paul Bloemers" userId="fe3832ff3b233e04" providerId="LiveId" clId="{E082F675-C361-4494-B595-6FBD9E0AE463}" dt="2021-12-24T09:21:10.695" v="1623" actId="21"/>
          <ac:spMkLst>
            <pc:docMk/>
            <pc:sldMk cId="2691832902" sldId="272"/>
            <ac:spMk id="84" creationId="{CCFA2AB0-BD16-42BB-A691-DE6108F727BD}"/>
          </ac:spMkLst>
        </pc:spChg>
        <pc:spChg chg="del mod">
          <ac:chgData name="Paul Bloemers" userId="fe3832ff3b233e04" providerId="LiveId" clId="{E082F675-C361-4494-B595-6FBD9E0AE463}" dt="2021-12-24T09:21:10.695" v="1623" actId="21"/>
          <ac:spMkLst>
            <pc:docMk/>
            <pc:sldMk cId="2691832902" sldId="272"/>
            <ac:spMk id="91" creationId="{1D30BD2F-8743-4064-B4C1-097B35269A11}"/>
          </ac:spMkLst>
        </pc:spChg>
        <pc:spChg chg="del mod">
          <ac:chgData name="Paul Bloemers" userId="fe3832ff3b233e04" providerId="LiveId" clId="{E082F675-C361-4494-B595-6FBD9E0AE463}" dt="2021-12-24T09:21:10.695" v="1623" actId="21"/>
          <ac:spMkLst>
            <pc:docMk/>
            <pc:sldMk cId="2691832902" sldId="272"/>
            <ac:spMk id="92" creationId="{249D6880-2DCD-4F09-ACCF-A73BAE94FEA8}"/>
          </ac:spMkLst>
        </pc:spChg>
        <pc:spChg chg="del mod">
          <ac:chgData name="Paul Bloemers" userId="fe3832ff3b233e04" providerId="LiveId" clId="{E082F675-C361-4494-B595-6FBD9E0AE463}" dt="2021-12-24T09:21:10.695" v="1623" actId="21"/>
          <ac:spMkLst>
            <pc:docMk/>
            <pc:sldMk cId="2691832902" sldId="272"/>
            <ac:spMk id="93" creationId="{C2EC2D0E-A09E-4F37-A980-0CEE35EE644F}"/>
          </ac:spMkLst>
        </pc:spChg>
        <pc:spChg chg="del mod">
          <ac:chgData name="Paul Bloemers" userId="fe3832ff3b233e04" providerId="LiveId" clId="{E082F675-C361-4494-B595-6FBD9E0AE463}" dt="2021-12-24T09:21:10.695" v="1623" actId="21"/>
          <ac:spMkLst>
            <pc:docMk/>
            <pc:sldMk cId="2691832902" sldId="272"/>
            <ac:spMk id="94" creationId="{481B4E16-6849-4EDD-8081-4AF0C5A4C65B}"/>
          </ac:spMkLst>
        </pc:spChg>
        <pc:spChg chg="del mod">
          <ac:chgData name="Paul Bloemers" userId="fe3832ff3b233e04" providerId="LiveId" clId="{E082F675-C361-4494-B595-6FBD9E0AE463}" dt="2021-12-24T09:21:10.695" v="1623" actId="21"/>
          <ac:spMkLst>
            <pc:docMk/>
            <pc:sldMk cId="2691832902" sldId="272"/>
            <ac:spMk id="95" creationId="{62FE3D6E-B833-4421-997C-72C619D3D9D9}"/>
          </ac:spMkLst>
        </pc:spChg>
        <pc:spChg chg="del mod">
          <ac:chgData name="Paul Bloemers" userId="fe3832ff3b233e04" providerId="LiveId" clId="{E082F675-C361-4494-B595-6FBD9E0AE463}" dt="2021-12-24T09:21:10.695" v="1623" actId="21"/>
          <ac:spMkLst>
            <pc:docMk/>
            <pc:sldMk cId="2691832902" sldId="272"/>
            <ac:spMk id="96" creationId="{B6D6AC1F-2337-4589-ABF3-B1BFC24A7C64}"/>
          </ac:spMkLst>
        </pc:spChg>
        <pc:spChg chg="del mod">
          <ac:chgData name="Paul Bloemers" userId="fe3832ff3b233e04" providerId="LiveId" clId="{E082F675-C361-4494-B595-6FBD9E0AE463}" dt="2021-12-24T09:21:10.695" v="1623" actId="21"/>
          <ac:spMkLst>
            <pc:docMk/>
            <pc:sldMk cId="2691832902" sldId="272"/>
            <ac:spMk id="99" creationId="{7882D5B3-6BCD-411E-BE06-6AA80EE1E655}"/>
          </ac:spMkLst>
        </pc:spChg>
        <pc:spChg chg="del mod">
          <ac:chgData name="Paul Bloemers" userId="fe3832ff3b233e04" providerId="LiveId" clId="{E082F675-C361-4494-B595-6FBD9E0AE463}" dt="2021-12-24T09:21:10.695" v="1623" actId="21"/>
          <ac:spMkLst>
            <pc:docMk/>
            <pc:sldMk cId="2691832902" sldId="272"/>
            <ac:spMk id="100" creationId="{837C2095-2433-4188-87EE-888B1359DE0B}"/>
          </ac:spMkLst>
        </pc:spChg>
        <pc:spChg chg="del mod">
          <ac:chgData name="Paul Bloemers" userId="fe3832ff3b233e04" providerId="LiveId" clId="{E082F675-C361-4494-B595-6FBD9E0AE463}" dt="2021-12-24T09:21:10.695" v="1623" actId="21"/>
          <ac:spMkLst>
            <pc:docMk/>
            <pc:sldMk cId="2691832902" sldId="272"/>
            <ac:spMk id="101" creationId="{664049FF-DF32-4261-A9D5-B18E4A6C9245}"/>
          </ac:spMkLst>
        </pc:spChg>
        <pc:spChg chg="del mod">
          <ac:chgData name="Paul Bloemers" userId="fe3832ff3b233e04" providerId="LiveId" clId="{E082F675-C361-4494-B595-6FBD9E0AE463}" dt="2021-12-24T09:21:10.695" v="1623" actId="21"/>
          <ac:spMkLst>
            <pc:docMk/>
            <pc:sldMk cId="2691832902" sldId="272"/>
            <ac:spMk id="102" creationId="{EB85C4B6-7A63-4F67-9159-7FAE3415430B}"/>
          </ac:spMkLst>
        </pc:spChg>
        <pc:spChg chg="del mod">
          <ac:chgData name="Paul Bloemers" userId="fe3832ff3b233e04" providerId="LiveId" clId="{E082F675-C361-4494-B595-6FBD9E0AE463}" dt="2021-12-24T09:21:10.695" v="1623" actId="21"/>
          <ac:spMkLst>
            <pc:docMk/>
            <pc:sldMk cId="2691832902" sldId="272"/>
            <ac:spMk id="103" creationId="{8ECE1595-57CF-4C09-80A1-E8B082D18EB9}"/>
          </ac:spMkLst>
        </pc:spChg>
        <pc:spChg chg="del mod">
          <ac:chgData name="Paul Bloemers" userId="fe3832ff3b233e04" providerId="LiveId" clId="{E082F675-C361-4494-B595-6FBD9E0AE463}" dt="2021-12-24T09:21:10.695" v="1623" actId="21"/>
          <ac:spMkLst>
            <pc:docMk/>
            <pc:sldMk cId="2691832902" sldId="272"/>
            <ac:spMk id="104" creationId="{DE67671B-19D8-4906-BB43-9BF46A24E76E}"/>
          </ac:spMkLst>
        </pc:spChg>
        <pc:spChg chg="del mod">
          <ac:chgData name="Paul Bloemers" userId="fe3832ff3b233e04" providerId="LiveId" clId="{E082F675-C361-4494-B595-6FBD9E0AE463}" dt="2021-12-24T09:21:10.695" v="1623" actId="21"/>
          <ac:spMkLst>
            <pc:docMk/>
            <pc:sldMk cId="2691832902" sldId="272"/>
            <ac:spMk id="105" creationId="{CF7FBC16-B029-413E-8BE0-AB3A55E39B7C}"/>
          </ac:spMkLst>
        </pc:spChg>
        <pc:spChg chg="del mod">
          <ac:chgData name="Paul Bloemers" userId="fe3832ff3b233e04" providerId="LiveId" clId="{E082F675-C361-4494-B595-6FBD9E0AE463}" dt="2021-12-24T09:21:10.695" v="1623" actId="21"/>
          <ac:spMkLst>
            <pc:docMk/>
            <pc:sldMk cId="2691832902" sldId="272"/>
            <ac:spMk id="108" creationId="{50047111-936A-4790-B077-670791FAB6EC}"/>
          </ac:spMkLst>
        </pc:spChg>
        <pc:spChg chg="del mod">
          <ac:chgData name="Paul Bloemers" userId="fe3832ff3b233e04" providerId="LiveId" clId="{E082F675-C361-4494-B595-6FBD9E0AE463}" dt="2021-12-24T09:21:10.695" v="1623" actId="21"/>
          <ac:spMkLst>
            <pc:docMk/>
            <pc:sldMk cId="2691832902" sldId="272"/>
            <ac:spMk id="109" creationId="{1B65266C-714E-48A3-9D39-C37AF9C7AE33}"/>
          </ac:spMkLst>
        </pc:spChg>
        <pc:spChg chg="del mod">
          <ac:chgData name="Paul Bloemers" userId="fe3832ff3b233e04" providerId="LiveId" clId="{E082F675-C361-4494-B595-6FBD9E0AE463}" dt="2021-12-24T09:21:10.695" v="1623" actId="21"/>
          <ac:spMkLst>
            <pc:docMk/>
            <pc:sldMk cId="2691832902" sldId="272"/>
            <ac:spMk id="112" creationId="{FF454180-488A-4884-A70F-9E141F8F7780}"/>
          </ac:spMkLst>
        </pc:spChg>
        <pc:spChg chg="del mod">
          <ac:chgData name="Paul Bloemers" userId="fe3832ff3b233e04" providerId="LiveId" clId="{E082F675-C361-4494-B595-6FBD9E0AE463}" dt="2021-12-24T09:21:10.695" v="1623" actId="21"/>
          <ac:spMkLst>
            <pc:docMk/>
            <pc:sldMk cId="2691832902" sldId="272"/>
            <ac:spMk id="113" creationId="{8BF4D50F-DF9C-488C-95B4-B5FED1B8CD3A}"/>
          </ac:spMkLst>
        </pc:spChg>
        <pc:spChg chg="del mod">
          <ac:chgData name="Paul Bloemers" userId="fe3832ff3b233e04" providerId="LiveId" clId="{E082F675-C361-4494-B595-6FBD9E0AE463}" dt="2021-12-24T09:21:10.695" v="1623" actId="21"/>
          <ac:spMkLst>
            <pc:docMk/>
            <pc:sldMk cId="2691832902" sldId="272"/>
            <ac:spMk id="114" creationId="{4E80A690-0CE8-4A5C-979E-76E5BD3AC919}"/>
          </ac:spMkLst>
        </pc:spChg>
        <pc:spChg chg="del mod">
          <ac:chgData name="Paul Bloemers" userId="fe3832ff3b233e04" providerId="LiveId" clId="{E082F675-C361-4494-B595-6FBD9E0AE463}" dt="2021-12-24T09:21:10.695" v="1623" actId="21"/>
          <ac:spMkLst>
            <pc:docMk/>
            <pc:sldMk cId="2691832902" sldId="272"/>
            <ac:spMk id="115" creationId="{6BA03069-8528-49FE-BC29-4B430427E4F4}"/>
          </ac:spMkLst>
        </pc:spChg>
        <pc:spChg chg="del mod">
          <ac:chgData name="Paul Bloemers" userId="fe3832ff3b233e04" providerId="LiveId" clId="{E082F675-C361-4494-B595-6FBD9E0AE463}" dt="2021-12-24T09:21:10.695" v="1623" actId="21"/>
          <ac:spMkLst>
            <pc:docMk/>
            <pc:sldMk cId="2691832902" sldId="272"/>
            <ac:spMk id="116" creationId="{5106D711-467D-4552-B318-7871B067A09A}"/>
          </ac:spMkLst>
        </pc:spChg>
        <pc:spChg chg="del mod">
          <ac:chgData name="Paul Bloemers" userId="fe3832ff3b233e04" providerId="LiveId" clId="{E082F675-C361-4494-B595-6FBD9E0AE463}" dt="2021-12-24T09:21:10.695" v="1623" actId="21"/>
          <ac:spMkLst>
            <pc:docMk/>
            <pc:sldMk cId="2691832902" sldId="272"/>
            <ac:spMk id="117" creationId="{E2B6B35C-F9CB-4BF2-862C-0625E34A7AFD}"/>
          </ac:spMkLst>
        </pc:spChg>
        <pc:spChg chg="del mod">
          <ac:chgData name="Paul Bloemers" userId="fe3832ff3b233e04" providerId="LiveId" clId="{E082F675-C361-4494-B595-6FBD9E0AE463}" dt="2021-12-24T09:21:10.695" v="1623" actId="21"/>
          <ac:spMkLst>
            <pc:docMk/>
            <pc:sldMk cId="2691832902" sldId="272"/>
            <ac:spMk id="118" creationId="{E30FDC33-CD63-4651-8EAD-784D8A737ED8}"/>
          </ac:spMkLst>
        </pc:spChg>
        <pc:spChg chg="del mod">
          <ac:chgData name="Paul Bloemers" userId="fe3832ff3b233e04" providerId="LiveId" clId="{E082F675-C361-4494-B595-6FBD9E0AE463}" dt="2021-12-24T09:21:10.695" v="1623" actId="21"/>
          <ac:spMkLst>
            <pc:docMk/>
            <pc:sldMk cId="2691832902" sldId="272"/>
            <ac:spMk id="121" creationId="{2D4896C9-1F59-4B53-85A7-DD8CA57F01A6}"/>
          </ac:spMkLst>
        </pc:spChg>
        <pc:spChg chg="del mod">
          <ac:chgData name="Paul Bloemers" userId="fe3832ff3b233e04" providerId="LiveId" clId="{E082F675-C361-4494-B595-6FBD9E0AE463}" dt="2021-12-24T09:21:10.695" v="1623" actId="21"/>
          <ac:spMkLst>
            <pc:docMk/>
            <pc:sldMk cId="2691832902" sldId="272"/>
            <ac:spMk id="122" creationId="{02277BE3-70F0-463C-B361-95F9860A841E}"/>
          </ac:spMkLst>
        </pc:spChg>
        <pc:spChg chg="del mod">
          <ac:chgData name="Paul Bloemers" userId="fe3832ff3b233e04" providerId="LiveId" clId="{E082F675-C361-4494-B595-6FBD9E0AE463}" dt="2021-12-24T09:21:10.695" v="1623" actId="21"/>
          <ac:spMkLst>
            <pc:docMk/>
            <pc:sldMk cId="2691832902" sldId="272"/>
            <ac:spMk id="123" creationId="{DF2042E7-6F82-4756-9CA2-48F2DAF1BC35}"/>
          </ac:spMkLst>
        </pc:spChg>
        <pc:spChg chg="del mod">
          <ac:chgData name="Paul Bloemers" userId="fe3832ff3b233e04" providerId="LiveId" clId="{E082F675-C361-4494-B595-6FBD9E0AE463}" dt="2021-12-24T09:21:10.695" v="1623" actId="21"/>
          <ac:spMkLst>
            <pc:docMk/>
            <pc:sldMk cId="2691832902" sldId="272"/>
            <ac:spMk id="124" creationId="{03A6549F-C161-4244-962F-02976C828DB1}"/>
          </ac:spMkLst>
        </pc:spChg>
        <pc:spChg chg="del mod">
          <ac:chgData name="Paul Bloemers" userId="fe3832ff3b233e04" providerId="LiveId" clId="{E082F675-C361-4494-B595-6FBD9E0AE463}" dt="2021-12-24T09:21:10.695" v="1623" actId="21"/>
          <ac:spMkLst>
            <pc:docMk/>
            <pc:sldMk cId="2691832902" sldId="272"/>
            <ac:spMk id="125" creationId="{73CDD599-5594-474D-9AB7-51F8C613C52B}"/>
          </ac:spMkLst>
        </pc:spChg>
        <pc:spChg chg="del mod">
          <ac:chgData name="Paul Bloemers" userId="fe3832ff3b233e04" providerId="LiveId" clId="{E082F675-C361-4494-B595-6FBD9E0AE463}" dt="2021-12-24T09:21:10.695" v="1623" actId="21"/>
          <ac:spMkLst>
            <pc:docMk/>
            <pc:sldMk cId="2691832902" sldId="272"/>
            <ac:spMk id="126" creationId="{19767CE2-F034-45F0-9D88-C22BC4E37F6E}"/>
          </ac:spMkLst>
        </pc:spChg>
        <pc:spChg chg="del mod">
          <ac:chgData name="Paul Bloemers" userId="fe3832ff3b233e04" providerId="LiveId" clId="{E082F675-C361-4494-B595-6FBD9E0AE463}" dt="2021-12-24T09:21:10.695" v="1623" actId="21"/>
          <ac:spMkLst>
            <pc:docMk/>
            <pc:sldMk cId="2691832902" sldId="272"/>
            <ac:spMk id="127" creationId="{5056F4D6-2317-4868-8EED-03F40B19323E}"/>
          </ac:spMkLst>
        </pc:spChg>
        <pc:spChg chg="del mod">
          <ac:chgData name="Paul Bloemers" userId="fe3832ff3b233e04" providerId="LiveId" clId="{E082F675-C361-4494-B595-6FBD9E0AE463}" dt="2021-12-24T09:21:10.695" v="1623" actId="21"/>
          <ac:spMkLst>
            <pc:docMk/>
            <pc:sldMk cId="2691832902" sldId="272"/>
            <ac:spMk id="128" creationId="{D1F92F01-B9BC-4706-9CFF-2084A5804C45}"/>
          </ac:spMkLst>
        </pc:spChg>
        <pc:spChg chg="del mod">
          <ac:chgData name="Paul Bloemers" userId="fe3832ff3b233e04" providerId="LiveId" clId="{E082F675-C361-4494-B595-6FBD9E0AE463}" dt="2021-12-24T09:21:10.695" v="1623" actId="21"/>
          <ac:spMkLst>
            <pc:docMk/>
            <pc:sldMk cId="2691832902" sldId="272"/>
            <ac:spMk id="129" creationId="{B494A64C-0113-48BA-ACAE-4167553E39E0}"/>
          </ac:spMkLst>
        </pc:spChg>
        <pc:spChg chg="del mod">
          <ac:chgData name="Paul Bloemers" userId="fe3832ff3b233e04" providerId="LiveId" clId="{E082F675-C361-4494-B595-6FBD9E0AE463}" dt="2021-12-24T09:21:10.695" v="1623" actId="21"/>
          <ac:spMkLst>
            <pc:docMk/>
            <pc:sldMk cId="2691832902" sldId="272"/>
            <ac:spMk id="130" creationId="{8536A716-9265-4608-9F18-1DC022FB8C00}"/>
          </ac:spMkLst>
        </pc:spChg>
        <pc:spChg chg="del mod">
          <ac:chgData name="Paul Bloemers" userId="fe3832ff3b233e04" providerId="LiveId" clId="{E082F675-C361-4494-B595-6FBD9E0AE463}" dt="2021-12-24T09:21:10.695" v="1623" actId="21"/>
          <ac:spMkLst>
            <pc:docMk/>
            <pc:sldMk cId="2691832902" sldId="272"/>
            <ac:spMk id="131" creationId="{84648793-AFD5-4169-8C9A-5D0F4A4A591F}"/>
          </ac:spMkLst>
        </pc:spChg>
        <pc:spChg chg="del mod">
          <ac:chgData name="Paul Bloemers" userId="fe3832ff3b233e04" providerId="LiveId" clId="{E082F675-C361-4494-B595-6FBD9E0AE463}" dt="2021-12-24T09:21:10.695" v="1623" actId="21"/>
          <ac:spMkLst>
            <pc:docMk/>
            <pc:sldMk cId="2691832902" sldId="272"/>
            <ac:spMk id="132" creationId="{3145091A-5FD6-46E1-B738-486DF95E0EE3}"/>
          </ac:spMkLst>
        </pc:spChg>
        <pc:spChg chg="del mod">
          <ac:chgData name="Paul Bloemers" userId="fe3832ff3b233e04" providerId="LiveId" clId="{E082F675-C361-4494-B595-6FBD9E0AE463}" dt="2021-12-24T09:21:10.695" v="1623" actId="21"/>
          <ac:spMkLst>
            <pc:docMk/>
            <pc:sldMk cId="2691832902" sldId="272"/>
            <ac:spMk id="133" creationId="{6BE25B40-38EC-45A9-BB56-30CCCE4B99FA}"/>
          </ac:spMkLst>
        </pc:spChg>
        <pc:spChg chg="del mod">
          <ac:chgData name="Paul Bloemers" userId="fe3832ff3b233e04" providerId="LiveId" clId="{E082F675-C361-4494-B595-6FBD9E0AE463}" dt="2021-12-24T09:21:10.695" v="1623" actId="21"/>
          <ac:spMkLst>
            <pc:docMk/>
            <pc:sldMk cId="2691832902" sldId="272"/>
            <ac:spMk id="134" creationId="{02087E7F-EBF4-4AD3-A26C-036D6157B39E}"/>
          </ac:spMkLst>
        </pc:spChg>
        <pc:cxnChg chg="del mod">
          <ac:chgData name="Paul Bloemers" userId="fe3832ff3b233e04" providerId="LiveId" clId="{E082F675-C361-4494-B595-6FBD9E0AE463}" dt="2021-12-24T09:21:10.695" v="1623" actId="21"/>
          <ac:cxnSpMkLst>
            <pc:docMk/>
            <pc:sldMk cId="2691832902" sldId="272"/>
            <ac:cxnSpMk id="50" creationId="{A2A7BAF7-BB14-4DDE-A2B1-AC88C66DE0B7}"/>
          </ac:cxnSpMkLst>
        </pc:cxnChg>
        <pc:cxnChg chg="del mod">
          <ac:chgData name="Paul Bloemers" userId="fe3832ff3b233e04" providerId="LiveId" clId="{E082F675-C361-4494-B595-6FBD9E0AE463}" dt="2021-12-24T09:21:10.695" v="1623" actId="21"/>
          <ac:cxnSpMkLst>
            <pc:docMk/>
            <pc:sldMk cId="2691832902" sldId="272"/>
            <ac:cxnSpMk id="51" creationId="{AD716969-07D5-4B8E-B618-4835F31DDDC6}"/>
          </ac:cxnSpMkLst>
        </pc:cxnChg>
        <pc:cxnChg chg="del mod">
          <ac:chgData name="Paul Bloemers" userId="fe3832ff3b233e04" providerId="LiveId" clId="{E082F675-C361-4494-B595-6FBD9E0AE463}" dt="2021-12-24T09:21:10.695" v="1623" actId="21"/>
          <ac:cxnSpMkLst>
            <pc:docMk/>
            <pc:sldMk cId="2691832902" sldId="272"/>
            <ac:cxnSpMk id="53" creationId="{2F7CB63C-DBE2-4294-9503-3CF7ADF7858B}"/>
          </ac:cxnSpMkLst>
        </pc:cxnChg>
        <pc:cxnChg chg="del mod">
          <ac:chgData name="Paul Bloemers" userId="fe3832ff3b233e04" providerId="LiveId" clId="{E082F675-C361-4494-B595-6FBD9E0AE463}" dt="2021-12-24T09:21:10.695" v="1623" actId="21"/>
          <ac:cxnSpMkLst>
            <pc:docMk/>
            <pc:sldMk cId="2691832902" sldId="272"/>
            <ac:cxnSpMk id="54" creationId="{34AE54CD-CCD5-46E4-8114-F964F10EC6CB}"/>
          </ac:cxnSpMkLst>
        </pc:cxnChg>
        <pc:cxnChg chg="del mod">
          <ac:chgData name="Paul Bloemers" userId="fe3832ff3b233e04" providerId="LiveId" clId="{E082F675-C361-4494-B595-6FBD9E0AE463}" dt="2021-12-24T09:21:10.695" v="1623" actId="21"/>
          <ac:cxnSpMkLst>
            <pc:docMk/>
            <pc:sldMk cId="2691832902" sldId="272"/>
            <ac:cxnSpMk id="56" creationId="{1193F868-FF51-47C2-B6B2-7B13158F3C62}"/>
          </ac:cxnSpMkLst>
        </pc:cxnChg>
        <pc:cxnChg chg="del mod">
          <ac:chgData name="Paul Bloemers" userId="fe3832ff3b233e04" providerId="LiveId" clId="{E082F675-C361-4494-B595-6FBD9E0AE463}" dt="2021-12-24T09:21:10.695" v="1623" actId="21"/>
          <ac:cxnSpMkLst>
            <pc:docMk/>
            <pc:sldMk cId="2691832902" sldId="272"/>
            <ac:cxnSpMk id="57" creationId="{784225C1-9A61-400A-81CE-61A92708A3BD}"/>
          </ac:cxnSpMkLst>
        </pc:cxnChg>
        <pc:cxnChg chg="del mod">
          <ac:chgData name="Paul Bloemers" userId="fe3832ff3b233e04" providerId="LiveId" clId="{E082F675-C361-4494-B595-6FBD9E0AE463}" dt="2021-12-24T09:21:10.695" v="1623" actId="21"/>
          <ac:cxnSpMkLst>
            <pc:docMk/>
            <pc:sldMk cId="2691832902" sldId="272"/>
            <ac:cxnSpMk id="85" creationId="{BE9A34B7-9EBA-492E-B341-67C9141AB60D}"/>
          </ac:cxnSpMkLst>
        </pc:cxnChg>
        <pc:cxnChg chg="del mod">
          <ac:chgData name="Paul Bloemers" userId="fe3832ff3b233e04" providerId="LiveId" clId="{E082F675-C361-4494-B595-6FBD9E0AE463}" dt="2021-12-24T09:21:10.695" v="1623" actId="21"/>
          <ac:cxnSpMkLst>
            <pc:docMk/>
            <pc:sldMk cId="2691832902" sldId="272"/>
            <ac:cxnSpMk id="86" creationId="{EF489CA6-3A2E-4F1B-B907-F75FD69FCDD1}"/>
          </ac:cxnSpMkLst>
        </pc:cxnChg>
        <pc:cxnChg chg="del mod">
          <ac:chgData name="Paul Bloemers" userId="fe3832ff3b233e04" providerId="LiveId" clId="{E082F675-C361-4494-B595-6FBD9E0AE463}" dt="2021-12-24T09:21:10.695" v="1623" actId="21"/>
          <ac:cxnSpMkLst>
            <pc:docMk/>
            <pc:sldMk cId="2691832902" sldId="272"/>
            <ac:cxnSpMk id="87" creationId="{2FACE6D5-D155-43E8-B0CE-08782AC9879E}"/>
          </ac:cxnSpMkLst>
        </pc:cxnChg>
        <pc:cxnChg chg="del mod">
          <ac:chgData name="Paul Bloemers" userId="fe3832ff3b233e04" providerId="LiveId" clId="{E082F675-C361-4494-B595-6FBD9E0AE463}" dt="2021-12-24T09:21:10.695" v="1623" actId="21"/>
          <ac:cxnSpMkLst>
            <pc:docMk/>
            <pc:sldMk cId="2691832902" sldId="272"/>
            <ac:cxnSpMk id="88" creationId="{5D388A52-00F4-4A4B-9191-25F080E3FFE0}"/>
          </ac:cxnSpMkLst>
        </pc:cxnChg>
        <pc:cxnChg chg="del mod">
          <ac:chgData name="Paul Bloemers" userId="fe3832ff3b233e04" providerId="LiveId" clId="{E082F675-C361-4494-B595-6FBD9E0AE463}" dt="2021-12-24T09:21:10.695" v="1623" actId="21"/>
          <ac:cxnSpMkLst>
            <pc:docMk/>
            <pc:sldMk cId="2691832902" sldId="272"/>
            <ac:cxnSpMk id="89" creationId="{80195A83-E9DD-4162-BF1C-10C486C91429}"/>
          </ac:cxnSpMkLst>
        </pc:cxnChg>
        <pc:cxnChg chg="del mod">
          <ac:chgData name="Paul Bloemers" userId="fe3832ff3b233e04" providerId="LiveId" clId="{E082F675-C361-4494-B595-6FBD9E0AE463}" dt="2021-12-24T09:21:10.695" v="1623" actId="21"/>
          <ac:cxnSpMkLst>
            <pc:docMk/>
            <pc:sldMk cId="2691832902" sldId="272"/>
            <ac:cxnSpMk id="90" creationId="{8B559A8E-4C7A-4BF2-809E-13AEE995C1A7}"/>
          </ac:cxnSpMkLst>
        </pc:cxnChg>
        <pc:cxnChg chg="del mod">
          <ac:chgData name="Paul Bloemers" userId="fe3832ff3b233e04" providerId="LiveId" clId="{E082F675-C361-4494-B595-6FBD9E0AE463}" dt="2021-12-24T09:21:10.695" v="1623" actId="21"/>
          <ac:cxnSpMkLst>
            <pc:docMk/>
            <pc:sldMk cId="2691832902" sldId="272"/>
            <ac:cxnSpMk id="97" creationId="{236326B1-1C90-4873-81F7-756C88204381}"/>
          </ac:cxnSpMkLst>
        </pc:cxnChg>
        <pc:cxnChg chg="del mod">
          <ac:chgData name="Paul Bloemers" userId="fe3832ff3b233e04" providerId="LiveId" clId="{E082F675-C361-4494-B595-6FBD9E0AE463}" dt="2021-12-24T09:21:10.695" v="1623" actId="21"/>
          <ac:cxnSpMkLst>
            <pc:docMk/>
            <pc:sldMk cId="2691832902" sldId="272"/>
            <ac:cxnSpMk id="98" creationId="{49CBA4FB-61C0-4D00-834C-2DE984948870}"/>
          </ac:cxnSpMkLst>
        </pc:cxnChg>
        <pc:cxnChg chg="del mod">
          <ac:chgData name="Paul Bloemers" userId="fe3832ff3b233e04" providerId="LiveId" clId="{E082F675-C361-4494-B595-6FBD9E0AE463}" dt="2021-12-24T09:21:10.695" v="1623" actId="21"/>
          <ac:cxnSpMkLst>
            <pc:docMk/>
            <pc:sldMk cId="2691832902" sldId="272"/>
            <ac:cxnSpMk id="106" creationId="{AB2438B6-4F33-46FA-A7E3-1E1390F786D0}"/>
          </ac:cxnSpMkLst>
        </pc:cxnChg>
        <pc:cxnChg chg="del mod">
          <ac:chgData name="Paul Bloemers" userId="fe3832ff3b233e04" providerId="LiveId" clId="{E082F675-C361-4494-B595-6FBD9E0AE463}" dt="2021-12-24T09:21:10.695" v="1623" actId="21"/>
          <ac:cxnSpMkLst>
            <pc:docMk/>
            <pc:sldMk cId="2691832902" sldId="272"/>
            <ac:cxnSpMk id="107" creationId="{3E91DC32-646B-4AAD-ABA0-F73EDA55F28C}"/>
          </ac:cxnSpMkLst>
        </pc:cxnChg>
        <pc:cxnChg chg="del mod">
          <ac:chgData name="Paul Bloemers" userId="fe3832ff3b233e04" providerId="LiveId" clId="{E082F675-C361-4494-B595-6FBD9E0AE463}" dt="2021-12-24T09:21:10.695" v="1623" actId="21"/>
          <ac:cxnSpMkLst>
            <pc:docMk/>
            <pc:sldMk cId="2691832902" sldId="272"/>
            <ac:cxnSpMk id="110" creationId="{4C950CAE-F530-4D5F-AB61-B67DAE367050}"/>
          </ac:cxnSpMkLst>
        </pc:cxnChg>
        <pc:cxnChg chg="del mod">
          <ac:chgData name="Paul Bloemers" userId="fe3832ff3b233e04" providerId="LiveId" clId="{E082F675-C361-4494-B595-6FBD9E0AE463}" dt="2021-12-24T09:21:10.695" v="1623" actId="21"/>
          <ac:cxnSpMkLst>
            <pc:docMk/>
            <pc:sldMk cId="2691832902" sldId="272"/>
            <ac:cxnSpMk id="111" creationId="{E6812E8B-570B-483F-80B3-17D4106A8B67}"/>
          </ac:cxnSpMkLst>
        </pc:cxnChg>
        <pc:cxnChg chg="del mod">
          <ac:chgData name="Paul Bloemers" userId="fe3832ff3b233e04" providerId="LiveId" clId="{E082F675-C361-4494-B595-6FBD9E0AE463}" dt="2021-12-24T09:21:10.695" v="1623" actId="21"/>
          <ac:cxnSpMkLst>
            <pc:docMk/>
            <pc:sldMk cId="2691832902" sldId="272"/>
            <ac:cxnSpMk id="119" creationId="{187CDD7A-AED6-4EC2-B276-43543E917E97}"/>
          </ac:cxnSpMkLst>
        </pc:cxnChg>
        <pc:cxnChg chg="del mod">
          <ac:chgData name="Paul Bloemers" userId="fe3832ff3b233e04" providerId="LiveId" clId="{E082F675-C361-4494-B595-6FBD9E0AE463}" dt="2021-12-24T09:21:10.695" v="1623" actId="21"/>
          <ac:cxnSpMkLst>
            <pc:docMk/>
            <pc:sldMk cId="2691832902" sldId="272"/>
            <ac:cxnSpMk id="120" creationId="{3C6CEC35-4396-4FDF-B95B-3F937E13DCE6}"/>
          </ac:cxnSpMkLst>
        </pc:cxnChg>
      </pc:sldChg>
      <pc:sldChg chg="modSp del mod">
        <pc:chgData name="Paul Bloemers" userId="fe3832ff3b233e04" providerId="LiveId" clId="{E082F675-C361-4494-B595-6FBD9E0AE463}" dt="2021-12-24T09:26:49.481" v="1824" actId="2696"/>
        <pc:sldMkLst>
          <pc:docMk/>
          <pc:sldMk cId="620508152" sldId="273"/>
        </pc:sldMkLst>
        <pc:spChg chg="mod">
          <ac:chgData name="Paul Bloemers" userId="fe3832ff3b233e04" providerId="LiveId" clId="{E082F675-C361-4494-B595-6FBD9E0AE463}" dt="2021-12-22T15:11:08" v="6" actId="27636"/>
          <ac:spMkLst>
            <pc:docMk/>
            <pc:sldMk cId="620508152" sldId="273"/>
            <ac:spMk id="2" creationId="{07BF9679-8042-4FB2-87BD-E4F0A0F07BC1}"/>
          </ac:spMkLst>
        </pc:spChg>
      </pc:sldChg>
      <pc:sldChg chg="modSp mod">
        <pc:chgData name="Paul Bloemers" userId="fe3832ff3b233e04" providerId="LiveId" clId="{E082F675-C361-4494-B595-6FBD9E0AE463}" dt="2021-12-24T09:00:43.596" v="1349" actId="207"/>
        <pc:sldMkLst>
          <pc:docMk/>
          <pc:sldMk cId="2262725127" sldId="275"/>
        </pc:sldMkLst>
        <pc:spChg chg="mod">
          <ac:chgData name="Paul Bloemers" userId="fe3832ff3b233e04" providerId="LiveId" clId="{E082F675-C361-4494-B595-6FBD9E0AE463}" dt="2021-12-22T15:11:07.604" v="0"/>
          <ac:spMkLst>
            <pc:docMk/>
            <pc:sldMk cId="2262725127" sldId="275"/>
            <ac:spMk id="2" creationId="{00000000-0000-0000-0000-000000000000}"/>
          </ac:spMkLst>
        </pc:spChg>
        <pc:spChg chg="mod">
          <ac:chgData name="Paul Bloemers" userId="fe3832ff3b233e04" providerId="LiveId" clId="{E082F675-C361-4494-B595-6FBD9E0AE463}" dt="2021-12-24T08:29:45.883" v="1034" actId="108"/>
          <ac:spMkLst>
            <pc:docMk/>
            <pc:sldMk cId="2262725127" sldId="275"/>
            <ac:spMk id="4" creationId="{00000000-0000-0000-0000-000000000000}"/>
          </ac:spMkLst>
        </pc:spChg>
        <pc:spChg chg="mod">
          <ac:chgData name="Paul Bloemers" userId="fe3832ff3b233e04" providerId="LiveId" clId="{E082F675-C361-4494-B595-6FBD9E0AE463}" dt="2021-12-24T08:25:13.531" v="922" actId="1076"/>
          <ac:spMkLst>
            <pc:docMk/>
            <pc:sldMk cId="2262725127" sldId="275"/>
            <ac:spMk id="11" creationId="{00000000-0000-0000-0000-000000000000}"/>
          </ac:spMkLst>
        </pc:spChg>
        <pc:spChg chg="mod">
          <ac:chgData name="Paul Bloemers" userId="fe3832ff3b233e04" providerId="LiveId" clId="{E082F675-C361-4494-B595-6FBD9E0AE463}" dt="2021-12-24T08:32:17.954" v="1068" actId="1076"/>
          <ac:spMkLst>
            <pc:docMk/>
            <pc:sldMk cId="2262725127" sldId="275"/>
            <ac:spMk id="12" creationId="{00000000-0000-0000-0000-000000000000}"/>
          </ac:spMkLst>
        </pc:spChg>
        <pc:spChg chg="mod">
          <ac:chgData name="Paul Bloemers" userId="fe3832ff3b233e04" providerId="LiveId" clId="{E082F675-C361-4494-B595-6FBD9E0AE463}" dt="2021-12-24T08:32:26.815" v="1069" actId="1076"/>
          <ac:spMkLst>
            <pc:docMk/>
            <pc:sldMk cId="2262725127" sldId="275"/>
            <ac:spMk id="13" creationId="{00000000-0000-0000-0000-000000000000}"/>
          </ac:spMkLst>
        </pc:spChg>
        <pc:spChg chg="mod">
          <ac:chgData name="Paul Bloemers" userId="fe3832ff3b233e04" providerId="LiveId" clId="{E082F675-C361-4494-B595-6FBD9E0AE463}" dt="2021-12-24T08:25:13.531" v="922" actId="1076"/>
          <ac:spMkLst>
            <pc:docMk/>
            <pc:sldMk cId="2262725127" sldId="275"/>
            <ac:spMk id="14" creationId="{00000000-0000-0000-0000-000000000000}"/>
          </ac:spMkLst>
        </pc:spChg>
        <pc:spChg chg="mod">
          <ac:chgData name="Paul Bloemers" userId="fe3832ff3b233e04" providerId="LiveId" clId="{E082F675-C361-4494-B595-6FBD9E0AE463}" dt="2021-12-24T08:30:15.213" v="1037" actId="208"/>
          <ac:spMkLst>
            <pc:docMk/>
            <pc:sldMk cId="2262725127" sldId="275"/>
            <ac:spMk id="34" creationId="{00000000-0000-0000-0000-000000000000}"/>
          </ac:spMkLst>
        </pc:spChg>
        <pc:spChg chg="mod">
          <ac:chgData name="Paul Bloemers" userId="fe3832ff3b233e04" providerId="LiveId" clId="{E082F675-C361-4494-B595-6FBD9E0AE463}" dt="2021-12-24T08:29:49.043" v="1035" actId="108"/>
          <ac:spMkLst>
            <pc:docMk/>
            <pc:sldMk cId="2262725127" sldId="275"/>
            <ac:spMk id="35" creationId="{00000000-0000-0000-0000-000000000000}"/>
          </ac:spMkLst>
        </pc:spChg>
        <pc:spChg chg="mod">
          <ac:chgData name="Paul Bloemers" userId="fe3832ff3b233e04" providerId="LiveId" clId="{E082F675-C361-4494-B595-6FBD9E0AE463}" dt="2021-12-24T08:29:33.940" v="1033" actId="207"/>
          <ac:spMkLst>
            <pc:docMk/>
            <pc:sldMk cId="2262725127" sldId="275"/>
            <ac:spMk id="36" creationId="{00000000-0000-0000-0000-000000000000}"/>
          </ac:spMkLst>
        </pc:spChg>
        <pc:spChg chg="mod">
          <ac:chgData name="Paul Bloemers" userId="fe3832ff3b233e04" providerId="LiveId" clId="{E082F675-C361-4494-B595-6FBD9E0AE463}" dt="2021-12-24T08:32:00.644" v="1064" actId="1035"/>
          <ac:spMkLst>
            <pc:docMk/>
            <pc:sldMk cId="2262725127" sldId="275"/>
            <ac:spMk id="37" creationId="{00000000-0000-0000-0000-000000000000}"/>
          </ac:spMkLst>
        </pc:spChg>
        <pc:spChg chg="mod">
          <ac:chgData name="Paul Bloemers" userId="fe3832ff3b233e04" providerId="LiveId" clId="{E082F675-C361-4494-B595-6FBD9E0AE463}" dt="2021-12-24T08:31:53.587" v="1060" actId="1035"/>
          <ac:spMkLst>
            <pc:docMk/>
            <pc:sldMk cId="2262725127" sldId="275"/>
            <ac:spMk id="38" creationId="{00000000-0000-0000-0000-000000000000}"/>
          </ac:spMkLst>
        </pc:spChg>
        <pc:spChg chg="mod">
          <ac:chgData name="Paul Bloemers" userId="fe3832ff3b233e04" providerId="LiveId" clId="{E082F675-C361-4494-B595-6FBD9E0AE463}" dt="2021-12-24T08:32:00.644" v="1064" actId="1035"/>
          <ac:spMkLst>
            <pc:docMk/>
            <pc:sldMk cId="2262725127" sldId="275"/>
            <ac:spMk id="39" creationId="{00000000-0000-0000-0000-000000000000}"/>
          </ac:spMkLst>
        </pc:spChg>
        <pc:spChg chg="mod">
          <ac:chgData name="Paul Bloemers" userId="fe3832ff3b233e04" providerId="LiveId" clId="{E082F675-C361-4494-B595-6FBD9E0AE463}" dt="2021-12-24T08:29:33.940" v="1033" actId="207"/>
          <ac:spMkLst>
            <pc:docMk/>
            <pc:sldMk cId="2262725127" sldId="275"/>
            <ac:spMk id="40" creationId="{00000000-0000-0000-0000-000000000000}"/>
          </ac:spMkLst>
        </pc:spChg>
        <pc:spChg chg="mod">
          <ac:chgData name="Paul Bloemers" userId="fe3832ff3b233e04" providerId="LiveId" clId="{E082F675-C361-4494-B595-6FBD9E0AE463}" dt="2021-12-24T08:29:33.940" v="1033" actId="207"/>
          <ac:spMkLst>
            <pc:docMk/>
            <pc:sldMk cId="2262725127" sldId="275"/>
            <ac:spMk id="41" creationId="{00000000-0000-0000-0000-000000000000}"/>
          </ac:spMkLst>
        </pc:spChg>
        <pc:spChg chg="mod">
          <ac:chgData name="Paul Bloemers" userId="fe3832ff3b233e04" providerId="LiveId" clId="{E082F675-C361-4494-B595-6FBD9E0AE463}" dt="2021-12-24T08:30:15.213" v="1037" actId="208"/>
          <ac:spMkLst>
            <pc:docMk/>
            <pc:sldMk cId="2262725127" sldId="275"/>
            <ac:spMk id="60" creationId="{00000000-0000-0000-0000-000000000000}"/>
          </ac:spMkLst>
        </pc:spChg>
        <pc:spChg chg="mod">
          <ac:chgData name="Paul Bloemers" userId="fe3832ff3b233e04" providerId="LiveId" clId="{E082F675-C361-4494-B595-6FBD9E0AE463}" dt="2021-12-24T08:30:54.775" v="1042" actId="20577"/>
          <ac:spMkLst>
            <pc:docMk/>
            <pc:sldMk cId="2262725127" sldId="275"/>
            <ac:spMk id="61" creationId="{00000000-0000-0000-0000-000000000000}"/>
          </ac:spMkLst>
        </pc:spChg>
        <pc:spChg chg="mod">
          <ac:chgData name="Paul Bloemers" userId="fe3832ff3b233e04" providerId="LiveId" clId="{E082F675-C361-4494-B595-6FBD9E0AE463}" dt="2021-12-24T08:30:32.970" v="1039" actId="1582"/>
          <ac:spMkLst>
            <pc:docMk/>
            <pc:sldMk cId="2262725127" sldId="275"/>
            <ac:spMk id="62" creationId="{00000000-0000-0000-0000-000000000000}"/>
          </ac:spMkLst>
        </pc:spChg>
        <pc:spChg chg="mod">
          <ac:chgData name="Paul Bloemers" userId="fe3832ff3b233e04" providerId="LiveId" clId="{E082F675-C361-4494-B595-6FBD9E0AE463}" dt="2021-12-24T09:00:43.596" v="1349" actId="207"/>
          <ac:spMkLst>
            <pc:docMk/>
            <pc:sldMk cId="2262725127" sldId="275"/>
            <ac:spMk id="63" creationId="{00000000-0000-0000-0000-000000000000}"/>
          </ac:spMkLst>
        </pc:spChg>
        <pc:cxnChg chg="mod">
          <ac:chgData name="Paul Bloemers" userId="fe3832ff3b233e04" providerId="LiveId" clId="{E082F675-C361-4494-B595-6FBD9E0AE463}" dt="2021-12-24T08:31:31.601" v="1044" actId="1582"/>
          <ac:cxnSpMkLst>
            <pc:docMk/>
            <pc:sldMk cId="2262725127" sldId="275"/>
            <ac:cxnSpMk id="10" creationId="{00000000-0000-0000-0000-000000000000}"/>
          </ac:cxnSpMkLst>
        </pc:cxnChg>
        <pc:cxnChg chg="mod">
          <ac:chgData name="Paul Bloemers" userId="fe3832ff3b233e04" providerId="LiveId" clId="{E082F675-C361-4494-B595-6FBD9E0AE463}" dt="2021-12-24T08:31:31.601" v="1044" actId="1582"/>
          <ac:cxnSpMkLst>
            <pc:docMk/>
            <pc:sldMk cId="2262725127" sldId="275"/>
            <ac:cxnSpMk id="18" creationId="{00000000-0000-0000-0000-000000000000}"/>
          </ac:cxnSpMkLst>
        </pc:cxnChg>
        <pc:cxnChg chg="mod">
          <ac:chgData name="Paul Bloemers" userId="fe3832ff3b233e04" providerId="LiveId" clId="{E082F675-C361-4494-B595-6FBD9E0AE463}" dt="2021-12-24T08:31:31.601" v="1044" actId="1582"/>
          <ac:cxnSpMkLst>
            <pc:docMk/>
            <pc:sldMk cId="2262725127" sldId="275"/>
            <ac:cxnSpMk id="31" creationId="{00000000-0000-0000-0000-000000000000}"/>
          </ac:cxnSpMkLst>
        </pc:cxnChg>
        <pc:cxnChg chg="mod">
          <ac:chgData name="Paul Bloemers" userId="fe3832ff3b233e04" providerId="LiveId" clId="{E082F675-C361-4494-B595-6FBD9E0AE463}" dt="2021-12-24T08:31:31.601" v="1044" actId="1582"/>
          <ac:cxnSpMkLst>
            <pc:docMk/>
            <pc:sldMk cId="2262725127" sldId="275"/>
            <ac:cxnSpMk id="33" creationId="{00000000-0000-0000-0000-000000000000}"/>
          </ac:cxnSpMkLst>
        </pc:cxnChg>
        <pc:cxnChg chg="mod">
          <ac:chgData name="Paul Bloemers" userId="fe3832ff3b233e04" providerId="LiveId" clId="{E082F675-C361-4494-B595-6FBD9E0AE463}" dt="2021-12-24T08:31:44.155" v="1046" actId="1582"/>
          <ac:cxnSpMkLst>
            <pc:docMk/>
            <pc:sldMk cId="2262725127" sldId="275"/>
            <ac:cxnSpMk id="45" creationId="{00000000-0000-0000-0000-000000000000}"/>
          </ac:cxnSpMkLst>
        </pc:cxnChg>
        <pc:cxnChg chg="mod">
          <ac:chgData name="Paul Bloemers" userId="fe3832ff3b233e04" providerId="LiveId" clId="{E082F675-C361-4494-B595-6FBD9E0AE463}" dt="2021-12-24T08:31:44.155" v="1046" actId="1582"/>
          <ac:cxnSpMkLst>
            <pc:docMk/>
            <pc:sldMk cId="2262725127" sldId="275"/>
            <ac:cxnSpMk id="47" creationId="{00000000-0000-0000-0000-000000000000}"/>
          </ac:cxnSpMkLst>
        </pc:cxnChg>
        <pc:cxnChg chg="mod">
          <ac:chgData name="Paul Bloemers" userId="fe3832ff3b233e04" providerId="LiveId" clId="{E082F675-C361-4494-B595-6FBD9E0AE463}" dt="2021-12-24T08:31:44.155" v="1046" actId="1582"/>
          <ac:cxnSpMkLst>
            <pc:docMk/>
            <pc:sldMk cId="2262725127" sldId="275"/>
            <ac:cxnSpMk id="51" creationId="{00000000-0000-0000-0000-000000000000}"/>
          </ac:cxnSpMkLst>
        </pc:cxnChg>
        <pc:cxnChg chg="mod">
          <ac:chgData name="Paul Bloemers" userId="fe3832ff3b233e04" providerId="LiveId" clId="{E082F675-C361-4494-B595-6FBD9E0AE463}" dt="2021-12-24T08:31:53.587" v="1060" actId="1035"/>
          <ac:cxnSpMkLst>
            <pc:docMk/>
            <pc:sldMk cId="2262725127" sldId="275"/>
            <ac:cxnSpMk id="53" creationId="{00000000-0000-0000-0000-000000000000}"/>
          </ac:cxnSpMkLst>
        </pc:cxnChg>
        <pc:cxnChg chg="mod">
          <ac:chgData name="Paul Bloemers" userId="fe3832ff3b233e04" providerId="LiveId" clId="{E082F675-C361-4494-B595-6FBD9E0AE463}" dt="2021-12-24T08:32:00.644" v="1064" actId="1035"/>
          <ac:cxnSpMkLst>
            <pc:docMk/>
            <pc:sldMk cId="2262725127" sldId="275"/>
            <ac:cxnSpMk id="55" creationId="{00000000-0000-0000-0000-000000000000}"/>
          </ac:cxnSpMkLst>
        </pc:cxnChg>
        <pc:cxnChg chg="mod">
          <ac:chgData name="Paul Bloemers" userId="fe3832ff3b233e04" providerId="LiveId" clId="{E082F675-C361-4494-B595-6FBD9E0AE463}" dt="2021-12-24T08:32:05.544" v="1067" actId="1035"/>
          <ac:cxnSpMkLst>
            <pc:docMk/>
            <pc:sldMk cId="2262725127" sldId="275"/>
            <ac:cxnSpMk id="57" creationId="{00000000-0000-0000-0000-000000000000}"/>
          </ac:cxnSpMkLst>
        </pc:cxnChg>
      </pc:sldChg>
      <pc:sldChg chg="addSp delSp modSp mod modClrScheme addAnim delAnim modAnim chgLayout">
        <pc:chgData name="Paul Bloemers" userId="fe3832ff3b233e04" providerId="LiveId" clId="{E082F675-C361-4494-B595-6FBD9E0AE463}" dt="2021-12-24T10:24:20.242" v="2218"/>
        <pc:sldMkLst>
          <pc:docMk/>
          <pc:sldMk cId="4187712122" sldId="276"/>
        </pc:sldMkLst>
        <pc:spChg chg="mod ord">
          <ac:chgData name="Paul Bloemers" userId="fe3832ff3b233e04" providerId="LiveId" clId="{E082F675-C361-4494-B595-6FBD9E0AE463}" dt="2021-12-24T08:33:34.531" v="1070" actId="700"/>
          <ac:spMkLst>
            <pc:docMk/>
            <pc:sldMk cId="4187712122" sldId="276"/>
            <ac:spMk id="2" creationId="{00000000-0000-0000-0000-000000000000}"/>
          </ac:spMkLst>
        </pc:spChg>
        <pc:spChg chg="add del mod ord">
          <ac:chgData name="Paul Bloemers" userId="fe3832ff3b233e04" providerId="LiveId" clId="{E082F675-C361-4494-B595-6FBD9E0AE463}" dt="2021-12-24T08:41:01.591" v="1097" actId="478"/>
          <ac:spMkLst>
            <pc:docMk/>
            <pc:sldMk cId="4187712122" sldId="276"/>
            <ac:spMk id="3" creationId="{00000000-0000-0000-0000-000000000000}"/>
          </ac:spMkLst>
        </pc:spChg>
        <pc:spChg chg="mod">
          <ac:chgData name="Paul Bloemers" userId="fe3832ff3b233e04" providerId="LiveId" clId="{E082F675-C361-4494-B595-6FBD9E0AE463}" dt="2021-12-24T08:42:43.580" v="1126" actId="208"/>
          <ac:spMkLst>
            <pc:docMk/>
            <pc:sldMk cId="4187712122" sldId="276"/>
            <ac:spMk id="4" creationId="{00000000-0000-0000-0000-000000000000}"/>
          </ac:spMkLst>
        </pc:spChg>
        <pc:spChg chg="mod">
          <ac:chgData name="Paul Bloemers" userId="fe3832ff3b233e04" providerId="LiveId" clId="{E082F675-C361-4494-B595-6FBD9E0AE463}" dt="2021-12-24T08:41:57.039" v="1117" actId="1037"/>
          <ac:spMkLst>
            <pc:docMk/>
            <pc:sldMk cId="4187712122" sldId="276"/>
            <ac:spMk id="5" creationId="{00000000-0000-0000-0000-000000000000}"/>
          </ac:spMkLst>
        </pc:spChg>
        <pc:spChg chg="mod">
          <ac:chgData name="Paul Bloemers" userId="fe3832ff3b233e04" providerId="LiveId" clId="{E082F675-C361-4494-B595-6FBD9E0AE463}" dt="2021-12-24T08:43:18.237" v="1137" actId="1037"/>
          <ac:spMkLst>
            <pc:docMk/>
            <pc:sldMk cId="4187712122" sldId="276"/>
            <ac:spMk id="6" creationId="{00000000-0000-0000-0000-000000000000}"/>
          </ac:spMkLst>
        </pc:spChg>
        <pc:spChg chg="mod">
          <ac:chgData name="Paul Bloemers" userId="fe3832ff3b233e04" providerId="LiveId" clId="{E082F675-C361-4494-B595-6FBD9E0AE463}" dt="2021-12-24T08:43:22.921" v="1148" actId="1038"/>
          <ac:spMkLst>
            <pc:docMk/>
            <pc:sldMk cId="4187712122" sldId="276"/>
            <ac:spMk id="7" creationId="{00000000-0000-0000-0000-000000000000}"/>
          </ac:spMkLst>
        </pc:spChg>
        <pc:spChg chg="mod">
          <ac:chgData name="Paul Bloemers" userId="fe3832ff3b233e04" providerId="LiveId" clId="{E082F675-C361-4494-B595-6FBD9E0AE463}" dt="2021-12-24T08:43:31.100" v="1160" actId="1038"/>
          <ac:spMkLst>
            <pc:docMk/>
            <pc:sldMk cId="4187712122" sldId="276"/>
            <ac:spMk id="8" creationId="{3536E60B-1F26-4464-8C13-CD8E87E143CF}"/>
          </ac:spMkLst>
        </pc:spChg>
        <pc:spChg chg="add del mod">
          <ac:chgData name="Paul Bloemers" userId="fe3832ff3b233e04" providerId="LiveId" clId="{E082F675-C361-4494-B595-6FBD9E0AE463}" dt="2021-12-24T08:38:58.042" v="1085"/>
          <ac:spMkLst>
            <pc:docMk/>
            <pc:sldMk cId="4187712122" sldId="276"/>
            <ac:spMk id="13" creationId="{8DD4CE7B-1019-44E5-AA8C-FB31209F1916}"/>
          </ac:spMkLst>
        </pc:spChg>
        <pc:spChg chg="add del mod">
          <ac:chgData name="Paul Bloemers" userId="fe3832ff3b233e04" providerId="LiveId" clId="{E082F675-C361-4494-B595-6FBD9E0AE463}" dt="2021-12-24T08:41:01.591" v="1097" actId="478"/>
          <ac:spMkLst>
            <pc:docMk/>
            <pc:sldMk cId="4187712122" sldId="276"/>
            <ac:spMk id="16" creationId="{E086C901-E18E-4994-A049-2E1C7B35ED55}"/>
          </ac:spMkLst>
        </pc:spChg>
        <pc:spChg chg="mod">
          <ac:chgData name="Paul Bloemers" userId="fe3832ff3b233e04" providerId="LiveId" clId="{E082F675-C361-4494-B595-6FBD9E0AE463}" dt="2021-12-24T08:41:50.838" v="1107" actId="555"/>
          <ac:spMkLst>
            <pc:docMk/>
            <pc:sldMk cId="4187712122" sldId="276"/>
            <ac:spMk id="20" creationId="{00000000-0000-0000-0000-000000000000}"/>
          </ac:spMkLst>
        </pc:spChg>
        <pc:spChg chg="mod">
          <ac:chgData name="Paul Bloemers" userId="fe3832ff3b233e04" providerId="LiveId" clId="{E082F675-C361-4494-B595-6FBD9E0AE463}" dt="2021-12-24T08:43:42.318" v="1166" actId="207"/>
          <ac:spMkLst>
            <pc:docMk/>
            <pc:sldMk cId="4187712122" sldId="276"/>
            <ac:spMk id="24" creationId="{00000000-0000-0000-0000-000000000000}"/>
          </ac:spMkLst>
        </pc:spChg>
        <pc:spChg chg="add mod ord">
          <ac:chgData name="Paul Bloemers" userId="fe3832ff3b233e04" providerId="LiveId" clId="{E082F675-C361-4494-B595-6FBD9E0AE463}" dt="2021-12-24T09:00:18.968" v="1347" actId="207"/>
          <ac:spMkLst>
            <pc:docMk/>
            <pc:sldMk cId="4187712122" sldId="276"/>
            <ac:spMk id="27" creationId="{31943594-2658-42DD-9968-7155F90CDFFA}"/>
          </ac:spMkLst>
        </pc:spChg>
        <pc:picChg chg="add del mod modCrop">
          <ac:chgData name="Paul Bloemers" userId="fe3832ff3b233e04" providerId="LiveId" clId="{E082F675-C361-4494-B595-6FBD9E0AE463}" dt="2021-12-24T08:38:58.042" v="1085"/>
          <ac:picMkLst>
            <pc:docMk/>
            <pc:sldMk cId="4187712122" sldId="276"/>
            <ac:picMk id="11" creationId="{8AFA9D25-1087-4DF9-A3A6-F7324032D804}"/>
          </ac:picMkLst>
        </pc:picChg>
        <pc:picChg chg="add mod">
          <ac:chgData name="Paul Bloemers" userId="fe3832ff3b233e04" providerId="LiveId" clId="{E082F675-C361-4494-B595-6FBD9E0AE463}" dt="2021-12-24T08:39:31.562" v="1095" actId="1037"/>
          <ac:picMkLst>
            <pc:docMk/>
            <pc:sldMk cId="4187712122" sldId="276"/>
            <ac:picMk id="14" creationId="{B95F8112-732E-46CD-B45C-226DD59DE864}"/>
          </ac:picMkLst>
        </pc:picChg>
        <pc:picChg chg="mod">
          <ac:chgData name="Paul Bloemers" userId="fe3832ff3b233e04" providerId="LiveId" clId="{E082F675-C361-4494-B595-6FBD9E0AE463}" dt="2021-12-24T08:38:44.407" v="1083"/>
          <ac:picMkLst>
            <pc:docMk/>
            <pc:sldMk cId="4187712122" sldId="276"/>
            <ac:picMk id="23" creationId="{359A8B17-400A-48AB-B01F-F5D0347E75E7}"/>
          </ac:picMkLst>
        </pc:picChg>
        <pc:picChg chg="del mod">
          <ac:chgData name="Paul Bloemers" userId="fe3832ff3b233e04" providerId="LiveId" clId="{E082F675-C361-4494-B595-6FBD9E0AE463}" dt="2021-12-24T08:39:04.678" v="1086" actId="21"/>
          <ac:picMkLst>
            <pc:docMk/>
            <pc:sldMk cId="4187712122" sldId="276"/>
            <ac:picMk id="25" creationId="{21F9FA0A-639C-441A-B1BA-B9C1B7C255BE}"/>
          </ac:picMkLst>
        </pc:picChg>
        <pc:cxnChg chg="mod">
          <ac:chgData name="Paul Bloemers" userId="fe3832ff3b233e04" providerId="LiveId" clId="{E082F675-C361-4494-B595-6FBD9E0AE463}" dt="2021-12-24T08:43:22.921" v="1148" actId="1038"/>
          <ac:cxnSpMkLst>
            <pc:docMk/>
            <pc:sldMk cId="4187712122" sldId="276"/>
            <ac:cxnSpMk id="9" creationId="{00000000-0000-0000-0000-000000000000}"/>
          </ac:cxnSpMkLst>
        </pc:cxnChg>
        <pc:cxnChg chg="mod ord">
          <ac:chgData name="Paul Bloemers" userId="fe3832ff3b233e04" providerId="LiveId" clId="{E082F675-C361-4494-B595-6FBD9E0AE463}" dt="2021-12-24T08:44:38.375" v="1168" actId="167"/>
          <ac:cxnSpMkLst>
            <pc:docMk/>
            <pc:sldMk cId="4187712122" sldId="276"/>
            <ac:cxnSpMk id="17" creationId="{00000000-0000-0000-0000-000000000000}"/>
          </ac:cxnSpMkLst>
        </pc:cxnChg>
        <pc:cxnChg chg="mod ord">
          <ac:chgData name="Paul Bloemers" userId="fe3832ff3b233e04" providerId="LiveId" clId="{E082F675-C361-4494-B595-6FBD9E0AE463}" dt="2021-12-24T08:44:34.150" v="1167" actId="167"/>
          <ac:cxnSpMkLst>
            <pc:docMk/>
            <pc:sldMk cId="4187712122" sldId="276"/>
            <ac:cxnSpMk id="19" creationId="{00000000-0000-0000-0000-000000000000}"/>
          </ac:cxnSpMkLst>
        </pc:cxnChg>
        <pc:cxnChg chg="mod">
          <ac:chgData name="Paul Bloemers" userId="fe3832ff3b233e04" providerId="LiveId" clId="{E082F675-C361-4494-B595-6FBD9E0AE463}" dt="2021-12-24T08:41:50.838" v="1107" actId="555"/>
          <ac:cxnSpMkLst>
            <pc:docMk/>
            <pc:sldMk cId="4187712122" sldId="276"/>
            <ac:cxnSpMk id="22" creationId="{00000000-0000-0000-0000-000000000000}"/>
          </ac:cxnSpMkLst>
        </pc:cxnChg>
      </pc:sldChg>
      <pc:sldChg chg="addSp modSp mod modClrScheme modAnim chgLayout">
        <pc:chgData name="Paul Bloemers" userId="fe3832ff3b233e04" providerId="LiveId" clId="{E082F675-C361-4494-B595-6FBD9E0AE463}" dt="2021-12-24T10:27:07.779" v="2221"/>
        <pc:sldMkLst>
          <pc:docMk/>
          <pc:sldMk cId="3993845182" sldId="277"/>
        </pc:sldMkLst>
        <pc:spChg chg="mod ord">
          <ac:chgData name="Paul Bloemers" userId="fe3832ff3b233e04" providerId="LiveId" clId="{E082F675-C361-4494-B595-6FBD9E0AE463}" dt="2021-12-24T08:50:56.328" v="1245" actId="20577"/>
          <ac:spMkLst>
            <pc:docMk/>
            <pc:sldMk cId="3993845182" sldId="277"/>
            <ac:spMk id="2" creationId="{00000000-0000-0000-0000-000000000000}"/>
          </ac:spMkLst>
        </pc:spChg>
        <pc:spChg chg="mod ord">
          <ac:chgData name="Paul Bloemers" userId="fe3832ff3b233e04" providerId="LiveId" clId="{E082F675-C361-4494-B595-6FBD9E0AE463}" dt="2021-12-24T08:46:32.888" v="1172" actId="6549"/>
          <ac:spMkLst>
            <pc:docMk/>
            <pc:sldMk cId="3993845182" sldId="277"/>
            <ac:spMk id="3" creationId="{00000000-0000-0000-0000-000000000000}"/>
          </ac:spMkLst>
        </pc:spChg>
        <pc:spChg chg="mod">
          <ac:chgData name="Paul Bloemers" userId="fe3832ff3b233e04" providerId="LiveId" clId="{E082F675-C361-4494-B595-6FBD9E0AE463}" dt="2021-12-24T08:47:57.452" v="1182" actId="1582"/>
          <ac:spMkLst>
            <pc:docMk/>
            <pc:sldMk cId="3993845182" sldId="277"/>
            <ac:spMk id="9" creationId="{00000000-0000-0000-0000-000000000000}"/>
          </ac:spMkLst>
        </pc:spChg>
        <pc:spChg chg="mod">
          <ac:chgData name="Paul Bloemers" userId="fe3832ff3b233e04" providerId="LiveId" clId="{E082F675-C361-4494-B595-6FBD9E0AE463}" dt="2021-12-24T08:48:05.810" v="1183" actId="208"/>
          <ac:spMkLst>
            <pc:docMk/>
            <pc:sldMk cId="3993845182" sldId="277"/>
            <ac:spMk id="10" creationId="{00000000-0000-0000-0000-000000000000}"/>
          </ac:spMkLst>
        </pc:spChg>
        <pc:spChg chg="mod">
          <ac:chgData name="Paul Bloemers" userId="fe3832ff3b233e04" providerId="LiveId" clId="{E082F675-C361-4494-B595-6FBD9E0AE463}" dt="2021-12-24T08:47:57.452" v="1182" actId="1582"/>
          <ac:spMkLst>
            <pc:docMk/>
            <pc:sldMk cId="3993845182" sldId="277"/>
            <ac:spMk id="11" creationId="{00000000-0000-0000-0000-000000000000}"/>
          </ac:spMkLst>
        </pc:spChg>
        <pc:spChg chg="mod">
          <ac:chgData name="Paul Bloemers" userId="fe3832ff3b233e04" providerId="LiveId" clId="{E082F675-C361-4494-B595-6FBD9E0AE463}" dt="2021-12-24T08:50:13.670" v="1217" actId="1076"/>
          <ac:spMkLst>
            <pc:docMk/>
            <pc:sldMk cId="3993845182" sldId="277"/>
            <ac:spMk id="12" creationId="{00000000-0000-0000-0000-000000000000}"/>
          </ac:spMkLst>
        </pc:spChg>
        <pc:spChg chg="mod">
          <ac:chgData name="Paul Bloemers" userId="fe3832ff3b233e04" providerId="LiveId" clId="{E082F675-C361-4494-B595-6FBD9E0AE463}" dt="2021-12-24T08:50:40.729" v="1231" actId="1037"/>
          <ac:spMkLst>
            <pc:docMk/>
            <pc:sldMk cId="3993845182" sldId="277"/>
            <ac:spMk id="13" creationId="{00000000-0000-0000-0000-000000000000}"/>
          </ac:spMkLst>
        </pc:spChg>
        <pc:spChg chg="mod">
          <ac:chgData name="Paul Bloemers" userId="fe3832ff3b233e04" providerId="LiveId" clId="{E082F675-C361-4494-B595-6FBD9E0AE463}" dt="2021-12-24T08:49:22.564" v="1203" actId="1037"/>
          <ac:spMkLst>
            <pc:docMk/>
            <pc:sldMk cId="3993845182" sldId="277"/>
            <ac:spMk id="14" creationId="{00000000-0000-0000-0000-000000000000}"/>
          </ac:spMkLst>
        </pc:spChg>
        <pc:spChg chg="mod">
          <ac:chgData name="Paul Bloemers" userId="fe3832ff3b233e04" providerId="LiveId" clId="{E082F675-C361-4494-B595-6FBD9E0AE463}" dt="2021-12-24T08:49:28.452" v="1207" actId="1037"/>
          <ac:spMkLst>
            <pc:docMk/>
            <pc:sldMk cId="3993845182" sldId="277"/>
            <ac:spMk id="15" creationId="{00000000-0000-0000-0000-000000000000}"/>
          </ac:spMkLst>
        </pc:spChg>
        <pc:spChg chg="mod">
          <ac:chgData name="Paul Bloemers" userId="fe3832ff3b233e04" providerId="LiveId" clId="{E082F675-C361-4494-B595-6FBD9E0AE463}" dt="2021-12-24T08:49:43.117" v="1211" actId="1037"/>
          <ac:spMkLst>
            <pc:docMk/>
            <pc:sldMk cId="3993845182" sldId="277"/>
            <ac:spMk id="16" creationId="{00000000-0000-0000-0000-000000000000}"/>
          </ac:spMkLst>
        </pc:spChg>
        <pc:spChg chg="mod">
          <ac:chgData name="Paul Bloemers" userId="fe3832ff3b233e04" providerId="LiveId" clId="{E082F675-C361-4494-B595-6FBD9E0AE463}" dt="2021-12-24T08:49:46.656" v="1213" actId="1037"/>
          <ac:spMkLst>
            <pc:docMk/>
            <pc:sldMk cId="3993845182" sldId="277"/>
            <ac:spMk id="17" creationId="{00000000-0000-0000-0000-000000000000}"/>
          </ac:spMkLst>
        </pc:spChg>
        <pc:spChg chg="mod">
          <ac:chgData name="Paul Bloemers" userId="fe3832ff3b233e04" providerId="LiveId" clId="{E082F675-C361-4494-B595-6FBD9E0AE463}" dt="2021-12-24T08:50:48.156" v="1241" actId="1037"/>
          <ac:spMkLst>
            <pc:docMk/>
            <pc:sldMk cId="3993845182" sldId="277"/>
            <ac:spMk id="18" creationId="{00000000-0000-0000-0000-000000000000}"/>
          </ac:spMkLst>
        </pc:spChg>
        <pc:spChg chg="mod">
          <ac:chgData name="Paul Bloemers" userId="fe3832ff3b233e04" providerId="LiveId" clId="{E082F675-C361-4494-B595-6FBD9E0AE463}" dt="2021-12-24T08:50:48.156" v="1241" actId="1037"/>
          <ac:spMkLst>
            <pc:docMk/>
            <pc:sldMk cId="3993845182" sldId="277"/>
            <ac:spMk id="19" creationId="{00000000-0000-0000-0000-000000000000}"/>
          </ac:spMkLst>
        </pc:spChg>
        <pc:spChg chg="add mod ord">
          <ac:chgData name="Paul Bloemers" userId="fe3832ff3b233e04" providerId="LiveId" clId="{E082F675-C361-4494-B595-6FBD9E0AE463}" dt="2021-12-24T09:01:07.870" v="1351" actId="14100"/>
          <ac:spMkLst>
            <pc:docMk/>
            <pc:sldMk cId="3993845182" sldId="277"/>
            <ac:spMk id="21" creationId="{259ECCEA-4CBB-4F48-B734-0713A39309B1}"/>
          </ac:spMkLst>
        </pc:spChg>
        <pc:picChg chg="add mod">
          <ac:chgData name="Paul Bloemers" userId="fe3832ff3b233e04" providerId="LiveId" clId="{E082F675-C361-4494-B595-6FBD9E0AE463}" dt="2021-12-24T08:45:59.182" v="1170"/>
          <ac:picMkLst>
            <pc:docMk/>
            <pc:sldMk cId="3993845182" sldId="277"/>
            <ac:picMk id="20" creationId="{359DCD67-2EB4-48FE-B744-A22F1A014FD5}"/>
          </ac:picMkLst>
        </pc:picChg>
        <pc:cxnChg chg="mod">
          <ac:chgData name="Paul Bloemers" userId="fe3832ff3b233e04" providerId="LiveId" clId="{E082F675-C361-4494-B595-6FBD9E0AE463}" dt="2021-12-24T08:46:58.820" v="1175" actId="1076"/>
          <ac:cxnSpMkLst>
            <pc:docMk/>
            <pc:sldMk cId="3993845182" sldId="277"/>
            <ac:cxnSpMk id="5" creationId="{00000000-0000-0000-0000-000000000000}"/>
          </ac:cxnSpMkLst>
        </pc:cxnChg>
        <pc:cxnChg chg="mod">
          <ac:chgData name="Paul Bloemers" userId="fe3832ff3b233e04" providerId="LiveId" clId="{E082F675-C361-4494-B595-6FBD9E0AE463}" dt="2021-12-24T08:46:58.820" v="1175" actId="1076"/>
          <ac:cxnSpMkLst>
            <pc:docMk/>
            <pc:sldMk cId="3993845182" sldId="277"/>
            <ac:cxnSpMk id="6" creationId="{00000000-0000-0000-0000-000000000000}"/>
          </ac:cxnSpMkLst>
        </pc:cxnChg>
      </pc:sldChg>
      <pc:sldChg chg="modSp new mod">
        <pc:chgData name="Paul Bloemers" userId="fe3832ff3b233e04" providerId="LiveId" clId="{E082F675-C361-4494-B595-6FBD9E0AE463}" dt="2021-12-24T08:19:27.673" v="832" actId="20577"/>
        <pc:sldMkLst>
          <pc:docMk/>
          <pc:sldMk cId="2708387278" sldId="278"/>
        </pc:sldMkLst>
        <pc:spChg chg="mod">
          <ac:chgData name="Paul Bloemers" userId="fe3832ff3b233e04" providerId="LiveId" clId="{E082F675-C361-4494-B595-6FBD9E0AE463}" dt="2021-12-24T08:18:58.371" v="759" actId="20577"/>
          <ac:spMkLst>
            <pc:docMk/>
            <pc:sldMk cId="2708387278" sldId="278"/>
            <ac:spMk id="2" creationId="{F2972438-9F6F-43D9-AC41-9E606BF31DD7}"/>
          </ac:spMkLst>
        </pc:spChg>
        <pc:spChg chg="mod">
          <ac:chgData name="Paul Bloemers" userId="fe3832ff3b233e04" providerId="LiveId" clId="{E082F675-C361-4494-B595-6FBD9E0AE463}" dt="2021-12-24T08:19:13.651" v="802" actId="20577"/>
          <ac:spMkLst>
            <pc:docMk/>
            <pc:sldMk cId="2708387278" sldId="278"/>
            <ac:spMk id="3" creationId="{96407F15-94C3-4B7E-9835-E1E0C0654FEE}"/>
          </ac:spMkLst>
        </pc:spChg>
        <pc:spChg chg="mod">
          <ac:chgData name="Paul Bloemers" userId="fe3832ff3b233e04" providerId="LiveId" clId="{E082F675-C361-4494-B595-6FBD9E0AE463}" dt="2021-12-24T08:19:27.673" v="832" actId="20577"/>
          <ac:spMkLst>
            <pc:docMk/>
            <pc:sldMk cId="2708387278" sldId="278"/>
            <ac:spMk id="4" creationId="{A515FA73-D976-4BC7-B003-AC494BADB76F}"/>
          </ac:spMkLst>
        </pc:spChg>
      </pc:sldChg>
      <pc:sldChg chg="addSp delSp modSp add mod delAnim modAnim">
        <pc:chgData name="Paul Bloemers" userId="fe3832ff3b233e04" providerId="LiveId" clId="{E082F675-C361-4494-B595-6FBD9E0AE463}" dt="2021-12-24T11:18:04.186" v="2320"/>
        <pc:sldMkLst>
          <pc:docMk/>
          <pc:sldMk cId="3087387320" sldId="279"/>
        </pc:sldMkLst>
        <pc:spChg chg="add del mod">
          <ac:chgData name="Paul Bloemers" userId="fe3832ff3b233e04" providerId="LiveId" clId="{E082F675-C361-4494-B595-6FBD9E0AE463}" dt="2021-12-24T09:20:11.258" v="1602" actId="478"/>
          <ac:spMkLst>
            <pc:docMk/>
            <pc:sldMk cId="3087387320" sldId="279"/>
            <ac:spMk id="3" creationId="{55174AC5-328E-4679-A217-7E1B2E9C2324}"/>
          </ac:spMkLst>
        </pc:spChg>
        <pc:spChg chg="del">
          <ac:chgData name="Paul Bloemers" userId="fe3832ff3b233e04" providerId="LiveId" clId="{E082F675-C361-4494-B595-6FBD9E0AE463}" dt="2021-12-24T09:20:07.530" v="1601" actId="478"/>
          <ac:spMkLst>
            <pc:docMk/>
            <pc:sldMk cId="3087387320" sldId="279"/>
            <ac:spMk id="13" creationId="{F6F2A3DE-46B7-440D-B176-BCEB5DF110DE}"/>
          </ac:spMkLst>
        </pc:spChg>
        <pc:spChg chg="del">
          <ac:chgData name="Paul Bloemers" userId="fe3832ff3b233e04" providerId="LiveId" clId="{E082F675-C361-4494-B595-6FBD9E0AE463}" dt="2021-12-24T09:20:07.530" v="1601" actId="478"/>
          <ac:spMkLst>
            <pc:docMk/>
            <pc:sldMk cId="3087387320" sldId="279"/>
            <ac:spMk id="39" creationId="{5ABEB5E2-A5BB-4BF0-9589-504EE795A2D5}"/>
          </ac:spMkLst>
        </pc:spChg>
        <pc:spChg chg="del">
          <ac:chgData name="Paul Bloemers" userId="fe3832ff3b233e04" providerId="LiveId" clId="{E082F675-C361-4494-B595-6FBD9E0AE463}" dt="2021-12-24T09:20:07.530" v="1601" actId="478"/>
          <ac:spMkLst>
            <pc:docMk/>
            <pc:sldMk cId="3087387320" sldId="279"/>
            <ac:spMk id="40" creationId="{1C8D9F1E-B6D7-4564-A7EC-586EE32174FF}"/>
          </ac:spMkLst>
        </pc:spChg>
        <pc:spChg chg="del">
          <ac:chgData name="Paul Bloemers" userId="fe3832ff3b233e04" providerId="LiveId" clId="{E082F675-C361-4494-B595-6FBD9E0AE463}" dt="2021-12-24T09:20:07.530" v="1601" actId="478"/>
          <ac:spMkLst>
            <pc:docMk/>
            <pc:sldMk cId="3087387320" sldId="279"/>
            <ac:spMk id="43" creationId="{CF569FEE-DDA7-4ABE-A2C9-FFCC23AD904E}"/>
          </ac:spMkLst>
        </pc:spChg>
        <pc:spChg chg="del">
          <ac:chgData name="Paul Bloemers" userId="fe3832ff3b233e04" providerId="LiveId" clId="{E082F675-C361-4494-B595-6FBD9E0AE463}" dt="2021-12-24T09:20:07.530" v="1601" actId="478"/>
          <ac:spMkLst>
            <pc:docMk/>
            <pc:sldMk cId="3087387320" sldId="279"/>
            <ac:spMk id="44" creationId="{B7C904F0-A596-48F2-AB14-33362F1AC10D}"/>
          </ac:spMkLst>
        </pc:spChg>
        <pc:spChg chg="del">
          <ac:chgData name="Paul Bloemers" userId="fe3832ff3b233e04" providerId="LiveId" clId="{E082F675-C361-4494-B595-6FBD9E0AE463}" dt="2021-12-24T09:20:07.530" v="1601" actId="478"/>
          <ac:spMkLst>
            <pc:docMk/>
            <pc:sldMk cId="3087387320" sldId="279"/>
            <ac:spMk id="45" creationId="{E54E4637-6B5B-4F13-8481-A9C4BDA4EC5A}"/>
          </ac:spMkLst>
        </pc:spChg>
        <pc:spChg chg="del">
          <ac:chgData name="Paul Bloemers" userId="fe3832ff3b233e04" providerId="LiveId" clId="{E082F675-C361-4494-B595-6FBD9E0AE463}" dt="2021-12-24T09:20:07.530" v="1601" actId="478"/>
          <ac:spMkLst>
            <pc:docMk/>
            <pc:sldMk cId="3087387320" sldId="279"/>
            <ac:spMk id="46" creationId="{59005A4C-28C6-4588-AC71-7436A9E181A6}"/>
          </ac:spMkLst>
        </pc:spChg>
        <pc:spChg chg="add mod">
          <ac:chgData name="Paul Bloemers" userId="fe3832ff3b233e04" providerId="LiveId" clId="{E082F675-C361-4494-B595-6FBD9E0AE463}" dt="2021-12-24T09:21:31.928" v="1639" actId="1036"/>
          <ac:spMkLst>
            <pc:docMk/>
            <pc:sldMk cId="3087387320" sldId="279"/>
            <ac:spMk id="47" creationId="{B981D384-B2F5-405E-A7F1-596AF572565B}"/>
          </ac:spMkLst>
        </pc:spChg>
        <pc:spChg chg="add mod">
          <ac:chgData name="Paul Bloemers" userId="fe3832ff3b233e04" providerId="LiveId" clId="{E082F675-C361-4494-B595-6FBD9E0AE463}" dt="2021-12-24T09:21:31.928" v="1639" actId="1036"/>
          <ac:spMkLst>
            <pc:docMk/>
            <pc:sldMk cId="3087387320" sldId="279"/>
            <ac:spMk id="48" creationId="{6CC2A716-865D-445B-B416-F2ED54873E8B}"/>
          </ac:spMkLst>
        </pc:spChg>
        <pc:spChg chg="add mod">
          <ac:chgData name="Paul Bloemers" userId="fe3832ff3b233e04" providerId="LiveId" clId="{E082F675-C361-4494-B595-6FBD9E0AE463}" dt="2021-12-24T09:21:31.928" v="1639" actId="1036"/>
          <ac:spMkLst>
            <pc:docMk/>
            <pc:sldMk cId="3087387320" sldId="279"/>
            <ac:spMk id="49" creationId="{46E22A3B-9B38-49CD-A5D6-A47F6209030B}"/>
          </ac:spMkLst>
        </pc:spChg>
        <pc:spChg chg="add mod">
          <ac:chgData name="Paul Bloemers" userId="fe3832ff3b233e04" providerId="LiveId" clId="{E082F675-C361-4494-B595-6FBD9E0AE463}" dt="2021-12-24T09:21:31.928" v="1639" actId="1036"/>
          <ac:spMkLst>
            <pc:docMk/>
            <pc:sldMk cId="3087387320" sldId="279"/>
            <ac:spMk id="50" creationId="{95A4541B-391D-4E1D-B7D8-52D079C9908E}"/>
          </ac:spMkLst>
        </pc:spChg>
        <pc:spChg chg="add mod">
          <ac:chgData name="Paul Bloemers" userId="fe3832ff3b233e04" providerId="LiveId" clId="{E082F675-C361-4494-B595-6FBD9E0AE463}" dt="2021-12-24T09:21:31.928" v="1639" actId="1036"/>
          <ac:spMkLst>
            <pc:docMk/>
            <pc:sldMk cId="3087387320" sldId="279"/>
            <ac:spMk id="51" creationId="{C96AB980-86A6-40BE-9F72-A89D7E098C6A}"/>
          </ac:spMkLst>
        </pc:spChg>
        <pc:spChg chg="add mod">
          <ac:chgData name="Paul Bloemers" userId="fe3832ff3b233e04" providerId="LiveId" clId="{E082F675-C361-4494-B595-6FBD9E0AE463}" dt="2021-12-24T09:21:31.928" v="1639" actId="1036"/>
          <ac:spMkLst>
            <pc:docMk/>
            <pc:sldMk cId="3087387320" sldId="279"/>
            <ac:spMk id="52" creationId="{3DC1D98C-8C41-4200-95C0-E7E8020A47FD}"/>
          </ac:spMkLst>
        </pc:spChg>
        <pc:spChg chg="add mod">
          <ac:chgData name="Paul Bloemers" userId="fe3832ff3b233e04" providerId="LiveId" clId="{E082F675-C361-4494-B595-6FBD9E0AE463}" dt="2021-12-24T09:21:31.928" v="1639" actId="1036"/>
          <ac:spMkLst>
            <pc:docMk/>
            <pc:sldMk cId="3087387320" sldId="279"/>
            <ac:spMk id="55" creationId="{FF93C6DD-4584-4106-AEF8-437F217F18DD}"/>
          </ac:spMkLst>
        </pc:spChg>
        <pc:spChg chg="add mod">
          <ac:chgData name="Paul Bloemers" userId="fe3832ff3b233e04" providerId="LiveId" clId="{E082F675-C361-4494-B595-6FBD9E0AE463}" dt="2021-12-24T09:21:31.928" v="1639" actId="1036"/>
          <ac:spMkLst>
            <pc:docMk/>
            <pc:sldMk cId="3087387320" sldId="279"/>
            <ac:spMk id="58" creationId="{5B3B7130-5D58-4789-9137-F421DB6056AB}"/>
          </ac:spMkLst>
        </pc:spChg>
        <pc:spChg chg="add mod">
          <ac:chgData name="Paul Bloemers" userId="fe3832ff3b233e04" providerId="LiveId" clId="{E082F675-C361-4494-B595-6FBD9E0AE463}" dt="2021-12-24T09:21:31.928" v="1639" actId="1036"/>
          <ac:spMkLst>
            <pc:docMk/>
            <pc:sldMk cId="3087387320" sldId="279"/>
            <ac:spMk id="61" creationId="{0001BC77-96C6-419E-A576-4DA7A89EF68B}"/>
          </ac:spMkLst>
        </pc:spChg>
        <pc:spChg chg="add mod">
          <ac:chgData name="Paul Bloemers" userId="fe3832ff3b233e04" providerId="LiveId" clId="{E082F675-C361-4494-B595-6FBD9E0AE463}" dt="2021-12-24T09:21:31.928" v="1639" actId="1036"/>
          <ac:spMkLst>
            <pc:docMk/>
            <pc:sldMk cId="3087387320" sldId="279"/>
            <ac:spMk id="62" creationId="{92EC4008-1C0E-483A-AA66-FF95A73BB547}"/>
          </ac:spMkLst>
        </pc:spChg>
        <pc:spChg chg="add mod">
          <ac:chgData name="Paul Bloemers" userId="fe3832ff3b233e04" providerId="LiveId" clId="{E082F675-C361-4494-B595-6FBD9E0AE463}" dt="2021-12-24T09:21:31.928" v="1639" actId="1036"/>
          <ac:spMkLst>
            <pc:docMk/>
            <pc:sldMk cId="3087387320" sldId="279"/>
            <ac:spMk id="63" creationId="{A698E666-46F3-4C99-BA83-286A2134F0D0}"/>
          </ac:spMkLst>
        </pc:spChg>
        <pc:spChg chg="add mod">
          <ac:chgData name="Paul Bloemers" userId="fe3832ff3b233e04" providerId="LiveId" clId="{E082F675-C361-4494-B595-6FBD9E0AE463}" dt="2021-12-24T09:21:31.928" v="1639" actId="1036"/>
          <ac:spMkLst>
            <pc:docMk/>
            <pc:sldMk cId="3087387320" sldId="279"/>
            <ac:spMk id="64" creationId="{FDE2D2DD-3447-4E91-9F9E-C0FAC449FECD}"/>
          </ac:spMkLst>
        </pc:spChg>
        <pc:spChg chg="add mod">
          <ac:chgData name="Paul Bloemers" userId="fe3832ff3b233e04" providerId="LiveId" clId="{E082F675-C361-4494-B595-6FBD9E0AE463}" dt="2021-12-24T09:21:31.928" v="1639" actId="1036"/>
          <ac:spMkLst>
            <pc:docMk/>
            <pc:sldMk cId="3087387320" sldId="279"/>
            <ac:spMk id="65" creationId="{2ED3E96B-AC2B-49CD-B271-9CF55A0DCC23}"/>
          </ac:spMkLst>
        </pc:spChg>
        <pc:spChg chg="add mod">
          <ac:chgData name="Paul Bloemers" userId="fe3832ff3b233e04" providerId="LiveId" clId="{E082F675-C361-4494-B595-6FBD9E0AE463}" dt="2021-12-24T09:21:31.928" v="1639" actId="1036"/>
          <ac:spMkLst>
            <pc:docMk/>
            <pc:sldMk cId="3087387320" sldId="279"/>
            <ac:spMk id="66" creationId="{AD7DE2EF-5EC1-4F68-B314-3B586296F136}"/>
          </ac:spMkLst>
        </pc:spChg>
        <pc:spChg chg="add mod">
          <ac:chgData name="Paul Bloemers" userId="fe3832ff3b233e04" providerId="LiveId" clId="{E082F675-C361-4494-B595-6FBD9E0AE463}" dt="2021-12-24T09:21:31.928" v="1639" actId="1036"/>
          <ac:spMkLst>
            <pc:docMk/>
            <pc:sldMk cId="3087387320" sldId="279"/>
            <ac:spMk id="67" creationId="{312C9CD2-AA4D-4D08-8028-20C975BA1A9A}"/>
          </ac:spMkLst>
        </pc:spChg>
        <pc:spChg chg="add mod">
          <ac:chgData name="Paul Bloemers" userId="fe3832ff3b233e04" providerId="LiveId" clId="{E082F675-C361-4494-B595-6FBD9E0AE463}" dt="2021-12-24T09:21:31.928" v="1639" actId="1036"/>
          <ac:spMkLst>
            <pc:docMk/>
            <pc:sldMk cId="3087387320" sldId="279"/>
            <ac:spMk id="68" creationId="{CD426FDC-0D14-4827-955F-5F49B85306A5}"/>
          </ac:spMkLst>
        </pc:spChg>
        <pc:spChg chg="add mod">
          <ac:chgData name="Paul Bloemers" userId="fe3832ff3b233e04" providerId="LiveId" clId="{E082F675-C361-4494-B595-6FBD9E0AE463}" dt="2021-12-24T09:21:31.928" v="1639" actId="1036"/>
          <ac:spMkLst>
            <pc:docMk/>
            <pc:sldMk cId="3087387320" sldId="279"/>
            <ac:spMk id="69" creationId="{1DCF9F6A-49BC-42F1-AD9D-46DB6C0179DB}"/>
          </ac:spMkLst>
        </pc:spChg>
        <pc:spChg chg="add mod">
          <ac:chgData name="Paul Bloemers" userId="fe3832ff3b233e04" providerId="LiveId" clId="{E082F675-C361-4494-B595-6FBD9E0AE463}" dt="2021-12-24T09:21:31.928" v="1639" actId="1036"/>
          <ac:spMkLst>
            <pc:docMk/>
            <pc:sldMk cId="3087387320" sldId="279"/>
            <ac:spMk id="70" creationId="{B36704F5-5FC6-43B2-BE98-2EF43F61FBA7}"/>
          </ac:spMkLst>
        </pc:spChg>
        <pc:spChg chg="add mod">
          <ac:chgData name="Paul Bloemers" userId="fe3832ff3b233e04" providerId="LiveId" clId="{E082F675-C361-4494-B595-6FBD9E0AE463}" dt="2021-12-24T09:21:31.928" v="1639" actId="1036"/>
          <ac:spMkLst>
            <pc:docMk/>
            <pc:sldMk cId="3087387320" sldId="279"/>
            <ac:spMk id="71" creationId="{2ABCC780-7833-4604-BBCD-7CE1AAEF8326}"/>
          </ac:spMkLst>
        </pc:spChg>
        <pc:spChg chg="add mod">
          <ac:chgData name="Paul Bloemers" userId="fe3832ff3b233e04" providerId="LiveId" clId="{E082F675-C361-4494-B595-6FBD9E0AE463}" dt="2021-12-24T09:21:31.928" v="1639" actId="1036"/>
          <ac:spMkLst>
            <pc:docMk/>
            <pc:sldMk cId="3087387320" sldId="279"/>
            <ac:spMk id="72" creationId="{30520095-D76A-4087-9BD8-E4EBE5589379}"/>
          </ac:spMkLst>
        </pc:spChg>
        <pc:spChg chg="add mod">
          <ac:chgData name="Paul Bloemers" userId="fe3832ff3b233e04" providerId="LiveId" clId="{E082F675-C361-4494-B595-6FBD9E0AE463}" dt="2021-12-24T09:21:31.928" v="1639" actId="1036"/>
          <ac:spMkLst>
            <pc:docMk/>
            <pc:sldMk cId="3087387320" sldId="279"/>
            <ac:spMk id="73" creationId="{D64F089C-82A8-4CF3-89B0-EE00EACBEB16}"/>
          </ac:spMkLst>
        </pc:spChg>
        <pc:spChg chg="add mod">
          <ac:chgData name="Paul Bloemers" userId="fe3832ff3b233e04" providerId="LiveId" clId="{E082F675-C361-4494-B595-6FBD9E0AE463}" dt="2021-12-24T09:21:31.928" v="1639" actId="1036"/>
          <ac:spMkLst>
            <pc:docMk/>
            <pc:sldMk cId="3087387320" sldId="279"/>
            <ac:spMk id="74" creationId="{E2D26AC1-E944-44E5-8414-14164DAF6DE4}"/>
          </ac:spMkLst>
        </pc:spChg>
        <pc:spChg chg="add mod">
          <ac:chgData name="Paul Bloemers" userId="fe3832ff3b233e04" providerId="LiveId" clId="{E082F675-C361-4494-B595-6FBD9E0AE463}" dt="2021-12-24T09:21:31.928" v="1639" actId="1036"/>
          <ac:spMkLst>
            <pc:docMk/>
            <pc:sldMk cId="3087387320" sldId="279"/>
            <ac:spMk id="75" creationId="{3B6A377D-6803-4440-8DF6-8E919C9B9203}"/>
          </ac:spMkLst>
        </pc:spChg>
        <pc:spChg chg="add mod">
          <ac:chgData name="Paul Bloemers" userId="fe3832ff3b233e04" providerId="LiveId" clId="{E082F675-C361-4494-B595-6FBD9E0AE463}" dt="2021-12-24T09:21:31.928" v="1639" actId="1036"/>
          <ac:spMkLst>
            <pc:docMk/>
            <pc:sldMk cId="3087387320" sldId="279"/>
            <ac:spMk id="76" creationId="{341732EC-6D56-419E-8B43-F80959F81DCC}"/>
          </ac:spMkLst>
        </pc:spChg>
        <pc:spChg chg="add mod">
          <ac:chgData name="Paul Bloemers" userId="fe3832ff3b233e04" providerId="LiveId" clId="{E082F675-C361-4494-B595-6FBD9E0AE463}" dt="2021-12-24T09:21:31.928" v="1639" actId="1036"/>
          <ac:spMkLst>
            <pc:docMk/>
            <pc:sldMk cId="3087387320" sldId="279"/>
            <ac:spMk id="77" creationId="{59265D55-BEB6-4DBE-A80F-D6D2DA5C5117}"/>
          </ac:spMkLst>
        </pc:spChg>
        <pc:spChg chg="add mod">
          <ac:chgData name="Paul Bloemers" userId="fe3832ff3b233e04" providerId="LiveId" clId="{E082F675-C361-4494-B595-6FBD9E0AE463}" dt="2021-12-24T09:21:31.928" v="1639" actId="1036"/>
          <ac:spMkLst>
            <pc:docMk/>
            <pc:sldMk cId="3087387320" sldId="279"/>
            <ac:spMk id="78" creationId="{3D3764E9-B9E5-4E38-B57E-069179A0985B}"/>
          </ac:spMkLst>
        </pc:spChg>
        <pc:spChg chg="add mod">
          <ac:chgData name="Paul Bloemers" userId="fe3832ff3b233e04" providerId="LiveId" clId="{E082F675-C361-4494-B595-6FBD9E0AE463}" dt="2021-12-24T09:21:31.928" v="1639" actId="1036"/>
          <ac:spMkLst>
            <pc:docMk/>
            <pc:sldMk cId="3087387320" sldId="279"/>
            <ac:spMk id="79" creationId="{0ABD989F-E289-4512-966D-604A97051454}"/>
          </ac:spMkLst>
        </pc:spChg>
        <pc:spChg chg="add mod">
          <ac:chgData name="Paul Bloemers" userId="fe3832ff3b233e04" providerId="LiveId" clId="{E082F675-C361-4494-B595-6FBD9E0AE463}" dt="2021-12-24T09:21:31.928" v="1639" actId="1036"/>
          <ac:spMkLst>
            <pc:docMk/>
            <pc:sldMk cId="3087387320" sldId="279"/>
            <ac:spMk id="86" creationId="{E8B2FA3E-C71D-420F-966C-035A0EBD8A05}"/>
          </ac:spMkLst>
        </pc:spChg>
        <pc:spChg chg="add mod">
          <ac:chgData name="Paul Bloemers" userId="fe3832ff3b233e04" providerId="LiveId" clId="{E082F675-C361-4494-B595-6FBD9E0AE463}" dt="2021-12-24T09:21:31.928" v="1639" actId="1036"/>
          <ac:spMkLst>
            <pc:docMk/>
            <pc:sldMk cId="3087387320" sldId="279"/>
            <ac:spMk id="87" creationId="{D0252E90-8F64-4843-9CA1-F639AEC3DCF3}"/>
          </ac:spMkLst>
        </pc:spChg>
        <pc:spChg chg="add mod">
          <ac:chgData name="Paul Bloemers" userId="fe3832ff3b233e04" providerId="LiveId" clId="{E082F675-C361-4494-B595-6FBD9E0AE463}" dt="2021-12-24T09:21:31.928" v="1639" actId="1036"/>
          <ac:spMkLst>
            <pc:docMk/>
            <pc:sldMk cId="3087387320" sldId="279"/>
            <ac:spMk id="88" creationId="{968AC7C0-FB5E-4CE7-A106-37BB78BBC2A9}"/>
          </ac:spMkLst>
        </pc:spChg>
        <pc:spChg chg="add mod">
          <ac:chgData name="Paul Bloemers" userId="fe3832ff3b233e04" providerId="LiveId" clId="{E082F675-C361-4494-B595-6FBD9E0AE463}" dt="2021-12-24T09:21:31.928" v="1639" actId="1036"/>
          <ac:spMkLst>
            <pc:docMk/>
            <pc:sldMk cId="3087387320" sldId="279"/>
            <ac:spMk id="89" creationId="{4288594B-AF2D-4CD1-8DC0-F87E771E4D9D}"/>
          </ac:spMkLst>
        </pc:spChg>
        <pc:spChg chg="add mod">
          <ac:chgData name="Paul Bloemers" userId="fe3832ff3b233e04" providerId="LiveId" clId="{E082F675-C361-4494-B595-6FBD9E0AE463}" dt="2021-12-24T09:21:31.928" v="1639" actId="1036"/>
          <ac:spMkLst>
            <pc:docMk/>
            <pc:sldMk cId="3087387320" sldId="279"/>
            <ac:spMk id="90" creationId="{81D96816-E08F-445B-B703-EE4EB49C3AF1}"/>
          </ac:spMkLst>
        </pc:spChg>
        <pc:spChg chg="add mod">
          <ac:chgData name="Paul Bloemers" userId="fe3832ff3b233e04" providerId="LiveId" clId="{E082F675-C361-4494-B595-6FBD9E0AE463}" dt="2021-12-24T09:21:31.928" v="1639" actId="1036"/>
          <ac:spMkLst>
            <pc:docMk/>
            <pc:sldMk cId="3087387320" sldId="279"/>
            <ac:spMk id="91" creationId="{804874FD-474F-4625-B4A9-E99EFDB01BD5}"/>
          </ac:spMkLst>
        </pc:spChg>
        <pc:spChg chg="add mod">
          <ac:chgData name="Paul Bloemers" userId="fe3832ff3b233e04" providerId="LiveId" clId="{E082F675-C361-4494-B595-6FBD9E0AE463}" dt="2021-12-24T09:21:31.928" v="1639" actId="1036"/>
          <ac:spMkLst>
            <pc:docMk/>
            <pc:sldMk cId="3087387320" sldId="279"/>
            <ac:spMk id="94" creationId="{6105344C-97AD-4385-B606-BBA56BDD3586}"/>
          </ac:spMkLst>
        </pc:spChg>
        <pc:spChg chg="add mod">
          <ac:chgData name="Paul Bloemers" userId="fe3832ff3b233e04" providerId="LiveId" clId="{E082F675-C361-4494-B595-6FBD9E0AE463}" dt="2021-12-24T09:21:31.928" v="1639" actId="1036"/>
          <ac:spMkLst>
            <pc:docMk/>
            <pc:sldMk cId="3087387320" sldId="279"/>
            <ac:spMk id="95" creationId="{1799877C-3239-4B9D-9F83-E8FA550055C2}"/>
          </ac:spMkLst>
        </pc:spChg>
        <pc:spChg chg="add mod">
          <ac:chgData name="Paul Bloemers" userId="fe3832ff3b233e04" providerId="LiveId" clId="{E082F675-C361-4494-B595-6FBD9E0AE463}" dt="2021-12-24T09:21:31.928" v="1639" actId="1036"/>
          <ac:spMkLst>
            <pc:docMk/>
            <pc:sldMk cId="3087387320" sldId="279"/>
            <ac:spMk id="96" creationId="{0EA6FC35-766E-4E3C-8AB9-2640F4B52E1D}"/>
          </ac:spMkLst>
        </pc:spChg>
        <pc:spChg chg="add mod">
          <ac:chgData name="Paul Bloemers" userId="fe3832ff3b233e04" providerId="LiveId" clId="{E082F675-C361-4494-B595-6FBD9E0AE463}" dt="2021-12-24T09:21:31.928" v="1639" actId="1036"/>
          <ac:spMkLst>
            <pc:docMk/>
            <pc:sldMk cId="3087387320" sldId="279"/>
            <ac:spMk id="97" creationId="{802E2A65-0DEE-4BFD-AB9E-A25E0A818490}"/>
          </ac:spMkLst>
        </pc:spChg>
        <pc:spChg chg="add mod">
          <ac:chgData name="Paul Bloemers" userId="fe3832ff3b233e04" providerId="LiveId" clId="{E082F675-C361-4494-B595-6FBD9E0AE463}" dt="2021-12-24T09:21:31.928" v="1639" actId="1036"/>
          <ac:spMkLst>
            <pc:docMk/>
            <pc:sldMk cId="3087387320" sldId="279"/>
            <ac:spMk id="98" creationId="{03A9558C-2428-478E-A4FD-B8BD11FE4007}"/>
          </ac:spMkLst>
        </pc:spChg>
        <pc:spChg chg="add mod">
          <ac:chgData name="Paul Bloemers" userId="fe3832ff3b233e04" providerId="LiveId" clId="{E082F675-C361-4494-B595-6FBD9E0AE463}" dt="2021-12-24T09:21:31.928" v="1639" actId="1036"/>
          <ac:spMkLst>
            <pc:docMk/>
            <pc:sldMk cId="3087387320" sldId="279"/>
            <ac:spMk id="99" creationId="{AA2CFD92-28CA-4ABC-8B5D-A0A94F3A37C0}"/>
          </ac:spMkLst>
        </pc:spChg>
        <pc:spChg chg="add mod">
          <ac:chgData name="Paul Bloemers" userId="fe3832ff3b233e04" providerId="LiveId" clId="{E082F675-C361-4494-B595-6FBD9E0AE463}" dt="2021-12-24T09:21:31.928" v="1639" actId="1036"/>
          <ac:spMkLst>
            <pc:docMk/>
            <pc:sldMk cId="3087387320" sldId="279"/>
            <ac:spMk id="100" creationId="{039184B4-BA67-43DF-8210-94FB69611E22}"/>
          </ac:spMkLst>
        </pc:spChg>
        <pc:spChg chg="add mod">
          <ac:chgData name="Paul Bloemers" userId="fe3832ff3b233e04" providerId="LiveId" clId="{E082F675-C361-4494-B595-6FBD9E0AE463}" dt="2021-12-24T09:21:31.928" v="1639" actId="1036"/>
          <ac:spMkLst>
            <pc:docMk/>
            <pc:sldMk cId="3087387320" sldId="279"/>
            <ac:spMk id="103" creationId="{6F98B7BA-347A-4FEB-AA01-D1AD0E219CD2}"/>
          </ac:spMkLst>
        </pc:spChg>
        <pc:spChg chg="add mod">
          <ac:chgData name="Paul Bloemers" userId="fe3832ff3b233e04" providerId="LiveId" clId="{E082F675-C361-4494-B595-6FBD9E0AE463}" dt="2021-12-24T09:21:31.928" v="1639" actId="1036"/>
          <ac:spMkLst>
            <pc:docMk/>
            <pc:sldMk cId="3087387320" sldId="279"/>
            <ac:spMk id="104" creationId="{781AC5EF-03EE-42AE-8CEC-1D4BDA26F6BA}"/>
          </ac:spMkLst>
        </pc:spChg>
        <pc:spChg chg="add mod">
          <ac:chgData name="Paul Bloemers" userId="fe3832ff3b233e04" providerId="LiveId" clId="{E082F675-C361-4494-B595-6FBD9E0AE463}" dt="2021-12-24T09:21:31.928" v="1639" actId="1036"/>
          <ac:spMkLst>
            <pc:docMk/>
            <pc:sldMk cId="3087387320" sldId="279"/>
            <ac:spMk id="107" creationId="{0531A256-30C6-45AC-99B3-D02DAB60D635}"/>
          </ac:spMkLst>
        </pc:spChg>
        <pc:spChg chg="add mod">
          <ac:chgData name="Paul Bloemers" userId="fe3832ff3b233e04" providerId="LiveId" clId="{E082F675-C361-4494-B595-6FBD9E0AE463}" dt="2021-12-24T09:21:31.928" v="1639" actId="1036"/>
          <ac:spMkLst>
            <pc:docMk/>
            <pc:sldMk cId="3087387320" sldId="279"/>
            <ac:spMk id="108" creationId="{B422087E-5D49-4317-9E58-3B9A2DD5D39B}"/>
          </ac:spMkLst>
        </pc:spChg>
        <pc:spChg chg="add mod">
          <ac:chgData name="Paul Bloemers" userId="fe3832ff3b233e04" providerId="LiveId" clId="{E082F675-C361-4494-B595-6FBD9E0AE463}" dt="2021-12-24T09:21:31.928" v="1639" actId="1036"/>
          <ac:spMkLst>
            <pc:docMk/>
            <pc:sldMk cId="3087387320" sldId="279"/>
            <ac:spMk id="109" creationId="{1D1EFE7F-2FB8-49E0-8867-E7506F38DD14}"/>
          </ac:spMkLst>
        </pc:spChg>
        <pc:spChg chg="add mod">
          <ac:chgData name="Paul Bloemers" userId="fe3832ff3b233e04" providerId="LiveId" clId="{E082F675-C361-4494-B595-6FBD9E0AE463}" dt="2021-12-24T09:21:31.928" v="1639" actId="1036"/>
          <ac:spMkLst>
            <pc:docMk/>
            <pc:sldMk cId="3087387320" sldId="279"/>
            <ac:spMk id="110" creationId="{6A04395F-94CF-43DF-8025-3DEAFAA2C259}"/>
          </ac:spMkLst>
        </pc:spChg>
        <pc:spChg chg="add mod">
          <ac:chgData name="Paul Bloemers" userId="fe3832ff3b233e04" providerId="LiveId" clId="{E082F675-C361-4494-B595-6FBD9E0AE463}" dt="2021-12-24T09:21:31.928" v="1639" actId="1036"/>
          <ac:spMkLst>
            <pc:docMk/>
            <pc:sldMk cId="3087387320" sldId="279"/>
            <ac:spMk id="111" creationId="{2746A069-CE11-4214-B60B-3CF4B44B68D3}"/>
          </ac:spMkLst>
        </pc:spChg>
        <pc:spChg chg="add mod">
          <ac:chgData name="Paul Bloemers" userId="fe3832ff3b233e04" providerId="LiveId" clId="{E082F675-C361-4494-B595-6FBD9E0AE463}" dt="2021-12-24T09:21:31.928" v="1639" actId="1036"/>
          <ac:spMkLst>
            <pc:docMk/>
            <pc:sldMk cId="3087387320" sldId="279"/>
            <ac:spMk id="112" creationId="{955515E4-6094-4418-B167-C6E295F2115E}"/>
          </ac:spMkLst>
        </pc:spChg>
        <pc:spChg chg="add mod">
          <ac:chgData name="Paul Bloemers" userId="fe3832ff3b233e04" providerId="LiveId" clId="{E082F675-C361-4494-B595-6FBD9E0AE463}" dt="2021-12-24T09:21:31.928" v="1639" actId="1036"/>
          <ac:spMkLst>
            <pc:docMk/>
            <pc:sldMk cId="3087387320" sldId="279"/>
            <ac:spMk id="113" creationId="{777ACAD7-20B5-4E3A-9F01-A0BC071D0961}"/>
          </ac:spMkLst>
        </pc:spChg>
        <pc:spChg chg="add mod">
          <ac:chgData name="Paul Bloemers" userId="fe3832ff3b233e04" providerId="LiveId" clId="{E082F675-C361-4494-B595-6FBD9E0AE463}" dt="2021-12-24T09:21:31.928" v="1639" actId="1036"/>
          <ac:spMkLst>
            <pc:docMk/>
            <pc:sldMk cId="3087387320" sldId="279"/>
            <ac:spMk id="116" creationId="{83BB55DE-26D0-4C0A-BC18-E1EA6F9ECC64}"/>
          </ac:spMkLst>
        </pc:spChg>
        <pc:spChg chg="add mod">
          <ac:chgData name="Paul Bloemers" userId="fe3832ff3b233e04" providerId="LiveId" clId="{E082F675-C361-4494-B595-6FBD9E0AE463}" dt="2021-12-24T09:21:31.928" v="1639" actId="1036"/>
          <ac:spMkLst>
            <pc:docMk/>
            <pc:sldMk cId="3087387320" sldId="279"/>
            <ac:spMk id="117" creationId="{CACC8ADF-7349-46B7-BCDD-1DD060DF10F1}"/>
          </ac:spMkLst>
        </pc:spChg>
        <pc:spChg chg="add mod">
          <ac:chgData name="Paul Bloemers" userId="fe3832ff3b233e04" providerId="LiveId" clId="{E082F675-C361-4494-B595-6FBD9E0AE463}" dt="2021-12-24T09:21:31.928" v="1639" actId="1036"/>
          <ac:spMkLst>
            <pc:docMk/>
            <pc:sldMk cId="3087387320" sldId="279"/>
            <ac:spMk id="118" creationId="{6F006D19-B30E-4EF1-BB99-64798C889EE1}"/>
          </ac:spMkLst>
        </pc:spChg>
        <pc:spChg chg="add mod">
          <ac:chgData name="Paul Bloemers" userId="fe3832ff3b233e04" providerId="LiveId" clId="{E082F675-C361-4494-B595-6FBD9E0AE463}" dt="2021-12-24T09:21:31.928" v="1639" actId="1036"/>
          <ac:spMkLst>
            <pc:docMk/>
            <pc:sldMk cId="3087387320" sldId="279"/>
            <ac:spMk id="119" creationId="{43346CB3-7D6F-4B51-AE79-01ABC79C8F97}"/>
          </ac:spMkLst>
        </pc:spChg>
        <pc:spChg chg="add mod">
          <ac:chgData name="Paul Bloemers" userId="fe3832ff3b233e04" providerId="LiveId" clId="{E082F675-C361-4494-B595-6FBD9E0AE463}" dt="2021-12-24T09:21:31.928" v="1639" actId="1036"/>
          <ac:spMkLst>
            <pc:docMk/>
            <pc:sldMk cId="3087387320" sldId="279"/>
            <ac:spMk id="120" creationId="{E7DC31B6-63D6-4297-B685-41634835B204}"/>
          </ac:spMkLst>
        </pc:spChg>
        <pc:spChg chg="add mod">
          <ac:chgData name="Paul Bloemers" userId="fe3832ff3b233e04" providerId="LiveId" clId="{E082F675-C361-4494-B595-6FBD9E0AE463}" dt="2021-12-24T09:21:31.928" v="1639" actId="1036"/>
          <ac:spMkLst>
            <pc:docMk/>
            <pc:sldMk cId="3087387320" sldId="279"/>
            <ac:spMk id="121" creationId="{2E239692-BFDF-4C0E-9750-57D5AF231012}"/>
          </ac:spMkLst>
        </pc:spChg>
        <pc:spChg chg="add mod">
          <ac:chgData name="Paul Bloemers" userId="fe3832ff3b233e04" providerId="LiveId" clId="{E082F675-C361-4494-B595-6FBD9E0AE463}" dt="2021-12-24T09:21:31.928" v="1639" actId="1036"/>
          <ac:spMkLst>
            <pc:docMk/>
            <pc:sldMk cId="3087387320" sldId="279"/>
            <ac:spMk id="122" creationId="{53DDC0AC-3867-41B1-9002-E4BA68C28FFF}"/>
          </ac:spMkLst>
        </pc:spChg>
        <pc:spChg chg="add mod">
          <ac:chgData name="Paul Bloemers" userId="fe3832ff3b233e04" providerId="LiveId" clId="{E082F675-C361-4494-B595-6FBD9E0AE463}" dt="2021-12-24T09:21:31.928" v="1639" actId="1036"/>
          <ac:spMkLst>
            <pc:docMk/>
            <pc:sldMk cId="3087387320" sldId="279"/>
            <ac:spMk id="123" creationId="{7E2256B3-2A43-4B2F-81F0-D69D87DE4ED5}"/>
          </ac:spMkLst>
        </pc:spChg>
        <pc:spChg chg="add mod">
          <ac:chgData name="Paul Bloemers" userId="fe3832ff3b233e04" providerId="LiveId" clId="{E082F675-C361-4494-B595-6FBD9E0AE463}" dt="2021-12-24T09:21:31.928" v="1639" actId="1036"/>
          <ac:spMkLst>
            <pc:docMk/>
            <pc:sldMk cId="3087387320" sldId="279"/>
            <ac:spMk id="124" creationId="{79EC2287-4194-45FF-B0E3-03122E6E48A8}"/>
          </ac:spMkLst>
        </pc:spChg>
        <pc:spChg chg="add mod">
          <ac:chgData name="Paul Bloemers" userId="fe3832ff3b233e04" providerId="LiveId" clId="{E082F675-C361-4494-B595-6FBD9E0AE463}" dt="2021-12-24T09:21:31.928" v="1639" actId="1036"/>
          <ac:spMkLst>
            <pc:docMk/>
            <pc:sldMk cId="3087387320" sldId="279"/>
            <ac:spMk id="125" creationId="{FE13A765-8394-4161-AB85-8232BD8FB6E2}"/>
          </ac:spMkLst>
        </pc:spChg>
        <pc:spChg chg="add mod">
          <ac:chgData name="Paul Bloemers" userId="fe3832ff3b233e04" providerId="LiveId" clId="{E082F675-C361-4494-B595-6FBD9E0AE463}" dt="2021-12-24T09:21:31.928" v="1639" actId="1036"/>
          <ac:spMkLst>
            <pc:docMk/>
            <pc:sldMk cId="3087387320" sldId="279"/>
            <ac:spMk id="126" creationId="{D8C0FEA2-750C-4D79-8643-E06DDE4D812F}"/>
          </ac:spMkLst>
        </pc:spChg>
        <pc:spChg chg="add mod">
          <ac:chgData name="Paul Bloemers" userId="fe3832ff3b233e04" providerId="LiveId" clId="{E082F675-C361-4494-B595-6FBD9E0AE463}" dt="2021-12-24T09:21:31.928" v="1639" actId="1036"/>
          <ac:spMkLst>
            <pc:docMk/>
            <pc:sldMk cId="3087387320" sldId="279"/>
            <ac:spMk id="127" creationId="{11385BB6-2A2C-4CBF-8ED2-CD5C69F0E0C7}"/>
          </ac:spMkLst>
        </pc:spChg>
        <pc:spChg chg="add mod">
          <ac:chgData name="Paul Bloemers" userId="fe3832ff3b233e04" providerId="LiveId" clId="{E082F675-C361-4494-B595-6FBD9E0AE463}" dt="2021-12-24T09:21:31.928" v="1639" actId="1036"/>
          <ac:spMkLst>
            <pc:docMk/>
            <pc:sldMk cId="3087387320" sldId="279"/>
            <ac:spMk id="128" creationId="{806C1318-21CD-4048-8E2C-8E485B193322}"/>
          </ac:spMkLst>
        </pc:spChg>
        <pc:spChg chg="add mod">
          <ac:chgData name="Paul Bloemers" userId="fe3832ff3b233e04" providerId="LiveId" clId="{E082F675-C361-4494-B595-6FBD9E0AE463}" dt="2021-12-24T09:21:31.928" v="1639" actId="1036"/>
          <ac:spMkLst>
            <pc:docMk/>
            <pc:sldMk cId="3087387320" sldId="279"/>
            <ac:spMk id="129" creationId="{639685CC-1E3C-47E9-9C87-8DA94DC192A2}"/>
          </ac:spMkLst>
        </pc:spChg>
        <pc:spChg chg="mod">
          <ac:chgData name="Paul Bloemers" userId="fe3832ff3b233e04" providerId="LiveId" clId="{E082F675-C361-4494-B595-6FBD9E0AE463}" dt="2021-12-24T09:20:25.153" v="1605" actId="20577"/>
          <ac:spMkLst>
            <pc:docMk/>
            <pc:sldMk cId="3087387320" sldId="279"/>
            <ac:spMk id="149" creationId="{FDB77225-5DDF-4CF6-A5F3-26E8F6BB8AFA}"/>
          </ac:spMkLst>
        </pc:spChg>
        <pc:spChg chg="mod">
          <ac:chgData name="Paul Bloemers" userId="fe3832ff3b233e04" providerId="LiveId" clId="{E082F675-C361-4494-B595-6FBD9E0AE463}" dt="2021-12-24T09:20:50.459" v="1622" actId="114"/>
          <ac:spMkLst>
            <pc:docMk/>
            <pc:sldMk cId="3087387320" sldId="279"/>
            <ac:spMk id="160" creationId="{7530D95C-539F-473D-ACF2-76491A1E51DB}"/>
          </ac:spMkLst>
        </pc:spChg>
        <pc:spChg chg="mod">
          <ac:chgData name="Paul Bloemers" userId="fe3832ff3b233e04" providerId="LiveId" clId="{E082F675-C361-4494-B595-6FBD9E0AE463}" dt="2021-12-24T09:20:30.129" v="1608" actId="20577"/>
          <ac:spMkLst>
            <pc:docMk/>
            <pc:sldMk cId="3087387320" sldId="279"/>
            <ac:spMk id="172" creationId="{8C83E31A-A347-4154-9109-CD17DA3BC75C}"/>
          </ac:spMkLst>
        </pc:spChg>
        <pc:cxnChg chg="add mod">
          <ac:chgData name="Paul Bloemers" userId="fe3832ff3b233e04" providerId="LiveId" clId="{E082F675-C361-4494-B595-6FBD9E0AE463}" dt="2021-12-24T09:21:31.928" v="1639" actId="1036"/>
          <ac:cxnSpMkLst>
            <pc:docMk/>
            <pc:sldMk cId="3087387320" sldId="279"/>
            <ac:cxnSpMk id="53" creationId="{37B31C4A-3C1F-4F6B-BC04-36384E13D676}"/>
          </ac:cxnSpMkLst>
        </pc:cxnChg>
        <pc:cxnChg chg="add mod">
          <ac:chgData name="Paul Bloemers" userId="fe3832ff3b233e04" providerId="LiveId" clId="{E082F675-C361-4494-B595-6FBD9E0AE463}" dt="2021-12-24T09:21:31.928" v="1639" actId="1036"/>
          <ac:cxnSpMkLst>
            <pc:docMk/>
            <pc:sldMk cId="3087387320" sldId="279"/>
            <ac:cxnSpMk id="54" creationId="{7A743FC3-A1D5-46CD-8F31-9F530DF7AC0B}"/>
          </ac:cxnSpMkLst>
        </pc:cxnChg>
        <pc:cxnChg chg="add mod">
          <ac:chgData name="Paul Bloemers" userId="fe3832ff3b233e04" providerId="LiveId" clId="{E082F675-C361-4494-B595-6FBD9E0AE463}" dt="2021-12-24T09:21:31.928" v="1639" actId="1036"/>
          <ac:cxnSpMkLst>
            <pc:docMk/>
            <pc:sldMk cId="3087387320" sldId="279"/>
            <ac:cxnSpMk id="56" creationId="{C6FF84CD-01CD-49BC-9960-911424D953A2}"/>
          </ac:cxnSpMkLst>
        </pc:cxnChg>
        <pc:cxnChg chg="add mod">
          <ac:chgData name="Paul Bloemers" userId="fe3832ff3b233e04" providerId="LiveId" clId="{E082F675-C361-4494-B595-6FBD9E0AE463}" dt="2021-12-24T09:21:31.928" v="1639" actId="1036"/>
          <ac:cxnSpMkLst>
            <pc:docMk/>
            <pc:sldMk cId="3087387320" sldId="279"/>
            <ac:cxnSpMk id="57" creationId="{D4474D43-7B2C-4198-B479-3D8A32AE75A0}"/>
          </ac:cxnSpMkLst>
        </pc:cxnChg>
        <pc:cxnChg chg="add mod">
          <ac:chgData name="Paul Bloemers" userId="fe3832ff3b233e04" providerId="LiveId" clId="{E082F675-C361-4494-B595-6FBD9E0AE463}" dt="2021-12-24T09:21:31.928" v="1639" actId="1036"/>
          <ac:cxnSpMkLst>
            <pc:docMk/>
            <pc:sldMk cId="3087387320" sldId="279"/>
            <ac:cxnSpMk id="59" creationId="{0CB27321-1776-402F-B0CE-99B1C3B357AD}"/>
          </ac:cxnSpMkLst>
        </pc:cxnChg>
        <pc:cxnChg chg="add mod">
          <ac:chgData name="Paul Bloemers" userId="fe3832ff3b233e04" providerId="LiveId" clId="{E082F675-C361-4494-B595-6FBD9E0AE463}" dt="2021-12-24T09:21:31.928" v="1639" actId="1036"/>
          <ac:cxnSpMkLst>
            <pc:docMk/>
            <pc:sldMk cId="3087387320" sldId="279"/>
            <ac:cxnSpMk id="60" creationId="{2BD63C35-8B28-4C19-AB11-0BFE23200BE7}"/>
          </ac:cxnSpMkLst>
        </pc:cxnChg>
        <pc:cxnChg chg="add mod">
          <ac:chgData name="Paul Bloemers" userId="fe3832ff3b233e04" providerId="LiveId" clId="{E082F675-C361-4494-B595-6FBD9E0AE463}" dt="2021-12-24T09:21:31.928" v="1639" actId="1036"/>
          <ac:cxnSpMkLst>
            <pc:docMk/>
            <pc:sldMk cId="3087387320" sldId="279"/>
            <ac:cxnSpMk id="80" creationId="{B21E099F-F7AB-49E6-B86D-AFF672116A2F}"/>
          </ac:cxnSpMkLst>
        </pc:cxnChg>
        <pc:cxnChg chg="add mod">
          <ac:chgData name="Paul Bloemers" userId="fe3832ff3b233e04" providerId="LiveId" clId="{E082F675-C361-4494-B595-6FBD9E0AE463}" dt="2021-12-24T09:21:31.928" v="1639" actId="1036"/>
          <ac:cxnSpMkLst>
            <pc:docMk/>
            <pc:sldMk cId="3087387320" sldId="279"/>
            <ac:cxnSpMk id="81" creationId="{EE683EE7-C483-4F1B-94EF-53F5154AA842}"/>
          </ac:cxnSpMkLst>
        </pc:cxnChg>
        <pc:cxnChg chg="add mod">
          <ac:chgData name="Paul Bloemers" userId="fe3832ff3b233e04" providerId="LiveId" clId="{E082F675-C361-4494-B595-6FBD9E0AE463}" dt="2021-12-24T09:21:31.928" v="1639" actId="1036"/>
          <ac:cxnSpMkLst>
            <pc:docMk/>
            <pc:sldMk cId="3087387320" sldId="279"/>
            <ac:cxnSpMk id="82" creationId="{11852055-C69D-40A9-8EAD-03D8650FC0D3}"/>
          </ac:cxnSpMkLst>
        </pc:cxnChg>
        <pc:cxnChg chg="add mod">
          <ac:chgData name="Paul Bloemers" userId="fe3832ff3b233e04" providerId="LiveId" clId="{E082F675-C361-4494-B595-6FBD9E0AE463}" dt="2021-12-24T09:21:31.928" v="1639" actId="1036"/>
          <ac:cxnSpMkLst>
            <pc:docMk/>
            <pc:sldMk cId="3087387320" sldId="279"/>
            <ac:cxnSpMk id="83" creationId="{B2902569-BE05-4CDC-A982-31183280C9AB}"/>
          </ac:cxnSpMkLst>
        </pc:cxnChg>
        <pc:cxnChg chg="add mod">
          <ac:chgData name="Paul Bloemers" userId="fe3832ff3b233e04" providerId="LiveId" clId="{E082F675-C361-4494-B595-6FBD9E0AE463}" dt="2021-12-24T09:21:31.928" v="1639" actId="1036"/>
          <ac:cxnSpMkLst>
            <pc:docMk/>
            <pc:sldMk cId="3087387320" sldId="279"/>
            <ac:cxnSpMk id="84" creationId="{82EC9556-0E29-4CCA-9251-90DB6D613CD9}"/>
          </ac:cxnSpMkLst>
        </pc:cxnChg>
        <pc:cxnChg chg="add mod">
          <ac:chgData name="Paul Bloemers" userId="fe3832ff3b233e04" providerId="LiveId" clId="{E082F675-C361-4494-B595-6FBD9E0AE463}" dt="2021-12-24T09:21:31.928" v="1639" actId="1036"/>
          <ac:cxnSpMkLst>
            <pc:docMk/>
            <pc:sldMk cId="3087387320" sldId="279"/>
            <ac:cxnSpMk id="85" creationId="{A9EC2552-46DC-44F7-8FD2-05C9EB54119C}"/>
          </ac:cxnSpMkLst>
        </pc:cxnChg>
        <pc:cxnChg chg="add mod">
          <ac:chgData name="Paul Bloemers" userId="fe3832ff3b233e04" providerId="LiveId" clId="{E082F675-C361-4494-B595-6FBD9E0AE463}" dt="2021-12-24T09:21:31.928" v="1639" actId="1036"/>
          <ac:cxnSpMkLst>
            <pc:docMk/>
            <pc:sldMk cId="3087387320" sldId="279"/>
            <ac:cxnSpMk id="92" creationId="{48F4FE90-703D-42AF-BDC7-A059A4F8B4F6}"/>
          </ac:cxnSpMkLst>
        </pc:cxnChg>
        <pc:cxnChg chg="add mod">
          <ac:chgData name="Paul Bloemers" userId="fe3832ff3b233e04" providerId="LiveId" clId="{E082F675-C361-4494-B595-6FBD9E0AE463}" dt="2021-12-24T09:21:31.928" v="1639" actId="1036"/>
          <ac:cxnSpMkLst>
            <pc:docMk/>
            <pc:sldMk cId="3087387320" sldId="279"/>
            <ac:cxnSpMk id="93" creationId="{CD94CD68-F835-4C59-84F0-73FB215FBD4D}"/>
          </ac:cxnSpMkLst>
        </pc:cxnChg>
        <pc:cxnChg chg="add mod">
          <ac:chgData name="Paul Bloemers" userId="fe3832ff3b233e04" providerId="LiveId" clId="{E082F675-C361-4494-B595-6FBD9E0AE463}" dt="2021-12-24T09:21:31.928" v="1639" actId="1036"/>
          <ac:cxnSpMkLst>
            <pc:docMk/>
            <pc:sldMk cId="3087387320" sldId="279"/>
            <ac:cxnSpMk id="101" creationId="{61CF6353-D4ED-460C-B480-F3252EBB69A0}"/>
          </ac:cxnSpMkLst>
        </pc:cxnChg>
        <pc:cxnChg chg="add mod">
          <ac:chgData name="Paul Bloemers" userId="fe3832ff3b233e04" providerId="LiveId" clId="{E082F675-C361-4494-B595-6FBD9E0AE463}" dt="2021-12-24T09:21:31.928" v="1639" actId="1036"/>
          <ac:cxnSpMkLst>
            <pc:docMk/>
            <pc:sldMk cId="3087387320" sldId="279"/>
            <ac:cxnSpMk id="102" creationId="{193561FB-9A4D-47D0-A313-ABA86B4E65D7}"/>
          </ac:cxnSpMkLst>
        </pc:cxnChg>
        <pc:cxnChg chg="add mod">
          <ac:chgData name="Paul Bloemers" userId="fe3832ff3b233e04" providerId="LiveId" clId="{E082F675-C361-4494-B595-6FBD9E0AE463}" dt="2021-12-24T09:21:31.928" v="1639" actId="1036"/>
          <ac:cxnSpMkLst>
            <pc:docMk/>
            <pc:sldMk cId="3087387320" sldId="279"/>
            <ac:cxnSpMk id="105" creationId="{BDAAF6CD-1429-489A-B171-F7450DEE4EB7}"/>
          </ac:cxnSpMkLst>
        </pc:cxnChg>
        <pc:cxnChg chg="add mod">
          <ac:chgData name="Paul Bloemers" userId="fe3832ff3b233e04" providerId="LiveId" clId="{E082F675-C361-4494-B595-6FBD9E0AE463}" dt="2021-12-24T09:21:31.928" v="1639" actId="1036"/>
          <ac:cxnSpMkLst>
            <pc:docMk/>
            <pc:sldMk cId="3087387320" sldId="279"/>
            <ac:cxnSpMk id="106" creationId="{F6BCC841-3071-4C76-91FC-87A398DEA1D1}"/>
          </ac:cxnSpMkLst>
        </pc:cxnChg>
        <pc:cxnChg chg="add mod">
          <ac:chgData name="Paul Bloemers" userId="fe3832ff3b233e04" providerId="LiveId" clId="{E082F675-C361-4494-B595-6FBD9E0AE463}" dt="2021-12-24T09:21:31.928" v="1639" actId="1036"/>
          <ac:cxnSpMkLst>
            <pc:docMk/>
            <pc:sldMk cId="3087387320" sldId="279"/>
            <ac:cxnSpMk id="114" creationId="{47447B85-4D5B-4F28-B04D-DD8ECC073E1F}"/>
          </ac:cxnSpMkLst>
        </pc:cxnChg>
        <pc:cxnChg chg="add mod">
          <ac:chgData name="Paul Bloemers" userId="fe3832ff3b233e04" providerId="LiveId" clId="{E082F675-C361-4494-B595-6FBD9E0AE463}" dt="2021-12-24T09:21:31.928" v="1639" actId="1036"/>
          <ac:cxnSpMkLst>
            <pc:docMk/>
            <pc:sldMk cId="3087387320" sldId="279"/>
            <ac:cxnSpMk id="115" creationId="{E6E270C3-38BA-47E1-B0C9-FF7331E3B35A}"/>
          </ac:cxnSpMkLst>
        </pc:cxnChg>
      </pc:sldChg>
      <pc:sldChg chg="addSp delSp modSp add mod delAnim modAnim">
        <pc:chgData name="Paul Bloemers" userId="fe3832ff3b233e04" providerId="LiveId" clId="{E082F675-C361-4494-B595-6FBD9E0AE463}" dt="2021-12-24T11:20:20.880" v="2322" actId="14100"/>
        <pc:sldMkLst>
          <pc:docMk/>
          <pc:sldMk cId="1515816462" sldId="280"/>
        </pc:sldMkLst>
        <pc:spChg chg="del">
          <ac:chgData name="Paul Bloemers" userId="fe3832ff3b233e04" providerId="LiveId" clId="{E082F675-C361-4494-B595-6FBD9E0AE463}" dt="2021-12-24T09:23:08.544" v="1642" actId="478"/>
          <ac:spMkLst>
            <pc:docMk/>
            <pc:sldMk cId="1515816462" sldId="280"/>
            <ac:spMk id="47" creationId="{B981D384-B2F5-405E-A7F1-596AF572565B}"/>
          </ac:spMkLst>
        </pc:spChg>
        <pc:spChg chg="del">
          <ac:chgData name="Paul Bloemers" userId="fe3832ff3b233e04" providerId="LiveId" clId="{E082F675-C361-4494-B595-6FBD9E0AE463}" dt="2021-12-24T09:23:08.544" v="1642" actId="478"/>
          <ac:spMkLst>
            <pc:docMk/>
            <pc:sldMk cId="1515816462" sldId="280"/>
            <ac:spMk id="48" creationId="{6CC2A716-865D-445B-B416-F2ED54873E8B}"/>
          </ac:spMkLst>
        </pc:spChg>
        <pc:spChg chg="del">
          <ac:chgData name="Paul Bloemers" userId="fe3832ff3b233e04" providerId="LiveId" clId="{E082F675-C361-4494-B595-6FBD9E0AE463}" dt="2021-12-24T09:23:08.544" v="1642" actId="478"/>
          <ac:spMkLst>
            <pc:docMk/>
            <pc:sldMk cId="1515816462" sldId="280"/>
            <ac:spMk id="49" creationId="{46E22A3B-9B38-49CD-A5D6-A47F6209030B}"/>
          </ac:spMkLst>
        </pc:spChg>
        <pc:spChg chg="del">
          <ac:chgData name="Paul Bloemers" userId="fe3832ff3b233e04" providerId="LiveId" clId="{E082F675-C361-4494-B595-6FBD9E0AE463}" dt="2021-12-24T09:23:08.544" v="1642" actId="478"/>
          <ac:spMkLst>
            <pc:docMk/>
            <pc:sldMk cId="1515816462" sldId="280"/>
            <ac:spMk id="50" creationId="{95A4541B-391D-4E1D-B7D8-52D079C9908E}"/>
          </ac:spMkLst>
        </pc:spChg>
        <pc:spChg chg="del">
          <ac:chgData name="Paul Bloemers" userId="fe3832ff3b233e04" providerId="LiveId" clId="{E082F675-C361-4494-B595-6FBD9E0AE463}" dt="2021-12-24T09:23:08.544" v="1642" actId="478"/>
          <ac:spMkLst>
            <pc:docMk/>
            <pc:sldMk cId="1515816462" sldId="280"/>
            <ac:spMk id="51" creationId="{C96AB980-86A6-40BE-9F72-A89D7E098C6A}"/>
          </ac:spMkLst>
        </pc:spChg>
        <pc:spChg chg="del">
          <ac:chgData name="Paul Bloemers" userId="fe3832ff3b233e04" providerId="LiveId" clId="{E082F675-C361-4494-B595-6FBD9E0AE463}" dt="2021-12-24T09:23:08.544" v="1642" actId="478"/>
          <ac:spMkLst>
            <pc:docMk/>
            <pc:sldMk cId="1515816462" sldId="280"/>
            <ac:spMk id="52" creationId="{3DC1D98C-8C41-4200-95C0-E7E8020A47FD}"/>
          </ac:spMkLst>
        </pc:spChg>
        <pc:spChg chg="del">
          <ac:chgData name="Paul Bloemers" userId="fe3832ff3b233e04" providerId="LiveId" clId="{E082F675-C361-4494-B595-6FBD9E0AE463}" dt="2021-12-24T09:23:08.544" v="1642" actId="478"/>
          <ac:spMkLst>
            <pc:docMk/>
            <pc:sldMk cId="1515816462" sldId="280"/>
            <ac:spMk id="55" creationId="{FF93C6DD-4584-4106-AEF8-437F217F18DD}"/>
          </ac:spMkLst>
        </pc:spChg>
        <pc:spChg chg="del">
          <ac:chgData name="Paul Bloemers" userId="fe3832ff3b233e04" providerId="LiveId" clId="{E082F675-C361-4494-B595-6FBD9E0AE463}" dt="2021-12-24T09:23:08.544" v="1642" actId="478"/>
          <ac:spMkLst>
            <pc:docMk/>
            <pc:sldMk cId="1515816462" sldId="280"/>
            <ac:spMk id="58" creationId="{5B3B7130-5D58-4789-9137-F421DB6056AB}"/>
          </ac:spMkLst>
        </pc:spChg>
        <pc:spChg chg="del">
          <ac:chgData name="Paul Bloemers" userId="fe3832ff3b233e04" providerId="LiveId" clId="{E082F675-C361-4494-B595-6FBD9E0AE463}" dt="2021-12-24T09:23:08.544" v="1642" actId="478"/>
          <ac:spMkLst>
            <pc:docMk/>
            <pc:sldMk cId="1515816462" sldId="280"/>
            <ac:spMk id="61" creationId="{0001BC77-96C6-419E-A576-4DA7A89EF68B}"/>
          </ac:spMkLst>
        </pc:spChg>
        <pc:spChg chg="del">
          <ac:chgData name="Paul Bloemers" userId="fe3832ff3b233e04" providerId="LiveId" clId="{E082F675-C361-4494-B595-6FBD9E0AE463}" dt="2021-12-24T09:23:08.544" v="1642" actId="478"/>
          <ac:spMkLst>
            <pc:docMk/>
            <pc:sldMk cId="1515816462" sldId="280"/>
            <ac:spMk id="62" creationId="{92EC4008-1C0E-483A-AA66-FF95A73BB547}"/>
          </ac:spMkLst>
        </pc:spChg>
        <pc:spChg chg="del">
          <ac:chgData name="Paul Bloemers" userId="fe3832ff3b233e04" providerId="LiveId" clId="{E082F675-C361-4494-B595-6FBD9E0AE463}" dt="2021-12-24T09:23:08.544" v="1642" actId="478"/>
          <ac:spMkLst>
            <pc:docMk/>
            <pc:sldMk cId="1515816462" sldId="280"/>
            <ac:spMk id="63" creationId="{A698E666-46F3-4C99-BA83-286A2134F0D0}"/>
          </ac:spMkLst>
        </pc:spChg>
        <pc:spChg chg="del">
          <ac:chgData name="Paul Bloemers" userId="fe3832ff3b233e04" providerId="LiveId" clId="{E082F675-C361-4494-B595-6FBD9E0AE463}" dt="2021-12-24T09:23:08.544" v="1642" actId="478"/>
          <ac:spMkLst>
            <pc:docMk/>
            <pc:sldMk cId="1515816462" sldId="280"/>
            <ac:spMk id="64" creationId="{FDE2D2DD-3447-4E91-9F9E-C0FAC449FECD}"/>
          </ac:spMkLst>
        </pc:spChg>
        <pc:spChg chg="del">
          <ac:chgData name="Paul Bloemers" userId="fe3832ff3b233e04" providerId="LiveId" clId="{E082F675-C361-4494-B595-6FBD9E0AE463}" dt="2021-12-24T09:23:08.544" v="1642" actId="478"/>
          <ac:spMkLst>
            <pc:docMk/>
            <pc:sldMk cId="1515816462" sldId="280"/>
            <ac:spMk id="65" creationId="{2ED3E96B-AC2B-49CD-B271-9CF55A0DCC23}"/>
          </ac:spMkLst>
        </pc:spChg>
        <pc:spChg chg="del">
          <ac:chgData name="Paul Bloemers" userId="fe3832ff3b233e04" providerId="LiveId" clId="{E082F675-C361-4494-B595-6FBD9E0AE463}" dt="2021-12-24T09:23:08.544" v="1642" actId="478"/>
          <ac:spMkLst>
            <pc:docMk/>
            <pc:sldMk cId="1515816462" sldId="280"/>
            <ac:spMk id="66" creationId="{AD7DE2EF-5EC1-4F68-B314-3B586296F136}"/>
          </ac:spMkLst>
        </pc:spChg>
        <pc:spChg chg="del">
          <ac:chgData name="Paul Bloemers" userId="fe3832ff3b233e04" providerId="LiveId" clId="{E082F675-C361-4494-B595-6FBD9E0AE463}" dt="2021-12-24T09:23:08.544" v="1642" actId="478"/>
          <ac:spMkLst>
            <pc:docMk/>
            <pc:sldMk cId="1515816462" sldId="280"/>
            <ac:spMk id="67" creationId="{312C9CD2-AA4D-4D08-8028-20C975BA1A9A}"/>
          </ac:spMkLst>
        </pc:spChg>
        <pc:spChg chg="del">
          <ac:chgData name="Paul Bloemers" userId="fe3832ff3b233e04" providerId="LiveId" clId="{E082F675-C361-4494-B595-6FBD9E0AE463}" dt="2021-12-24T09:23:08.544" v="1642" actId="478"/>
          <ac:spMkLst>
            <pc:docMk/>
            <pc:sldMk cId="1515816462" sldId="280"/>
            <ac:spMk id="68" creationId="{CD426FDC-0D14-4827-955F-5F49B85306A5}"/>
          </ac:spMkLst>
        </pc:spChg>
        <pc:spChg chg="del">
          <ac:chgData name="Paul Bloemers" userId="fe3832ff3b233e04" providerId="LiveId" clId="{E082F675-C361-4494-B595-6FBD9E0AE463}" dt="2021-12-24T09:23:08.544" v="1642" actId="478"/>
          <ac:spMkLst>
            <pc:docMk/>
            <pc:sldMk cId="1515816462" sldId="280"/>
            <ac:spMk id="69" creationId="{1DCF9F6A-49BC-42F1-AD9D-46DB6C0179DB}"/>
          </ac:spMkLst>
        </pc:spChg>
        <pc:spChg chg="del">
          <ac:chgData name="Paul Bloemers" userId="fe3832ff3b233e04" providerId="LiveId" clId="{E082F675-C361-4494-B595-6FBD9E0AE463}" dt="2021-12-24T09:23:08.544" v="1642" actId="478"/>
          <ac:spMkLst>
            <pc:docMk/>
            <pc:sldMk cId="1515816462" sldId="280"/>
            <ac:spMk id="70" creationId="{B36704F5-5FC6-43B2-BE98-2EF43F61FBA7}"/>
          </ac:spMkLst>
        </pc:spChg>
        <pc:spChg chg="del">
          <ac:chgData name="Paul Bloemers" userId="fe3832ff3b233e04" providerId="LiveId" clId="{E082F675-C361-4494-B595-6FBD9E0AE463}" dt="2021-12-24T09:23:08.544" v="1642" actId="478"/>
          <ac:spMkLst>
            <pc:docMk/>
            <pc:sldMk cId="1515816462" sldId="280"/>
            <ac:spMk id="71" creationId="{2ABCC780-7833-4604-BBCD-7CE1AAEF8326}"/>
          </ac:spMkLst>
        </pc:spChg>
        <pc:spChg chg="del">
          <ac:chgData name="Paul Bloemers" userId="fe3832ff3b233e04" providerId="LiveId" clId="{E082F675-C361-4494-B595-6FBD9E0AE463}" dt="2021-12-24T09:23:08.544" v="1642" actId="478"/>
          <ac:spMkLst>
            <pc:docMk/>
            <pc:sldMk cId="1515816462" sldId="280"/>
            <ac:spMk id="72" creationId="{30520095-D76A-4087-9BD8-E4EBE5589379}"/>
          </ac:spMkLst>
        </pc:spChg>
        <pc:spChg chg="del">
          <ac:chgData name="Paul Bloemers" userId="fe3832ff3b233e04" providerId="LiveId" clId="{E082F675-C361-4494-B595-6FBD9E0AE463}" dt="2021-12-24T09:23:08.544" v="1642" actId="478"/>
          <ac:spMkLst>
            <pc:docMk/>
            <pc:sldMk cId="1515816462" sldId="280"/>
            <ac:spMk id="73" creationId="{D64F089C-82A8-4CF3-89B0-EE00EACBEB16}"/>
          </ac:spMkLst>
        </pc:spChg>
        <pc:spChg chg="del">
          <ac:chgData name="Paul Bloemers" userId="fe3832ff3b233e04" providerId="LiveId" clId="{E082F675-C361-4494-B595-6FBD9E0AE463}" dt="2021-12-24T09:23:08.544" v="1642" actId="478"/>
          <ac:spMkLst>
            <pc:docMk/>
            <pc:sldMk cId="1515816462" sldId="280"/>
            <ac:spMk id="74" creationId="{E2D26AC1-E944-44E5-8414-14164DAF6DE4}"/>
          </ac:spMkLst>
        </pc:spChg>
        <pc:spChg chg="del">
          <ac:chgData name="Paul Bloemers" userId="fe3832ff3b233e04" providerId="LiveId" clId="{E082F675-C361-4494-B595-6FBD9E0AE463}" dt="2021-12-24T09:23:08.544" v="1642" actId="478"/>
          <ac:spMkLst>
            <pc:docMk/>
            <pc:sldMk cId="1515816462" sldId="280"/>
            <ac:spMk id="75" creationId="{3B6A377D-6803-4440-8DF6-8E919C9B9203}"/>
          </ac:spMkLst>
        </pc:spChg>
        <pc:spChg chg="del">
          <ac:chgData name="Paul Bloemers" userId="fe3832ff3b233e04" providerId="LiveId" clId="{E082F675-C361-4494-B595-6FBD9E0AE463}" dt="2021-12-24T09:23:08.544" v="1642" actId="478"/>
          <ac:spMkLst>
            <pc:docMk/>
            <pc:sldMk cId="1515816462" sldId="280"/>
            <ac:spMk id="76" creationId="{341732EC-6D56-419E-8B43-F80959F81DCC}"/>
          </ac:spMkLst>
        </pc:spChg>
        <pc:spChg chg="del">
          <ac:chgData name="Paul Bloemers" userId="fe3832ff3b233e04" providerId="LiveId" clId="{E082F675-C361-4494-B595-6FBD9E0AE463}" dt="2021-12-24T09:23:08.544" v="1642" actId="478"/>
          <ac:spMkLst>
            <pc:docMk/>
            <pc:sldMk cId="1515816462" sldId="280"/>
            <ac:spMk id="77" creationId="{59265D55-BEB6-4DBE-A80F-D6D2DA5C5117}"/>
          </ac:spMkLst>
        </pc:spChg>
        <pc:spChg chg="del">
          <ac:chgData name="Paul Bloemers" userId="fe3832ff3b233e04" providerId="LiveId" clId="{E082F675-C361-4494-B595-6FBD9E0AE463}" dt="2021-12-24T09:23:08.544" v="1642" actId="478"/>
          <ac:spMkLst>
            <pc:docMk/>
            <pc:sldMk cId="1515816462" sldId="280"/>
            <ac:spMk id="78" creationId="{3D3764E9-B9E5-4E38-B57E-069179A0985B}"/>
          </ac:spMkLst>
        </pc:spChg>
        <pc:spChg chg="del">
          <ac:chgData name="Paul Bloemers" userId="fe3832ff3b233e04" providerId="LiveId" clId="{E082F675-C361-4494-B595-6FBD9E0AE463}" dt="2021-12-24T09:23:08.544" v="1642" actId="478"/>
          <ac:spMkLst>
            <pc:docMk/>
            <pc:sldMk cId="1515816462" sldId="280"/>
            <ac:spMk id="79" creationId="{0ABD989F-E289-4512-966D-604A97051454}"/>
          </ac:spMkLst>
        </pc:spChg>
        <pc:spChg chg="del">
          <ac:chgData name="Paul Bloemers" userId="fe3832ff3b233e04" providerId="LiveId" clId="{E082F675-C361-4494-B595-6FBD9E0AE463}" dt="2021-12-24T09:23:08.544" v="1642" actId="478"/>
          <ac:spMkLst>
            <pc:docMk/>
            <pc:sldMk cId="1515816462" sldId="280"/>
            <ac:spMk id="86" creationId="{E8B2FA3E-C71D-420F-966C-035A0EBD8A05}"/>
          </ac:spMkLst>
        </pc:spChg>
        <pc:spChg chg="del">
          <ac:chgData name="Paul Bloemers" userId="fe3832ff3b233e04" providerId="LiveId" clId="{E082F675-C361-4494-B595-6FBD9E0AE463}" dt="2021-12-24T09:23:08.544" v="1642" actId="478"/>
          <ac:spMkLst>
            <pc:docMk/>
            <pc:sldMk cId="1515816462" sldId="280"/>
            <ac:spMk id="87" creationId="{D0252E90-8F64-4843-9CA1-F639AEC3DCF3}"/>
          </ac:spMkLst>
        </pc:spChg>
        <pc:spChg chg="del">
          <ac:chgData name="Paul Bloemers" userId="fe3832ff3b233e04" providerId="LiveId" clId="{E082F675-C361-4494-B595-6FBD9E0AE463}" dt="2021-12-24T09:23:08.544" v="1642" actId="478"/>
          <ac:spMkLst>
            <pc:docMk/>
            <pc:sldMk cId="1515816462" sldId="280"/>
            <ac:spMk id="88" creationId="{968AC7C0-FB5E-4CE7-A106-37BB78BBC2A9}"/>
          </ac:spMkLst>
        </pc:spChg>
        <pc:spChg chg="del">
          <ac:chgData name="Paul Bloemers" userId="fe3832ff3b233e04" providerId="LiveId" clId="{E082F675-C361-4494-B595-6FBD9E0AE463}" dt="2021-12-24T09:23:08.544" v="1642" actId="478"/>
          <ac:spMkLst>
            <pc:docMk/>
            <pc:sldMk cId="1515816462" sldId="280"/>
            <ac:spMk id="89" creationId="{4288594B-AF2D-4CD1-8DC0-F87E771E4D9D}"/>
          </ac:spMkLst>
        </pc:spChg>
        <pc:spChg chg="del">
          <ac:chgData name="Paul Bloemers" userId="fe3832ff3b233e04" providerId="LiveId" clId="{E082F675-C361-4494-B595-6FBD9E0AE463}" dt="2021-12-24T09:23:08.544" v="1642" actId="478"/>
          <ac:spMkLst>
            <pc:docMk/>
            <pc:sldMk cId="1515816462" sldId="280"/>
            <ac:spMk id="90" creationId="{81D96816-E08F-445B-B703-EE4EB49C3AF1}"/>
          </ac:spMkLst>
        </pc:spChg>
        <pc:spChg chg="del">
          <ac:chgData name="Paul Bloemers" userId="fe3832ff3b233e04" providerId="LiveId" clId="{E082F675-C361-4494-B595-6FBD9E0AE463}" dt="2021-12-24T09:23:08.544" v="1642" actId="478"/>
          <ac:spMkLst>
            <pc:docMk/>
            <pc:sldMk cId="1515816462" sldId="280"/>
            <ac:spMk id="91" creationId="{804874FD-474F-4625-B4A9-E99EFDB01BD5}"/>
          </ac:spMkLst>
        </pc:spChg>
        <pc:spChg chg="del">
          <ac:chgData name="Paul Bloemers" userId="fe3832ff3b233e04" providerId="LiveId" clId="{E082F675-C361-4494-B595-6FBD9E0AE463}" dt="2021-12-24T09:23:08.544" v="1642" actId="478"/>
          <ac:spMkLst>
            <pc:docMk/>
            <pc:sldMk cId="1515816462" sldId="280"/>
            <ac:spMk id="94" creationId="{6105344C-97AD-4385-B606-BBA56BDD3586}"/>
          </ac:spMkLst>
        </pc:spChg>
        <pc:spChg chg="del">
          <ac:chgData name="Paul Bloemers" userId="fe3832ff3b233e04" providerId="LiveId" clId="{E082F675-C361-4494-B595-6FBD9E0AE463}" dt="2021-12-24T09:23:08.544" v="1642" actId="478"/>
          <ac:spMkLst>
            <pc:docMk/>
            <pc:sldMk cId="1515816462" sldId="280"/>
            <ac:spMk id="95" creationId="{1799877C-3239-4B9D-9F83-E8FA550055C2}"/>
          </ac:spMkLst>
        </pc:spChg>
        <pc:spChg chg="del">
          <ac:chgData name="Paul Bloemers" userId="fe3832ff3b233e04" providerId="LiveId" clId="{E082F675-C361-4494-B595-6FBD9E0AE463}" dt="2021-12-24T09:23:08.544" v="1642" actId="478"/>
          <ac:spMkLst>
            <pc:docMk/>
            <pc:sldMk cId="1515816462" sldId="280"/>
            <ac:spMk id="96" creationId="{0EA6FC35-766E-4E3C-8AB9-2640F4B52E1D}"/>
          </ac:spMkLst>
        </pc:spChg>
        <pc:spChg chg="del">
          <ac:chgData name="Paul Bloemers" userId="fe3832ff3b233e04" providerId="LiveId" clId="{E082F675-C361-4494-B595-6FBD9E0AE463}" dt="2021-12-24T09:23:08.544" v="1642" actId="478"/>
          <ac:spMkLst>
            <pc:docMk/>
            <pc:sldMk cId="1515816462" sldId="280"/>
            <ac:spMk id="97" creationId="{802E2A65-0DEE-4BFD-AB9E-A25E0A818490}"/>
          </ac:spMkLst>
        </pc:spChg>
        <pc:spChg chg="del">
          <ac:chgData name="Paul Bloemers" userId="fe3832ff3b233e04" providerId="LiveId" clId="{E082F675-C361-4494-B595-6FBD9E0AE463}" dt="2021-12-24T09:23:08.544" v="1642" actId="478"/>
          <ac:spMkLst>
            <pc:docMk/>
            <pc:sldMk cId="1515816462" sldId="280"/>
            <ac:spMk id="98" creationId="{03A9558C-2428-478E-A4FD-B8BD11FE4007}"/>
          </ac:spMkLst>
        </pc:spChg>
        <pc:spChg chg="del">
          <ac:chgData name="Paul Bloemers" userId="fe3832ff3b233e04" providerId="LiveId" clId="{E082F675-C361-4494-B595-6FBD9E0AE463}" dt="2021-12-24T09:23:08.544" v="1642" actId="478"/>
          <ac:spMkLst>
            <pc:docMk/>
            <pc:sldMk cId="1515816462" sldId="280"/>
            <ac:spMk id="99" creationId="{AA2CFD92-28CA-4ABC-8B5D-A0A94F3A37C0}"/>
          </ac:spMkLst>
        </pc:spChg>
        <pc:spChg chg="del">
          <ac:chgData name="Paul Bloemers" userId="fe3832ff3b233e04" providerId="LiveId" clId="{E082F675-C361-4494-B595-6FBD9E0AE463}" dt="2021-12-24T09:23:08.544" v="1642" actId="478"/>
          <ac:spMkLst>
            <pc:docMk/>
            <pc:sldMk cId="1515816462" sldId="280"/>
            <ac:spMk id="100" creationId="{039184B4-BA67-43DF-8210-94FB69611E22}"/>
          </ac:spMkLst>
        </pc:spChg>
        <pc:spChg chg="del">
          <ac:chgData name="Paul Bloemers" userId="fe3832ff3b233e04" providerId="LiveId" clId="{E082F675-C361-4494-B595-6FBD9E0AE463}" dt="2021-12-24T09:23:08.544" v="1642" actId="478"/>
          <ac:spMkLst>
            <pc:docMk/>
            <pc:sldMk cId="1515816462" sldId="280"/>
            <ac:spMk id="103" creationId="{6F98B7BA-347A-4FEB-AA01-D1AD0E219CD2}"/>
          </ac:spMkLst>
        </pc:spChg>
        <pc:spChg chg="del">
          <ac:chgData name="Paul Bloemers" userId="fe3832ff3b233e04" providerId="LiveId" clId="{E082F675-C361-4494-B595-6FBD9E0AE463}" dt="2021-12-24T09:23:08.544" v="1642" actId="478"/>
          <ac:spMkLst>
            <pc:docMk/>
            <pc:sldMk cId="1515816462" sldId="280"/>
            <ac:spMk id="104" creationId="{781AC5EF-03EE-42AE-8CEC-1D4BDA26F6BA}"/>
          </ac:spMkLst>
        </pc:spChg>
        <pc:spChg chg="del">
          <ac:chgData name="Paul Bloemers" userId="fe3832ff3b233e04" providerId="LiveId" clId="{E082F675-C361-4494-B595-6FBD9E0AE463}" dt="2021-12-24T09:23:08.544" v="1642" actId="478"/>
          <ac:spMkLst>
            <pc:docMk/>
            <pc:sldMk cId="1515816462" sldId="280"/>
            <ac:spMk id="107" creationId="{0531A256-30C6-45AC-99B3-D02DAB60D635}"/>
          </ac:spMkLst>
        </pc:spChg>
        <pc:spChg chg="del">
          <ac:chgData name="Paul Bloemers" userId="fe3832ff3b233e04" providerId="LiveId" clId="{E082F675-C361-4494-B595-6FBD9E0AE463}" dt="2021-12-24T09:23:08.544" v="1642" actId="478"/>
          <ac:spMkLst>
            <pc:docMk/>
            <pc:sldMk cId="1515816462" sldId="280"/>
            <ac:spMk id="108" creationId="{B422087E-5D49-4317-9E58-3B9A2DD5D39B}"/>
          </ac:spMkLst>
        </pc:spChg>
        <pc:spChg chg="del">
          <ac:chgData name="Paul Bloemers" userId="fe3832ff3b233e04" providerId="LiveId" clId="{E082F675-C361-4494-B595-6FBD9E0AE463}" dt="2021-12-24T09:23:08.544" v="1642" actId="478"/>
          <ac:spMkLst>
            <pc:docMk/>
            <pc:sldMk cId="1515816462" sldId="280"/>
            <ac:spMk id="109" creationId="{1D1EFE7F-2FB8-49E0-8867-E7506F38DD14}"/>
          </ac:spMkLst>
        </pc:spChg>
        <pc:spChg chg="del">
          <ac:chgData name="Paul Bloemers" userId="fe3832ff3b233e04" providerId="LiveId" clId="{E082F675-C361-4494-B595-6FBD9E0AE463}" dt="2021-12-24T09:23:08.544" v="1642" actId="478"/>
          <ac:spMkLst>
            <pc:docMk/>
            <pc:sldMk cId="1515816462" sldId="280"/>
            <ac:spMk id="110" creationId="{6A04395F-94CF-43DF-8025-3DEAFAA2C259}"/>
          </ac:spMkLst>
        </pc:spChg>
        <pc:spChg chg="del">
          <ac:chgData name="Paul Bloemers" userId="fe3832ff3b233e04" providerId="LiveId" clId="{E082F675-C361-4494-B595-6FBD9E0AE463}" dt="2021-12-24T09:23:08.544" v="1642" actId="478"/>
          <ac:spMkLst>
            <pc:docMk/>
            <pc:sldMk cId="1515816462" sldId="280"/>
            <ac:spMk id="111" creationId="{2746A069-CE11-4214-B60B-3CF4B44B68D3}"/>
          </ac:spMkLst>
        </pc:spChg>
        <pc:spChg chg="del">
          <ac:chgData name="Paul Bloemers" userId="fe3832ff3b233e04" providerId="LiveId" clId="{E082F675-C361-4494-B595-6FBD9E0AE463}" dt="2021-12-24T09:23:08.544" v="1642" actId="478"/>
          <ac:spMkLst>
            <pc:docMk/>
            <pc:sldMk cId="1515816462" sldId="280"/>
            <ac:spMk id="112" creationId="{955515E4-6094-4418-B167-C6E295F2115E}"/>
          </ac:spMkLst>
        </pc:spChg>
        <pc:spChg chg="del">
          <ac:chgData name="Paul Bloemers" userId="fe3832ff3b233e04" providerId="LiveId" clId="{E082F675-C361-4494-B595-6FBD9E0AE463}" dt="2021-12-24T09:23:08.544" v="1642" actId="478"/>
          <ac:spMkLst>
            <pc:docMk/>
            <pc:sldMk cId="1515816462" sldId="280"/>
            <ac:spMk id="113" creationId="{777ACAD7-20B5-4E3A-9F01-A0BC071D0961}"/>
          </ac:spMkLst>
        </pc:spChg>
        <pc:spChg chg="del">
          <ac:chgData name="Paul Bloemers" userId="fe3832ff3b233e04" providerId="LiveId" clId="{E082F675-C361-4494-B595-6FBD9E0AE463}" dt="2021-12-24T09:23:08.544" v="1642" actId="478"/>
          <ac:spMkLst>
            <pc:docMk/>
            <pc:sldMk cId="1515816462" sldId="280"/>
            <ac:spMk id="116" creationId="{83BB55DE-26D0-4C0A-BC18-E1EA6F9ECC64}"/>
          </ac:spMkLst>
        </pc:spChg>
        <pc:spChg chg="del">
          <ac:chgData name="Paul Bloemers" userId="fe3832ff3b233e04" providerId="LiveId" clId="{E082F675-C361-4494-B595-6FBD9E0AE463}" dt="2021-12-24T09:23:08.544" v="1642" actId="478"/>
          <ac:spMkLst>
            <pc:docMk/>
            <pc:sldMk cId="1515816462" sldId="280"/>
            <ac:spMk id="117" creationId="{CACC8ADF-7349-46B7-BCDD-1DD060DF10F1}"/>
          </ac:spMkLst>
        </pc:spChg>
        <pc:spChg chg="del">
          <ac:chgData name="Paul Bloemers" userId="fe3832ff3b233e04" providerId="LiveId" clId="{E082F675-C361-4494-B595-6FBD9E0AE463}" dt="2021-12-24T09:23:08.544" v="1642" actId="478"/>
          <ac:spMkLst>
            <pc:docMk/>
            <pc:sldMk cId="1515816462" sldId="280"/>
            <ac:spMk id="118" creationId="{6F006D19-B30E-4EF1-BB99-64798C889EE1}"/>
          </ac:spMkLst>
        </pc:spChg>
        <pc:spChg chg="del">
          <ac:chgData name="Paul Bloemers" userId="fe3832ff3b233e04" providerId="LiveId" clId="{E082F675-C361-4494-B595-6FBD9E0AE463}" dt="2021-12-24T09:23:08.544" v="1642" actId="478"/>
          <ac:spMkLst>
            <pc:docMk/>
            <pc:sldMk cId="1515816462" sldId="280"/>
            <ac:spMk id="119" creationId="{43346CB3-7D6F-4B51-AE79-01ABC79C8F97}"/>
          </ac:spMkLst>
        </pc:spChg>
        <pc:spChg chg="del">
          <ac:chgData name="Paul Bloemers" userId="fe3832ff3b233e04" providerId="LiveId" clId="{E082F675-C361-4494-B595-6FBD9E0AE463}" dt="2021-12-24T09:23:08.544" v="1642" actId="478"/>
          <ac:spMkLst>
            <pc:docMk/>
            <pc:sldMk cId="1515816462" sldId="280"/>
            <ac:spMk id="120" creationId="{E7DC31B6-63D6-4297-B685-41634835B204}"/>
          </ac:spMkLst>
        </pc:spChg>
        <pc:spChg chg="del">
          <ac:chgData name="Paul Bloemers" userId="fe3832ff3b233e04" providerId="LiveId" clId="{E082F675-C361-4494-B595-6FBD9E0AE463}" dt="2021-12-24T09:23:08.544" v="1642" actId="478"/>
          <ac:spMkLst>
            <pc:docMk/>
            <pc:sldMk cId="1515816462" sldId="280"/>
            <ac:spMk id="121" creationId="{2E239692-BFDF-4C0E-9750-57D5AF231012}"/>
          </ac:spMkLst>
        </pc:spChg>
        <pc:spChg chg="del">
          <ac:chgData name="Paul Bloemers" userId="fe3832ff3b233e04" providerId="LiveId" clId="{E082F675-C361-4494-B595-6FBD9E0AE463}" dt="2021-12-24T09:23:08.544" v="1642" actId="478"/>
          <ac:spMkLst>
            <pc:docMk/>
            <pc:sldMk cId="1515816462" sldId="280"/>
            <ac:spMk id="122" creationId="{53DDC0AC-3867-41B1-9002-E4BA68C28FFF}"/>
          </ac:spMkLst>
        </pc:spChg>
        <pc:spChg chg="del">
          <ac:chgData name="Paul Bloemers" userId="fe3832ff3b233e04" providerId="LiveId" clId="{E082F675-C361-4494-B595-6FBD9E0AE463}" dt="2021-12-24T09:23:08.544" v="1642" actId="478"/>
          <ac:spMkLst>
            <pc:docMk/>
            <pc:sldMk cId="1515816462" sldId="280"/>
            <ac:spMk id="123" creationId="{7E2256B3-2A43-4B2F-81F0-D69D87DE4ED5}"/>
          </ac:spMkLst>
        </pc:spChg>
        <pc:spChg chg="del">
          <ac:chgData name="Paul Bloemers" userId="fe3832ff3b233e04" providerId="LiveId" clId="{E082F675-C361-4494-B595-6FBD9E0AE463}" dt="2021-12-24T09:23:08.544" v="1642" actId="478"/>
          <ac:spMkLst>
            <pc:docMk/>
            <pc:sldMk cId="1515816462" sldId="280"/>
            <ac:spMk id="124" creationId="{79EC2287-4194-45FF-B0E3-03122E6E48A8}"/>
          </ac:spMkLst>
        </pc:spChg>
        <pc:spChg chg="del">
          <ac:chgData name="Paul Bloemers" userId="fe3832ff3b233e04" providerId="LiveId" clId="{E082F675-C361-4494-B595-6FBD9E0AE463}" dt="2021-12-24T09:23:08.544" v="1642" actId="478"/>
          <ac:spMkLst>
            <pc:docMk/>
            <pc:sldMk cId="1515816462" sldId="280"/>
            <ac:spMk id="125" creationId="{FE13A765-8394-4161-AB85-8232BD8FB6E2}"/>
          </ac:spMkLst>
        </pc:spChg>
        <pc:spChg chg="del">
          <ac:chgData name="Paul Bloemers" userId="fe3832ff3b233e04" providerId="LiveId" clId="{E082F675-C361-4494-B595-6FBD9E0AE463}" dt="2021-12-24T09:23:08.544" v="1642" actId="478"/>
          <ac:spMkLst>
            <pc:docMk/>
            <pc:sldMk cId="1515816462" sldId="280"/>
            <ac:spMk id="126" creationId="{D8C0FEA2-750C-4D79-8643-E06DDE4D812F}"/>
          </ac:spMkLst>
        </pc:spChg>
        <pc:spChg chg="del">
          <ac:chgData name="Paul Bloemers" userId="fe3832ff3b233e04" providerId="LiveId" clId="{E082F675-C361-4494-B595-6FBD9E0AE463}" dt="2021-12-24T09:23:08.544" v="1642" actId="478"/>
          <ac:spMkLst>
            <pc:docMk/>
            <pc:sldMk cId="1515816462" sldId="280"/>
            <ac:spMk id="127" creationId="{11385BB6-2A2C-4CBF-8ED2-CD5C69F0E0C7}"/>
          </ac:spMkLst>
        </pc:spChg>
        <pc:spChg chg="del">
          <ac:chgData name="Paul Bloemers" userId="fe3832ff3b233e04" providerId="LiveId" clId="{E082F675-C361-4494-B595-6FBD9E0AE463}" dt="2021-12-24T09:23:08.544" v="1642" actId="478"/>
          <ac:spMkLst>
            <pc:docMk/>
            <pc:sldMk cId="1515816462" sldId="280"/>
            <ac:spMk id="128" creationId="{806C1318-21CD-4048-8E2C-8E485B193322}"/>
          </ac:spMkLst>
        </pc:spChg>
        <pc:spChg chg="del">
          <ac:chgData name="Paul Bloemers" userId="fe3832ff3b233e04" providerId="LiveId" clId="{E082F675-C361-4494-B595-6FBD9E0AE463}" dt="2021-12-24T09:23:08.544" v="1642" actId="478"/>
          <ac:spMkLst>
            <pc:docMk/>
            <pc:sldMk cId="1515816462" sldId="280"/>
            <ac:spMk id="129" creationId="{639685CC-1E3C-47E9-9C87-8DA94DC192A2}"/>
          </ac:spMkLst>
        </pc:spChg>
        <pc:spChg chg="add mod">
          <ac:chgData name="Paul Bloemers" userId="fe3832ff3b233e04" providerId="LiveId" clId="{E082F675-C361-4494-B595-6FBD9E0AE463}" dt="2021-12-24T09:24:56.547" v="1748" actId="20577"/>
          <ac:spMkLst>
            <pc:docMk/>
            <pc:sldMk cId="1515816462" sldId="280"/>
            <ac:spMk id="130" creationId="{3622D195-E47F-4AA8-B0D0-5AFFF42A28E7}"/>
          </ac:spMkLst>
        </pc:spChg>
        <pc:spChg chg="add mod">
          <ac:chgData name="Paul Bloemers" userId="fe3832ff3b233e04" providerId="LiveId" clId="{E082F675-C361-4494-B595-6FBD9E0AE463}" dt="2021-12-24T09:23:46.666" v="1708" actId="20577"/>
          <ac:spMkLst>
            <pc:docMk/>
            <pc:sldMk cId="1515816462" sldId="280"/>
            <ac:spMk id="131" creationId="{D8C91698-8EE1-46E5-87E4-0096DCD7AB4D}"/>
          </ac:spMkLst>
        </pc:spChg>
        <pc:spChg chg="add mod">
          <ac:chgData name="Paul Bloemers" userId="fe3832ff3b233e04" providerId="LiveId" clId="{E082F675-C361-4494-B595-6FBD9E0AE463}" dt="2021-12-24T11:20:20.880" v="2322" actId="14100"/>
          <ac:spMkLst>
            <pc:docMk/>
            <pc:sldMk cId="1515816462" sldId="280"/>
            <ac:spMk id="132" creationId="{0DCBD68E-9378-4D67-8055-FEBB2AE60CD4}"/>
          </ac:spMkLst>
        </pc:spChg>
        <pc:spChg chg="add mod">
          <ac:chgData name="Paul Bloemers" userId="fe3832ff3b233e04" providerId="LiveId" clId="{E082F675-C361-4494-B595-6FBD9E0AE463}" dt="2021-12-24T09:23:48.930" v="1709" actId="20577"/>
          <ac:spMkLst>
            <pc:docMk/>
            <pc:sldMk cId="1515816462" sldId="280"/>
            <ac:spMk id="133" creationId="{FCB62A27-A8FA-47AD-9B46-497BDA68E65F}"/>
          </ac:spMkLst>
        </pc:spChg>
        <pc:spChg chg="add del mod">
          <ac:chgData name="Paul Bloemers" userId="fe3832ff3b233e04" providerId="LiveId" clId="{E082F675-C361-4494-B595-6FBD9E0AE463}" dt="2021-12-24T09:23:30.705" v="1645" actId="478"/>
          <ac:spMkLst>
            <pc:docMk/>
            <pc:sldMk cId="1515816462" sldId="280"/>
            <ac:spMk id="134" creationId="{8E8ECBC6-8ADE-432E-B57B-8A3617BE513D}"/>
          </ac:spMkLst>
        </pc:spChg>
        <pc:spChg chg="add del mod">
          <ac:chgData name="Paul Bloemers" userId="fe3832ff3b233e04" providerId="LiveId" clId="{E082F675-C361-4494-B595-6FBD9E0AE463}" dt="2021-12-24T09:23:29.689" v="1644" actId="478"/>
          <ac:spMkLst>
            <pc:docMk/>
            <pc:sldMk cId="1515816462" sldId="280"/>
            <ac:spMk id="135" creationId="{FDAA6390-5626-4297-91FA-B670FC9936D2}"/>
          </ac:spMkLst>
        </pc:spChg>
        <pc:cxnChg chg="del">
          <ac:chgData name="Paul Bloemers" userId="fe3832ff3b233e04" providerId="LiveId" clId="{E082F675-C361-4494-B595-6FBD9E0AE463}" dt="2021-12-24T09:23:08.544" v="1642" actId="478"/>
          <ac:cxnSpMkLst>
            <pc:docMk/>
            <pc:sldMk cId="1515816462" sldId="280"/>
            <ac:cxnSpMk id="53" creationId="{37B31C4A-3C1F-4F6B-BC04-36384E13D676}"/>
          </ac:cxnSpMkLst>
        </pc:cxnChg>
        <pc:cxnChg chg="del">
          <ac:chgData name="Paul Bloemers" userId="fe3832ff3b233e04" providerId="LiveId" clId="{E082F675-C361-4494-B595-6FBD9E0AE463}" dt="2021-12-24T09:23:08.544" v="1642" actId="478"/>
          <ac:cxnSpMkLst>
            <pc:docMk/>
            <pc:sldMk cId="1515816462" sldId="280"/>
            <ac:cxnSpMk id="54" creationId="{7A743FC3-A1D5-46CD-8F31-9F530DF7AC0B}"/>
          </ac:cxnSpMkLst>
        </pc:cxnChg>
        <pc:cxnChg chg="del">
          <ac:chgData name="Paul Bloemers" userId="fe3832ff3b233e04" providerId="LiveId" clId="{E082F675-C361-4494-B595-6FBD9E0AE463}" dt="2021-12-24T09:23:08.544" v="1642" actId="478"/>
          <ac:cxnSpMkLst>
            <pc:docMk/>
            <pc:sldMk cId="1515816462" sldId="280"/>
            <ac:cxnSpMk id="56" creationId="{C6FF84CD-01CD-49BC-9960-911424D953A2}"/>
          </ac:cxnSpMkLst>
        </pc:cxnChg>
        <pc:cxnChg chg="del">
          <ac:chgData name="Paul Bloemers" userId="fe3832ff3b233e04" providerId="LiveId" clId="{E082F675-C361-4494-B595-6FBD9E0AE463}" dt="2021-12-24T09:23:08.544" v="1642" actId="478"/>
          <ac:cxnSpMkLst>
            <pc:docMk/>
            <pc:sldMk cId="1515816462" sldId="280"/>
            <ac:cxnSpMk id="57" creationId="{D4474D43-7B2C-4198-B479-3D8A32AE75A0}"/>
          </ac:cxnSpMkLst>
        </pc:cxnChg>
        <pc:cxnChg chg="del">
          <ac:chgData name="Paul Bloemers" userId="fe3832ff3b233e04" providerId="LiveId" clId="{E082F675-C361-4494-B595-6FBD9E0AE463}" dt="2021-12-24T09:23:08.544" v="1642" actId="478"/>
          <ac:cxnSpMkLst>
            <pc:docMk/>
            <pc:sldMk cId="1515816462" sldId="280"/>
            <ac:cxnSpMk id="59" creationId="{0CB27321-1776-402F-B0CE-99B1C3B357AD}"/>
          </ac:cxnSpMkLst>
        </pc:cxnChg>
        <pc:cxnChg chg="del">
          <ac:chgData name="Paul Bloemers" userId="fe3832ff3b233e04" providerId="LiveId" clId="{E082F675-C361-4494-B595-6FBD9E0AE463}" dt="2021-12-24T09:23:08.544" v="1642" actId="478"/>
          <ac:cxnSpMkLst>
            <pc:docMk/>
            <pc:sldMk cId="1515816462" sldId="280"/>
            <ac:cxnSpMk id="60" creationId="{2BD63C35-8B28-4C19-AB11-0BFE23200BE7}"/>
          </ac:cxnSpMkLst>
        </pc:cxnChg>
        <pc:cxnChg chg="del">
          <ac:chgData name="Paul Bloemers" userId="fe3832ff3b233e04" providerId="LiveId" clId="{E082F675-C361-4494-B595-6FBD9E0AE463}" dt="2021-12-24T09:23:08.544" v="1642" actId="478"/>
          <ac:cxnSpMkLst>
            <pc:docMk/>
            <pc:sldMk cId="1515816462" sldId="280"/>
            <ac:cxnSpMk id="80" creationId="{B21E099F-F7AB-49E6-B86D-AFF672116A2F}"/>
          </ac:cxnSpMkLst>
        </pc:cxnChg>
        <pc:cxnChg chg="del">
          <ac:chgData name="Paul Bloemers" userId="fe3832ff3b233e04" providerId="LiveId" clId="{E082F675-C361-4494-B595-6FBD9E0AE463}" dt="2021-12-24T09:23:08.544" v="1642" actId="478"/>
          <ac:cxnSpMkLst>
            <pc:docMk/>
            <pc:sldMk cId="1515816462" sldId="280"/>
            <ac:cxnSpMk id="81" creationId="{EE683EE7-C483-4F1B-94EF-53F5154AA842}"/>
          </ac:cxnSpMkLst>
        </pc:cxnChg>
        <pc:cxnChg chg="del">
          <ac:chgData name="Paul Bloemers" userId="fe3832ff3b233e04" providerId="LiveId" clId="{E082F675-C361-4494-B595-6FBD9E0AE463}" dt="2021-12-24T09:23:08.544" v="1642" actId="478"/>
          <ac:cxnSpMkLst>
            <pc:docMk/>
            <pc:sldMk cId="1515816462" sldId="280"/>
            <ac:cxnSpMk id="82" creationId="{11852055-C69D-40A9-8EAD-03D8650FC0D3}"/>
          </ac:cxnSpMkLst>
        </pc:cxnChg>
        <pc:cxnChg chg="del">
          <ac:chgData name="Paul Bloemers" userId="fe3832ff3b233e04" providerId="LiveId" clId="{E082F675-C361-4494-B595-6FBD9E0AE463}" dt="2021-12-24T09:23:08.544" v="1642" actId="478"/>
          <ac:cxnSpMkLst>
            <pc:docMk/>
            <pc:sldMk cId="1515816462" sldId="280"/>
            <ac:cxnSpMk id="83" creationId="{B2902569-BE05-4CDC-A982-31183280C9AB}"/>
          </ac:cxnSpMkLst>
        </pc:cxnChg>
        <pc:cxnChg chg="del">
          <ac:chgData name="Paul Bloemers" userId="fe3832ff3b233e04" providerId="LiveId" clId="{E082F675-C361-4494-B595-6FBD9E0AE463}" dt="2021-12-24T09:23:08.544" v="1642" actId="478"/>
          <ac:cxnSpMkLst>
            <pc:docMk/>
            <pc:sldMk cId="1515816462" sldId="280"/>
            <ac:cxnSpMk id="84" creationId="{82EC9556-0E29-4CCA-9251-90DB6D613CD9}"/>
          </ac:cxnSpMkLst>
        </pc:cxnChg>
        <pc:cxnChg chg="del">
          <ac:chgData name="Paul Bloemers" userId="fe3832ff3b233e04" providerId="LiveId" clId="{E082F675-C361-4494-B595-6FBD9E0AE463}" dt="2021-12-24T09:23:08.544" v="1642" actId="478"/>
          <ac:cxnSpMkLst>
            <pc:docMk/>
            <pc:sldMk cId="1515816462" sldId="280"/>
            <ac:cxnSpMk id="85" creationId="{A9EC2552-46DC-44F7-8FD2-05C9EB54119C}"/>
          </ac:cxnSpMkLst>
        </pc:cxnChg>
        <pc:cxnChg chg="del">
          <ac:chgData name="Paul Bloemers" userId="fe3832ff3b233e04" providerId="LiveId" clId="{E082F675-C361-4494-B595-6FBD9E0AE463}" dt="2021-12-24T09:23:08.544" v="1642" actId="478"/>
          <ac:cxnSpMkLst>
            <pc:docMk/>
            <pc:sldMk cId="1515816462" sldId="280"/>
            <ac:cxnSpMk id="92" creationId="{48F4FE90-703D-42AF-BDC7-A059A4F8B4F6}"/>
          </ac:cxnSpMkLst>
        </pc:cxnChg>
        <pc:cxnChg chg="del">
          <ac:chgData name="Paul Bloemers" userId="fe3832ff3b233e04" providerId="LiveId" clId="{E082F675-C361-4494-B595-6FBD9E0AE463}" dt="2021-12-24T09:23:08.544" v="1642" actId="478"/>
          <ac:cxnSpMkLst>
            <pc:docMk/>
            <pc:sldMk cId="1515816462" sldId="280"/>
            <ac:cxnSpMk id="93" creationId="{CD94CD68-F835-4C59-84F0-73FB215FBD4D}"/>
          </ac:cxnSpMkLst>
        </pc:cxnChg>
        <pc:cxnChg chg="del">
          <ac:chgData name="Paul Bloemers" userId="fe3832ff3b233e04" providerId="LiveId" clId="{E082F675-C361-4494-B595-6FBD9E0AE463}" dt="2021-12-24T09:23:08.544" v="1642" actId="478"/>
          <ac:cxnSpMkLst>
            <pc:docMk/>
            <pc:sldMk cId="1515816462" sldId="280"/>
            <ac:cxnSpMk id="101" creationId="{61CF6353-D4ED-460C-B480-F3252EBB69A0}"/>
          </ac:cxnSpMkLst>
        </pc:cxnChg>
        <pc:cxnChg chg="del">
          <ac:chgData name="Paul Bloemers" userId="fe3832ff3b233e04" providerId="LiveId" clId="{E082F675-C361-4494-B595-6FBD9E0AE463}" dt="2021-12-24T09:23:08.544" v="1642" actId="478"/>
          <ac:cxnSpMkLst>
            <pc:docMk/>
            <pc:sldMk cId="1515816462" sldId="280"/>
            <ac:cxnSpMk id="102" creationId="{193561FB-9A4D-47D0-A313-ABA86B4E65D7}"/>
          </ac:cxnSpMkLst>
        </pc:cxnChg>
        <pc:cxnChg chg="del">
          <ac:chgData name="Paul Bloemers" userId="fe3832ff3b233e04" providerId="LiveId" clId="{E082F675-C361-4494-B595-6FBD9E0AE463}" dt="2021-12-24T09:23:08.544" v="1642" actId="478"/>
          <ac:cxnSpMkLst>
            <pc:docMk/>
            <pc:sldMk cId="1515816462" sldId="280"/>
            <ac:cxnSpMk id="105" creationId="{BDAAF6CD-1429-489A-B171-F7450DEE4EB7}"/>
          </ac:cxnSpMkLst>
        </pc:cxnChg>
        <pc:cxnChg chg="del">
          <ac:chgData name="Paul Bloemers" userId="fe3832ff3b233e04" providerId="LiveId" clId="{E082F675-C361-4494-B595-6FBD9E0AE463}" dt="2021-12-24T09:23:08.544" v="1642" actId="478"/>
          <ac:cxnSpMkLst>
            <pc:docMk/>
            <pc:sldMk cId="1515816462" sldId="280"/>
            <ac:cxnSpMk id="106" creationId="{F6BCC841-3071-4C76-91FC-87A398DEA1D1}"/>
          </ac:cxnSpMkLst>
        </pc:cxnChg>
        <pc:cxnChg chg="del">
          <ac:chgData name="Paul Bloemers" userId="fe3832ff3b233e04" providerId="LiveId" clId="{E082F675-C361-4494-B595-6FBD9E0AE463}" dt="2021-12-24T09:23:08.544" v="1642" actId="478"/>
          <ac:cxnSpMkLst>
            <pc:docMk/>
            <pc:sldMk cId="1515816462" sldId="280"/>
            <ac:cxnSpMk id="114" creationId="{47447B85-4D5B-4F28-B04D-DD8ECC073E1F}"/>
          </ac:cxnSpMkLst>
        </pc:cxnChg>
        <pc:cxnChg chg="del">
          <ac:chgData name="Paul Bloemers" userId="fe3832ff3b233e04" providerId="LiveId" clId="{E082F675-C361-4494-B595-6FBD9E0AE463}" dt="2021-12-24T09:23:08.544" v="1642" actId="478"/>
          <ac:cxnSpMkLst>
            <pc:docMk/>
            <pc:sldMk cId="1515816462" sldId="280"/>
            <ac:cxnSpMk id="115" creationId="{E6E270C3-38BA-47E1-B0C9-FF7331E3B35A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CF3510-32D6-4293-96BE-1D38ED0EAF1B}" type="datetimeFigureOut">
              <a:rPr lang="nl-NL" smtClean="0"/>
              <a:t>24-12-2021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4C30E9-8C7D-4C95-BF9F-602E96DF6E9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7307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4C30E9-8C7D-4C95-BF9F-602E96DF6E9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6860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4C30E9-8C7D-4C95-BF9F-602E96DF6E97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46746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4C30E9-8C7D-4C95-BF9F-602E96DF6E97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49591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4C30E9-8C7D-4C95-BF9F-602E96DF6E97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67895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4C30E9-8C7D-4C95-BF9F-602E96DF6E97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41709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4C30E9-8C7D-4C95-BF9F-602E96DF6E97}" type="slidenum">
              <a:rPr lang="nl-NL" smtClean="0"/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7424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Vrije vorm: vorm 7">
            <a:extLst>
              <a:ext uri="{FF2B5EF4-FFF2-40B4-BE49-F238E27FC236}">
                <a16:creationId xmlns:a16="http://schemas.microsoft.com/office/drawing/2014/main" id="{14CE7DE5-FC35-4FFD-AE29-C150217DEEED}"/>
              </a:ext>
            </a:extLst>
          </p:cNvPr>
          <p:cNvSpPr/>
          <p:nvPr/>
        </p:nvSpPr>
        <p:spPr>
          <a:xfrm rot="2700000">
            <a:off x="4407766" y="-1516342"/>
            <a:ext cx="3376466" cy="3376466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4" name="Groep 13">
            <a:extLst>
              <a:ext uri="{FF2B5EF4-FFF2-40B4-BE49-F238E27FC236}">
                <a16:creationId xmlns:a16="http://schemas.microsoft.com/office/drawing/2014/main" id="{2449F54E-C47E-4B61-8DF0-516E154B1163}"/>
              </a:ext>
            </a:extLst>
          </p:cNvPr>
          <p:cNvGrpSpPr/>
          <p:nvPr/>
        </p:nvGrpSpPr>
        <p:grpSpPr>
          <a:xfrm>
            <a:off x="4470321" y="-643744"/>
            <a:ext cx="8001078" cy="7768444"/>
            <a:chOff x="4470321" y="-643744"/>
            <a:chExt cx="8001078" cy="7768444"/>
          </a:xfrm>
        </p:grpSpPr>
        <p:sp>
          <p:nvSpPr>
            <p:cNvPr id="7" name="Vrije vorm: vorm 6">
              <a:extLst>
                <a:ext uri="{FF2B5EF4-FFF2-40B4-BE49-F238E27FC236}">
                  <a16:creationId xmlns:a16="http://schemas.microsoft.com/office/drawing/2014/main" id="{1285F57F-432D-4013-979E-83DAE5EC5DF8}"/>
                </a:ext>
              </a:extLst>
            </p:cNvPr>
            <p:cNvSpPr/>
            <p:nvPr/>
          </p:nvSpPr>
          <p:spPr>
            <a:xfrm>
              <a:off x="4470321" y="-643744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258812">
                <a:alpha val="80000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9" name="Vrije vorm: vorm 8">
              <a:extLst>
                <a:ext uri="{FF2B5EF4-FFF2-40B4-BE49-F238E27FC236}">
                  <a16:creationId xmlns:a16="http://schemas.microsoft.com/office/drawing/2014/main" id="{BDD80E4D-26F5-404F-B0AB-1C3820B74351}"/>
                </a:ext>
              </a:extLst>
            </p:cNvPr>
            <p:cNvSpPr/>
            <p:nvPr/>
          </p:nvSpPr>
          <p:spPr>
            <a:xfrm>
              <a:off x="4724399" y="-622300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1A80B6">
                <a:alpha val="87843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</p:grpSp>
      <p:sp>
        <p:nvSpPr>
          <p:cNvPr id="10" name="Tekstvak 9">
            <a:extLst>
              <a:ext uri="{FF2B5EF4-FFF2-40B4-BE49-F238E27FC236}">
                <a16:creationId xmlns:a16="http://schemas.microsoft.com/office/drawing/2014/main" id="{B60AB401-CB0B-4E2D-95D9-3264E568526D}"/>
              </a:ext>
            </a:extLst>
          </p:cNvPr>
          <p:cNvSpPr txBox="1"/>
          <p:nvPr/>
        </p:nvSpPr>
        <p:spPr>
          <a:xfrm>
            <a:off x="10821028" y="6488668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456 VWO</a:t>
            </a:r>
          </a:p>
        </p:txBody>
      </p:sp>
      <p:pic>
        <p:nvPicPr>
          <p:cNvPr id="11" name="Afbeelding 10" descr="Afbeelding met teken, shirt&#10;&#10;Automatisch gegenereerde beschrijving">
            <a:extLst>
              <a:ext uri="{FF2B5EF4-FFF2-40B4-BE49-F238E27FC236}">
                <a16:creationId xmlns:a16="http://schemas.microsoft.com/office/drawing/2014/main" id="{332D835C-91F6-4596-9A50-C97FEB6F00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1654" y="132186"/>
            <a:ext cx="1928692" cy="1243861"/>
          </a:xfrm>
          <a:prstGeom prst="rect">
            <a:avLst/>
          </a:prstGeom>
        </p:spPr>
      </p:pic>
      <p:sp>
        <p:nvSpPr>
          <p:cNvPr id="12" name="Titel 1">
            <a:extLst>
              <a:ext uri="{FF2B5EF4-FFF2-40B4-BE49-F238E27FC236}">
                <a16:creationId xmlns:a16="http://schemas.microsoft.com/office/drawing/2014/main" id="{92294A8B-377A-461D-87D6-A5AD20E7B6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2959100"/>
            <a:ext cx="12192000" cy="178591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/>
            </a:lvl1pPr>
          </a:lstStyle>
          <a:p>
            <a:r>
              <a:rPr lang="nl-NL" b="1" spc="300">
                <a:latin typeface="Arial" panose="020B0604020202020204" pitchFamily="34" charset="0"/>
                <a:cs typeface="Arial" panose="020B0604020202020204" pitchFamily="34" charset="0"/>
              </a:rPr>
              <a:t>TITEL</a:t>
            </a:r>
          </a:p>
        </p:txBody>
      </p:sp>
      <p:sp>
        <p:nvSpPr>
          <p:cNvPr id="13" name="Ondertitel 2">
            <a:extLst>
              <a:ext uri="{FF2B5EF4-FFF2-40B4-BE49-F238E27FC236}">
                <a16:creationId xmlns:a16="http://schemas.microsoft.com/office/drawing/2014/main" id="{3B9BB25F-D78A-4C4C-AAD3-4183547A2E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-1" y="5081199"/>
            <a:ext cx="12191999" cy="705656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nl-NL">
                <a:solidFill>
                  <a:schemeClr val="bg2">
                    <a:lumMod val="25000"/>
                  </a:schemeClr>
                </a:solidFill>
              </a:rPr>
              <a:t>SUBTITEL</a:t>
            </a:r>
          </a:p>
        </p:txBody>
      </p:sp>
    </p:spTree>
    <p:extLst>
      <p:ext uri="{BB962C8B-B14F-4D97-AF65-F5344CB8AC3E}">
        <p14:creationId xmlns:p14="http://schemas.microsoft.com/office/powerpoint/2010/main" val="2838721947"/>
      </p:ext>
    </p:extLst>
  </p:cSld>
  <p:clrMapOvr>
    <a:masterClrMapping/>
  </p:clrMapOvr>
  <p:transition spd="slow"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2605C911-2B0A-47F9-8131-5E4DF28ED9A7}"/>
              </a:ext>
            </a:extLst>
          </p:cNvPr>
          <p:cNvSpPr/>
          <p:nvPr/>
        </p:nvSpPr>
        <p:spPr>
          <a:xfrm rot="13500000">
            <a:off x="10288822" y="6253998"/>
            <a:ext cx="1157202" cy="1157202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47625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0459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hoek 11">
            <a:extLst>
              <a:ext uri="{FF2B5EF4-FFF2-40B4-BE49-F238E27FC236}">
                <a16:creationId xmlns:a16="http://schemas.microsoft.com/office/drawing/2014/main" id="{2A65210F-4C8B-45D7-891B-619FD1F7FBA0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73CC239E-71CD-4766-A6E8-C2A49B214C58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7BAC3EC0-14F0-44E0-918A-2C7ADDB9AFC6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E8DE244-E7A0-452F-943A-B4505F08B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65125"/>
            <a:ext cx="11480800" cy="1325563"/>
          </a:xfrm>
          <a:prstGeom prst="rect">
            <a:avLst/>
          </a:prstGeo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07CE850-C25A-43F7-A75C-7C39EF0AB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5600" y="1681163"/>
            <a:ext cx="56419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0BBEBD2-A9D1-45C8-9D3E-CE2EBF26A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5600" y="2505075"/>
            <a:ext cx="5641976" cy="39878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1269C68-638B-48F3-894E-A16187D3D5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6642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BFCBF78-E6B8-43ED-987D-FE731CE3F5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4"/>
            <a:ext cx="5664199" cy="398779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40447179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7BAC3EC0-14F0-44E0-918A-2C7ADDB9AFC6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E8DE244-E7A0-452F-943A-B4505F08B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65125"/>
            <a:ext cx="114808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07CE850-C25A-43F7-A75C-7C39EF0AB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5600" y="1681163"/>
            <a:ext cx="56419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0BBEBD2-A9D1-45C8-9D3E-CE2EBF26A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5600" y="2505075"/>
            <a:ext cx="5641976" cy="39878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1269C68-638B-48F3-894E-A16187D3D5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6642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BFCBF78-E6B8-43ED-987D-FE731CE3F5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4"/>
            <a:ext cx="5664199" cy="398779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73766AD9-A3A1-45AA-B861-8D5BF601A55D}"/>
              </a:ext>
            </a:extLst>
          </p:cNvPr>
          <p:cNvSpPr/>
          <p:nvPr/>
        </p:nvSpPr>
        <p:spPr>
          <a:xfrm rot="8100000">
            <a:off x="11557653" y="4961426"/>
            <a:ext cx="1268693" cy="1268693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539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9005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62B3E5B7-6474-4E27-A803-5FDF49C60BD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EE867F45-FC24-404F-930A-15D5F0D09DBE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46F2C884-2AD3-44A1-858D-531A631C745D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D2AF16-A201-403F-AB81-9D567E05F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42162199"/>
      </p:ext>
    </p:extLst>
  </p:cSld>
  <p:clrMapOvr>
    <a:masterClrMapping/>
  </p:clrMapOvr>
  <p:transition spd="slow">
    <p:blinds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62B3E5B7-6474-4E27-A803-5FDF49C60BD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D2AF16-A201-403F-AB81-9D567E05F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164538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3B366B0F-FE2E-4EB7-B67D-D65E4980072D}"/>
              </a:ext>
            </a:extLst>
          </p:cNvPr>
          <p:cNvSpPr/>
          <p:nvPr/>
        </p:nvSpPr>
        <p:spPr>
          <a:xfrm rot="2700000">
            <a:off x="9651609" y="-787123"/>
            <a:ext cx="1688545" cy="1688545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8C878D05-2685-48FD-820D-539524DBA88F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2729795" y="3274046"/>
            <a:ext cx="6463863" cy="672515"/>
          </a:xfrm>
          <a:prstGeom prst="rect">
            <a:avLst/>
          </a:prstGeom>
        </p:spPr>
        <p:txBody>
          <a:bodyPr/>
          <a:lstStyle>
            <a:lvl1pPr algn="r">
              <a:defRPr spc="3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378372"/>
            <a:ext cx="10426262" cy="622212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6524525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werkingsopd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3B366B0F-FE2E-4EB7-B67D-D65E4980072D}"/>
              </a:ext>
            </a:extLst>
          </p:cNvPr>
          <p:cNvSpPr/>
          <p:nvPr/>
        </p:nvSpPr>
        <p:spPr>
          <a:xfrm rot="2700000">
            <a:off x="9651609" y="-787123"/>
            <a:ext cx="1688545" cy="1688545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8C878D05-2685-48FD-820D-539524DBA88F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378372"/>
            <a:ext cx="10426262" cy="622212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pic>
        <p:nvPicPr>
          <p:cNvPr id="6" name="Tijdelijke aanduiding voor inhoud 31" descr="Potlood">
            <a:extLst>
              <a:ext uri="{FF2B5EF4-FFF2-40B4-BE49-F238E27FC236}">
                <a16:creationId xmlns:a16="http://schemas.microsoft.com/office/drawing/2014/main" id="{FD8AD2E3-2892-4588-B699-34007DE963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01664" y="114847"/>
            <a:ext cx="631825" cy="631825"/>
          </a:xfrm>
          <a:prstGeom prst="rect">
            <a:avLst/>
          </a:prstGeom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id="{169E7FA8-7567-403C-9E0A-C4331ED723F6}"/>
              </a:ext>
            </a:extLst>
          </p:cNvPr>
          <p:cNvSpPr/>
          <p:nvPr/>
        </p:nvSpPr>
        <p:spPr>
          <a:xfrm rot="16200000">
            <a:off x="-2586518" y="2990334"/>
            <a:ext cx="612379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4400" kern="12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verwerkingsopdracht</a:t>
            </a:r>
          </a:p>
        </p:txBody>
      </p:sp>
    </p:spTree>
    <p:extLst>
      <p:ext uri="{BB962C8B-B14F-4D97-AF65-F5344CB8AC3E}">
        <p14:creationId xmlns:p14="http://schemas.microsoft.com/office/powerpoint/2010/main" val="31468730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in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ep 26">
            <a:extLst>
              <a:ext uri="{FF2B5EF4-FFF2-40B4-BE49-F238E27FC236}">
                <a16:creationId xmlns:a16="http://schemas.microsoft.com/office/drawing/2014/main" id="{420C3620-8164-4A81-92CA-0B82147C801E}"/>
              </a:ext>
            </a:extLst>
          </p:cNvPr>
          <p:cNvGrpSpPr/>
          <p:nvPr/>
        </p:nvGrpSpPr>
        <p:grpSpPr>
          <a:xfrm>
            <a:off x="-1017917" y="2013438"/>
            <a:ext cx="13740386" cy="5111262"/>
            <a:chOff x="4470321" y="-643744"/>
            <a:chExt cx="8001078" cy="7768444"/>
          </a:xfrm>
        </p:grpSpPr>
        <p:sp>
          <p:nvSpPr>
            <p:cNvPr id="28" name="Vrije vorm: vorm 27">
              <a:extLst>
                <a:ext uri="{FF2B5EF4-FFF2-40B4-BE49-F238E27FC236}">
                  <a16:creationId xmlns:a16="http://schemas.microsoft.com/office/drawing/2014/main" id="{498C6F7E-815D-483D-9399-AD0D17AD2D88}"/>
                </a:ext>
              </a:extLst>
            </p:cNvPr>
            <p:cNvSpPr/>
            <p:nvPr/>
          </p:nvSpPr>
          <p:spPr>
            <a:xfrm>
              <a:off x="4470321" y="-643744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258812">
                <a:alpha val="80000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29" name="Vrije vorm: vorm 28">
              <a:extLst>
                <a:ext uri="{FF2B5EF4-FFF2-40B4-BE49-F238E27FC236}">
                  <a16:creationId xmlns:a16="http://schemas.microsoft.com/office/drawing/2014/main" id="{FF747F03-1137-45A9-AF03-305F84A89A56}"/>
                </a:ext>
              </a:extLst>
            </p:cNvPr>
            <p:cNvSpPr/>
            <p:nvPr/>
          </p:nvSpPr>
          <p:spPr>
            <a:xfrm>
              <a:off x="4724399" y="-622300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1A80B6">
                <a:alpha val="87843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</p:grpSp>
      <p:sp>
        <p:nvSpPr>
          <p:cNvPr id="30" name="Tekstvak 29">
            <a:extLst>
              <a:ext uri="{FF2B5EF4-FFF2-40B4-BE49-F238E27FC236}">
                <a16:creationId xmlns:a16="http://schemas.microsoft.com/office/drawing/2014/main" id="{AE168464-A62A-40F4-95A8-DDEE31C367F1}"/>
              </a:ext>
            </a:extLst>
          </p:cNvPr>
          <p:cNvSpPr txBox="1"/>
          <p:nvPr/>
        </p:nvSpPr>
        <p:spPr>
          <a:xfrm>
            <a:off x="10816080" y="6412524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456 VWO</a:t>
            </a:r>
          </a:p>
        </p:txBody>
      </p:sp>
      <p:pic>
        <p:nvPicPr>
          <p:cNvPr id="31" name="Afbeelding 30" descr="Afbeelding met teken, shirt&#10;&#10;Automatisch gegenereerde beschrijving">
            <a:extLst>
              <a:ext uri="{FF2B5EF4-FFF2-40B4-BE49-F238E27FC236}">
                <a16:creationId xmlns:a16="http://schemas.microsoft.com/office/drawing/2014/main" id="{73585900-6322-4362-9988-1EBEB0DEBC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265" y="510256"/>
            <a:ext cx="3033469" cy="1956359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4B7BD462-2D8E-4923-8D7E-F510B26D0EEF}"/>
              </a:ext>
            </a:extLst>
          </p:cNvPr>
          <p:cNvSpPr/>
          <p:nvPr/>
        </p:nvSpPr>
        <p:spPr>
          <a:xfrm>
            <a:off x="0" y="3429000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4000" b="1" spc="300" dirty="0">
                <a:latin typeface="Arial" panose="020B0604020202020204" pitchFamily="34" charset="0"/>
                <a:cs typeface="Arial" panose="020B0604020202020204" pitchFamily="34" charset="0"/>
              </a:rPr>
              <a:t>www.economielokaal.nl</a:t>
            </a:r>
            <a:endParaRPr lang="nl-NL" sz="4000" dirty="0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7FD5F8B6-BEB0-4C5E-9BA7-889F3543F48E}"/>
              </a:ext>
            </a:extLst>
          </p:cNvPr>
          <p:cNvSpPr/>
          <p:nvPr/>
        </p:nvSpPr>
        <p:spPr>
          <a:xfrm>
            <a:off x="3908540" y="4582773"/>
            <a:ext cx="43749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200">
                <a:solidFill>
                  <a:schemeClr val="bg2">
                    <a:lumMod val="25000"/>
                  </a:schemeClr>
                </a:solidFill>
              </a:rPr>
              <a:t>voor een stijgende lijn !</a:t>
            </a:r>
          </a:p>
        </p:txBody>
      </p:sp>
    </p:spTree>
    <p:extLst>
      <p:ext uri="{BB962C8B-B14F-4D97-AF65-F5344CB8AC3E}">
        <p14:creationId xmlns:p14="http://schemas.microsoft.com/office/powerpoint/2010/main" val="532018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rije vorm: vorm 4">
            <a:extLst>
              <a:ext uri="{FF2B5EF4-FFF2-40B4-BE49-F238E27FC236}">
                <a16:creationId xmlns:a16="http://schemas.microsoft.com/office/drawing/2014/main" id="{9E740AC1-EFFF-477E-8260-FA2FF6CF5AB7}"/>
              </a:ext>
            </a:extLst>
          </p:cNvPr>
          <p:cNvSpPr/>
          <p:nvPr/>
        </p:nvSpPr>
        <p:spPr>
          <a:xfrm rot="2700000">
            <a:off x="4407766" y="-1516342"/>
            <a:ext cx="3376466" cy="3376466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D807B00C-668A-4BF1-A6E4-7A5729DB8C4D}"/>
              </a:ext>
            </a:extLst>
          </p:cNvPr>
          <p:cNvSpPr txBox="1"/>
          <p:nvPr/>
        </p:nvSpPr>
        <p:spPr>
          <a:xfrm>
            <a:off x="4562790" y="171891"/>
            <a:ext cx="306641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800" b="1" spc="3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DEZE</a:t>
            </a:r>
          </a:p>
          <a:p>
            <a:pPr algn="ctr"/>
            <a:r>
              <a:rPr lang="nl-NL" sz="2800" b="1" spc="3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PRESENTATIE</a:t>
            </a:r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360A215D-1695-4727-9547-7AEF3CD24DAE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75722A8D-E090-4276-8005-D5472C387663}"/>
              </a:ext>
            </a:extLst>
          </p:cNvPr>
          <p:cNvSpPr/>
          <p:nvPr/>
        </p:nvSpPr>
        <p:spPr>
          <a:xfrm rot="16200000">
            <a:off x="-2918462" y="3194353"/>
            <a:ext cx="68656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2400" spc="600" dirty="0"/>
              <a:t>economielokaal voor 456 vwo</a:t>
            </a:r>
          </a:p>
        </p:txBody>
      </p:sp>
      <p:sp>
        <p:nvSpPr>
          <p:cNvPr id="18" name="Pijl: vijfhoek 17">
            <a:extLst>
              <a:ext uri="{FF2B5EF4-FFF2-40B4-BE49-F238E27FC236}">
                <a16:creationId xmlns:a16="http://schemas.microsoft.com/office/drawing/2014/main" id="{A660FE69-9B18-4214-8039-DD6D2FAEA9A2}"/>
              </a:ext>
            </a:extLst>
          </p:cNvPr>
          <p:cNvSpPr/>
          <p:nvPr/>
        </p:nvSpPr>
        <p:spPr>
          <a:xfrm>
            <a:off x="2162175" y="3429000"/>
            <a:ext cx="1028700" cy="576000"/>
          </a:xfrm>
          <a:prstGeom prst="homePlate">
            <a:avLst/>
          </a:prstGeom>
          <a:solidFill>
            <a:srgbClr val="2588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1</a:t>
            </a:r>
          </a:p>
        </p:txBody>
      </p:sp>
      <p:sp>
        <p:nvSpPr>
          <p:cNvPr id="19" name="Pijl: punthaak 18">
            <a:extLst>
              <a:ext uri="{FF2B5EF4-FFF2-40B4-BE49-F238E27FC236}">
                <a16:creationId xmlns:a16="http://schemas.microsoft.com/office/drawing/2014/main" id="{8E64B550-60CD-4A63-9FAD-648F83E38FCE}"/>
              </a:ext>
            </a:extLst>
          </p:cNvPr>
          <p:cNvSpPr/>
          <p:nvPr/>
        </p:nvSpPr>
        <p:spPr>
          <a:xfrm>
            <a:off x="3038475" y="3429000"/>
            <a:ext cx="8382000" cy="576000"/>
          </a:xfrm>
          <a:prstGeom prst="chevron">
            <a:avLst/>
          </a:prstGeom>
          <a:noFill/>
          <a:ln w="38100">
            <a:solidFill>
              <a:srgbClr val="2588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0" name="Pijl: vijfhoek 19">
            <a:extLst>
              <a:ext uri="{FF2B5EF4-FFF2-40B4-BE49-F238E27FC236}">
                <a16:creationId xmlns:a16="http://schemas.microsoft.com/office/drawing/2014/main" id="{1866F006-2917-40F1-BB68-C6ADFC1DA183}"/>
              </a:ext>
            </a:extLst>
          </p:cNvPr>
          <p:cNvSpPr/>
          <p:nvPr/>
        </p:nvSpPr>
        <p:spPr>
          <a:xfrm>
            <a:off x="2162175" y="4152900"/>
            <a:ext cx="1028700" cy="576000"/>
          </a:xfrm>
          <a:prstGeom prst="homePlate">
            <a:avLst/>
          </a:prstGeom>
          <a:solidFill>
            <a:srgbClr val="1A8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2</a:t>
            </a:r>
          </a:p>
        </p:txBody>
      </p:sp>
      <p:sp>
        <p:nvSpPr>
          <p:cNvPr id="21" name="Pijl: punthaak 20">
            <a:extLst>
              <a:ext uri="{FF2B5EF4-FFF2-40B4-BE49-F238E27FC236}">
                <a16:creationId xmlns:a16="http://schemas.microsoft.com/office/drawing/2014/main" id="{FC6993CF-0AE6-4C3C-898C-FFD42211E9F4}"/>
              </a:ext>
            </a:extLst>
          </p:cNvPr>
          <p:cNvSpPr/>
          <p:nvPr/>
        </p:nvSpPr>
        <p:spPr>
          <a:xfrm>
            <a:off x="3038475" y="4152900"/>
            <a:ext cx="8382000" cy="576000"/>
          </a:xfrm>
          <a:prstGeom prst="chevron">
            <a:avLst/>
          </a:prstGeom>
          <a:noFill/>
          <a:ln w="381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2" name="Pijl: vijfhoek 21">
            <a:extLst>
              <a:ext uri="{FF2B5EF4-FFF2-40B4-BE49-F238E27FC236}">
                <a16:creationId xmlns:a16="http://schemas.microsoft.com/office/drawing/2014/main" id="{A92FD04F-835F-473D-976E-511F2381BFBA}"/>
              </a:ext>
            </a:extLst>
          </p:cNvPr>
          <p:cNvSpPr/>
          <p:nvPr/>
        </p:nvSpPr>
        <p:spPr>
          <a:xfrm>
            <a:off x="2162175" y="4888583"/>
            <a:ext cx="1028700" cy="576000"/>
          </a:xfrm>
          <a:prstGeom prst="homePlate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3</a:t>
            </a:r>
          </a:p>
        </p:txBody>
      </p:sp>
      <p:sp>
        <p:nvSpPr>
          <p:cNvPr id="23" name="Pijl: punthaak 22">
            <a:extLst>
              <a:ext uri="{FF2B5EF4-FFF2-40B4-BE49-F238E27FC236}">
                <a16:creationId xmlns:a16="http://schemas.microsoft.com/office/drawing/2014/main" id="{D166A1A9-F38F-44BE-969E-CB01C50993D4}"/>
              </a:ext>
            </a:extLst>
          </p:cNvPr>
          <p:cNvSpPr/>
          <p:nvPr/>
        </p:nvSpPr>
        <p:spPr>
          <a:xfrm>
            <a:off x="3038475" y="4888583"/>
            <a:ext cx="8382000" cy="576000"/>
          </a:xfrm>
          <a:prstGeom prst="chevron">
            <a:avLst/>
          </a:prstGeom>
          <a:noFill/>
          <a:ln w="381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7" name="Tijdelijke aanduiding voor tekst 2">
            <a:extLst>
              <a:ext uri="{FF2B5EF4-FFF2-40B4-BE49-F238E27FC236}">
                <a16:creationId xmlns:a16="http://schemas.microsoft.com/office/drawing/2014/main" id="{8BBC9B00-4EE0-4490-9C58-79490B9D5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33003" y="3531552"/>
            <a:ext cx="10515600" cy="46166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8" name="Tijdelijke aanduiding voor tekst 2">
            <a:extLst>
              <a:ext uri="{FF2B5EF4-FFF2-40B4-BE49-F238E27FC236}">
                <a16:creationId xmlns:a16="http://schemas.microsoft.com/office/drawing/2014/main" id="{521E979D-91E4-4B6F-B53B-00EDD1B21491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3333003" y="4235860"/>
            <a:ext cx="10515600" cy="46166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9" name="Tijdelijke aanduiding voor tekst 2">
            <a:extLst>
              <a:ext uri="{FF2B5EF4-FFF2-40B4-BE49-F238E27FC236}">
                <a16:creationId xmlns:a16="http://schemas.microsoft.com/office/drawing/2014/main" id="{9B49DFA4-9B80-4EA3-B3F2-71D70AF5B7BD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3333003" y="4964819"/>
            <a:ext cx="10515600" cy="46166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578165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9D04F8D9-938D-4423-B435-69DBA4E511C1}"/>
              </a:ext>
            </a:extLst>
          </p:cNvPr>
          <p:cNvSpPr/>
          <p:nvPr/>
        </p:nvSpPr>
        <p:spPr>
          <a:xfrm>
            <a:off x="0" y="-7625"/>
            <a:ext cx="7152000" cy="6865625"/>
          </a:xfrm>
          <a:prstGeom prst="rect">
            <a:avLst/>
          </a:prstGeom>
          <a:solidFill>
            <a:srgbClr val="25881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D8B4E8A1-2EEC-4975-BAEC-4FDCAA9FB204}"/>
              </a:ext>
            </a:extLst>
          </p:cNvPr>
          <p:cNvSpPr/>
          <p:nvPr/>
        </p:nvSpPr>
        <p:spPr>
          <a:xfrm>
            <a:off x="7152000" y="-7626"/>
            <a:ext cx="5040000" cy="6865625"/>
          </a:xfrm>
          <a:prstGeom prst="rect">
            <a:avLst/>
          </a:prstGeom>
          <a:solidFill>
            <a:srgbClr val="1A8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057878645"/>
      </p:ext>
    </p:extLst>
  </p:cSld>
  <p:clrMapOvr>
    <a:masterClrMapping/>
  </p:clrMapOvr>
  <p:transition spd="slow"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9D04F8D9-938D-4423-B435-69DBA4E511C1}"/>
              </a:ext>
            </a:extLst>
          </p:cNvPr>
          <p:cNvSpPr/>
          <p:nvPr/>
        </p:nvSpPr>
        <p:spPr>
          <a:xfrm>
            <a:off x="0" y="-7625"/>
            <a:ext cx="12192000" cy="6865625"/>
          </a:xfrm>
          <a:prstGeom prst="rect">
            <a:avLst/>
          </a:prstGeom>
          <a:solidFill>
            <a:srgbClr val="25881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6A2DDDEB-8ECD-444E-BC0B-77269F781C5F}"/>
              </a:ext>
            </a:extLst>
          </p:cNvPr>
          <p:cNvSpPr/>
          <p:nvPr/>
        </p:nvSpPr>
        <p:spPr>
          <a:xfrm>
            <a:off x="4724399" y="-622300"/>
            <a:ext cx="7747000" cy="7747000"/>
          </a:xfrm>
          <a:custGeom>
            <a:avLst/>
            <a:gdLst>
              <a:gd name="connsiteX0" fmla="*/ 7708900 w 7747000"/>
              <a:gd name="connsiteY0" fmla="*/ 723900 h 7747000"/>
              <a:gd name="connsiteX1" fmla="*/ 7708900 w 7747000"/>
              <a:gd name="connsiteY1" fmla="*/ 7747000 h 7747000"/>
              <a:gd name="connsiteX2" fmla="*/ 0 w 7747000"/>
              <a:gd name="connsiteY2" fmla="*/ 7747000 h 7747000"/>
              <a:gd name="connsiteX3" fmla="*/ 7747000 w 7747000"/>
              <a:gd name="connsiteY3" fmla="*/ 0 h 7747000"/>
              <a:gd name="connsiteX4" fmla="*/ 7747000 w 7747000"/>
              <a:gd name="connsiteY4" fmla="*/ 1143000 h 774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47000" h="7747000">
                <a:moveTo>
                  <a:pt x="7708900" y="723900"/>
                </a:moveTo>
                <a:lnTo>
                  <a:pt x="7708900" y="7747000"/>
                </a:lnTo>
                <a:lnTo>
                  <a:pt x="0" y="7747000"/>
                </a:lnTo>
                <a:lnTo>
                  <a:pt x="7747000" y="0"/>
                </a:lnTo>
                <a:lnTo>
                  <a:pt x="7747000" y="1143000"/>
                </a:lnTo>
              </a:path>
            </a:pathLst>
          </a:custGeom>
          <a:solidFill>
            <a:srgbClr val="1A80B6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79178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68250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Vrije vorm: vorm 7">
            <a:extLst>
              <a:ext uri="{FF2B5EF4-FFF2-40B4-BE49-F238E27FC236}">
                <a16:creationId xmlns:a16="http://schemas.microsoft.com/office/drawing/2014/main" id="{C1D4CA26-6F05-4994-BA46-E0DAC85EB45E}"/>
              </a:ext>
            </a:extLst>
          </p:cNvPr>
          <p:cNvSpPr/>
          <p:nvPr/>
        </p:nvSpPr>
        <p:spPr>
          <a:xfrm rot="13500000">
            <a:off x="10288822" y="6253998"/>
            <a:ext cx="1157202" cy="1157202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47625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3879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el en object - alt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rije vorm: vorm 5">
            <a:extLst>
              <a:ext uri="{FF2B5EF4-FFF2-40B4-BE49-F238E27FC236}">
                <a16:creationId xmlns:a16="http://schemas.microsoft.com/office/drawing/2014/main" id="{9FD9C8C0-4AEF-42AC-A04B-5DF029A07915}"/>
              </a:ext>
            </a:extLst>
          </p:cNvPr>
          <p:cNvSpPr/>
          <p:nvPr/>
        </p:nvSpPr>
        <p:spPr>
          <a:xfrm rot="8100000">
            <a:off x="11557653" y="4961426"/>
            <a:ext cx="1268693" cy="1268693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539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68250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001271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el en object - al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4817D107-E28C-44CF-A1CE-941769E35A46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B22552BC-0A7A-45B7-83F2-D843FE1449B5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68250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646548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575A89EF-3A8B-49A6-9C33-1E4F8BA4047E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E0AF7347-02D9-4736-BB7E-EC0E086F8DB9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204168703"/>
      </p:ext>
    </p:extLst>
  </p:cSld>
  <p:clrMapOvr>
    <a:masterClrMapping/>
  </p:clrMapOvr>
  <p:transition spd="slow"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3EE39723-ACA9-4F75-B73F-491D9F0EBB87}"/>
              </a:ext>
            </a:extLst>
          </p:cNvPr>
          <p:cNvSpPr/>
          <p:nvPr/>
        </p:nvSpPr>
        <p:spPr>
          <a:xfrm rot="8100000">
            <a:off x="11557653" y="4961426"/>
            <a:ext cx="1268693" cy="1268693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539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892014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7831EE4-C1F5-4143-9C1E-30F11F035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694" y="365125"/>
            <a:ext cx="1151964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18251DE-9F98-4D51-838B-9224758A12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693" y="1825625"/>
            <a:ext cx="11519647" cy="4667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059860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  <p:sldLayoutId id="2147483702" r:id="rId17"/>
  </p:sldLayoutIdLst>
  <p:transition spd="slow">
    <p:blinds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7" Type="http://schemas.openxmlformats.org/officeDocument/2006/relationships/image" Target="../media/image11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png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A91A7F7C-B7D1-48DD-8742-249CEB2248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Economische kringloop</a:t>
            </a:r>
          </a:p>
        </p:txBody>
      </p:sp>
      <p:sp>
        <p:nvSpPr>
          <p:cNvPr id="5" name="Ondertitel 4">
            <a:extLst>
              <a:ext uri="{FF2B5EF4-FFF2-40B4-BE49-F238E27FC236}">
                <a16:creationId xmlns:a16="http://schemas.microsoft.com/office/drawing/2014/main" id="{C634CFBA-B7EA-425D-BE64-DE532F4018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nationale rekening</a:t>
            </a:r>
          </a:p>
        </p:txBody>
      </p:sp>
    </p:spTree>
    <p:extLst>
      <p:ext uri="{BB962C8B-B14F-4D97-AF65-F5344CB8AC3E}">
        <p14:creationId xmlns:p14="http://schemas.microsoft.com/office/powerpoint/2010/main" val="3429858893"/>
      </p:ext>
    </p:extLst>
  </p:cSld>
  <p:clrMapOvr>
    <a:masterClrMapping/>
  </p:clrMapOvr>
  <p:transition spd="slow">
    <p:blinds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BF9679-8042-4FB2-87BD-E4F0A0F07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Uitbreiding met buitenland</a:t>
            </a:r>
          </a:p>
        </p:txBody>
      </p:sp>
      <p:sp>
        <p:nvSpPr>
          <p:cNvPr id="14" name="Tijdelijke aanduiding voor inhoud 13">
            <a:extLst>
              <a:ext uri="{FF2B5EF4-FFF2-40B4-BE49-F238E27FC236}">
                <a16:creationId xmlns:a16="http://schemas.microsoft.com/office/drawing/2014/main" id="{0084B011-AE55-420C-9D79-D5414A5F9AA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nl-NL" sz="2000" dirty="0"/>
              <a:t>Let op! GELDSTROMEN.</a:t>
            </a:r>
            <a:br>
              <a:rPr lang="nl-NL" sz="2000" dirty="0"/>
            </a:br>
            <a:r>
              <a:rPr lang="nl-NL" sz="2000" dirty="0"/>
              <a:t>Dus:</a:t>
            </a:r>
          </a:p>
          <a:p>
            <a:pPr lvl="1"/>
            <a:r>
              <a:rPr lang="nl-NL" b="1" dirty="0">
                <a:solidFill>
                  <a:srgbClr val="C00000"/>
                </a:solidFill>
              </a:rPr>
              <a:t>export (E)</a:t>
            </a:r>
            <a:r>
              <a:rPr lang="nl-NL" dirty="0"/>
              <a:t> = bedrijven ontvangen geld uit het buitenland</a:t>
            </a:r>
          </a:p>
          <a:p>
            <a:pPr lvl="1"/>
            <a:r>
              <a:rPr lang="nl-NL" b="1" dirty="0">
                <a:solidFill>
                  <a:srgbClr val="C00000"/>
                </a:solidFill>
              </a:rPr>
              <a:t>import (M)</a:t>
            </a:r>
            <a:r>
              <a:rPr lang="nl-NL" dirty="0"/>
              <a:t> = bedrijven betalen geld aan het buitenland</a:t>
            </a:r>
          </a:p>
          <a:p>
            <a:r>
              <a:rPr lang="nl-NL" sz="2000" dirty="0"/>
              <a:t>Wanneer het buitenland ons méér moet betalen dan zij ontvangen, moeten zij de benodigde euro’s kopen bij onze banken</a:t>
            </a:r>
            <a:br>
              <a:rPr lang="nl-NL" sz="2000" dirty="0"/>
            </a:br>
            <a:r>
              <a:rPr lang="nl-NL" sz="2000" dirty="0"/>
              <a:t>(of omgekeerd)</a:t>
            </a:r>
          </a:p>
          <a:p>
            <a:r>
              <a:rPr lang="nl-NL" sz="2000" dirty="0"/>
              <a:t>E-M = “saldo lopende rekening”</a:t>
            </a:r>
          </a:p>
          <a:p>
            <a:endParaRPr lang="nl-NL" sz="2000" dirty="0"/>
          </a:p>
        </p:txBody>
      </p:sp>
      <p:sp>
        <p:nvSpPr>
          <p:cNvPr id="25" name="Rechthoek 24">
            <a:extLst>
              <a:ext uri="{FF2B5EF4-FFF2-40B4-BE49-F238E27FC236}">
                <a16:creationId xmlns:a16="http://schemas.microsoft.com/office/drawing/2014/main" id="{89CB9EA3-6500-4723-852F-F47BA4E00DCC}"/>
              </a:ext>
            </a:extLst>
          </p:cNvPr>
          <p:cNvSpPr/>
          <p:nvPr/>
        </p:nvSpPr>
        <p:spPr>
          <a:xfrm>
            <a:off x="786833" y="6269183"/>
            <a:ext cx="1728000" cy="324000"/>
          </a:xfrm>
          <a:prstGeom prst="rect">
            <a:avLst/>
          </a:prstGeom>
          <a:solidFill>
            <a:srgbClr val="F26C36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buitenland</a:t>
            </a:r>
          </a:p>
        </p:txBody>
      </p:sp>
      <p:cxnSp>
        <p:nvCxnSpPr>
          <p:cNvPr id="28" name="Rechte verbindingslijn met pijl 27">
            <a:extLst>
              <a:ext uri="{FF2B5EF4-FFF2-40B4-BE49-F238E27FC236}">
                <a16:creationId xmlns:a16="http://schemas.microsoft.com/office/drawing/2014/main" id="{C2179754-0CEC-4012-B76C-53CD224593A7}"/>
              </a:ext>
            </a:extLst>
          </p:cNvPr>
          <p:cNvCxnSpPr>
            <a:cxnSpLocks/>
          </p:cNvCxnSpPr>
          <p:nvPr/>
        </p:nvCxnSpPr>
        <p:spPr>
          <a:xfrm>
            <a:off x="1277317" y="5521575"/>
            <a:ext cx="0" cy="7476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Rechte verbindingslijn met pijl 29">
            <a:extLst>
              <a:ext uri="{FF2B5EF4-FFF2-40B4-BE49-F238E27FC236}">
                <a16:creationId xmlns:a16="http://schemas.microsoft.com/office/drawing/2014/main" id="{B1E249FD-968D-4A6A-8B99-D133F541334C}"/>
              </a:ext>
            </a:extLst>
          </p:cNvPr>
          <p:cNvCxnSpPr>
            <a:cxnSpLocks/>
          </p:cNvCxnSpPr>
          <p:nvPr/>
        </p:nvCxnSpPr>
        <p:spPr>
          <a:xfrm flipV="1">
            <a:off x="2015551" y="5521575"/>
            <a:ext cx="0" cy="7476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Tekstvak 30">
            <a:extLst>
              <a:ext uri="{FF2B5EF4-FFF2-40B4-BE49-F238E27FC236}">
                <a16:creationId xmlns:a16="http://schemas.microsoft.com/office/drawing/2014/main" id="{73AF754E-6A58-44C7-B95E-44EB6EC7A8B0}"/>
              </a:ext>
            </a:extLst>
          </p:cNvPr>
          <p:cNvSpPr txBox="1"/>
          <p:nvPr/>
        </p:nvSpPr>
        <p:spPr>
          <a:xfrm>
            <a:off x="891847" y="5612491"/>
            <a:ext cx="4619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M</a:t>
            </a:r>
            <a:endParaRPr lang="nl-NL" sz="1600" b="1" baseline="-25000" dirty="0"/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98B34756-AFC5-4B09-B8C1-35C1D9802896}"/>
              </a:ext>
            </a:extLst>
          </p:cNvPr>
          <p:cNvSpPr txBox="1"/>
          <p:nvPr/>
        </p:nvSpPr>
        <p:spPr>
          <a:xfrm>
            <a:off x="1713732" y="5612491"/>
            <a:ext cx="3481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E</a:t>
            </a:r>
            <a:endParaRPr lang="nl-NL" sz="1600" b="1" baseline="-25000" dirty="0"/>
          </a:p>
        </p:txBody>
      </p:sp>
      <p:cxnSp>
        <p:nvCxnSpPr>
          <p:cNvPr id="33" name="Gebogen verbindingslijn 37">
            <a:extLst>
              <a:ext uri="{FF2B5EF4-FFF2-40B4-BE49-F238E27FC236}">
                <a16:creationId xmlns:a16="http://schemas.microsoft.com/office/drawing/2014/main" id="{DC4B39EF-1E6D-4DEF-BCAB-F8EA7BAF83C4}"/>
              </a:ext>
            </a:extLst>
          </p:cNvPr>
          <p:cNvCxnSpPr>
            <a:cxnSpLocks/>
            <a:stCxn id="25" idx="1"/>
          </p:cNvCxnSpPr>
          <p:nvPr/>
        </p:nvCxnSpPr>
        <p:spPr>
          <a:xfrm rot="10800000" flipH="1">
            <a:off x="786833" y="3745785"/>
            <a:ext cx="233538" cy="2685398"/>
          </a:xfrm>
          <a:prstGeom prst="bentConnector3">
            <a:avLst>
              <a:gd name="adj1" fmla="val -97886"/>
            </a:avLst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kstvak 33">
            <a:extLst>
              <a:ext uri="{FF2B5EF4-FFF2-40B4-BE49-F238E27FC236}">
                <a16:creationId xmlns:a16="http://schemas.microsoft.com/office/drawing/2014/main" id="{D66988B3-B60F-4A3C-80CF-66703C3261D8}"/>
              </a:ext>
            </a:extLst>
          </p:cNvPr>
          <p:cNvSpPr txBox="1"/>
          <p:nvPr/>
        </p:nvSpPr>
        <p:spPr>
          <a:xfrm>
            <a:off x="508673" y="4030996"/>
            <a:ext cx="7521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i="1" dirty="0">
                <a:solidFill>
                  <a:srgbClr val="760603"/>
                </a:solidFill>
              </a:rPr>
              <a:t>E-M</a:t>
            </a:r>
          </a:p>
        </p:txBody>
      </p:sp>
      <p:sp>
        <p:nvSpPr>
          <p:cNvPr id="64" name="Rechthoek 63">
            <a:extLst>
              <a:ext uri="{FF2B5EF4-FFF2-40B4-BE49-F238E27FC236}">
                <a16:creationId xmlns:a16="http://schemas.microsoft.com/office/drawing/2014/main" id="{49DF1A7A-B217-4EED-B77E-1B7C5D706218}"/>
              </a:ext>
            </a:extLst>
          </p:cNvPr>
          <p:cNvSpPr/>
          <p:nvPr/>
        </p:nvSpPr>
        <p:spPr>
          <a:xfrm>
            <a:off x="3371491" y="3609056"/>
            <a:ext cx="1728000" cy="324000"/>
          </a:xfrm>
          <a:prstGeom prst="rect">
            <a:avLst/>
          </a:prstGeom>
          <a:solidFill>
            <a:srgbClr val="51A04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overheid</a:t>
            </a:r>
          </a:p>
        </p:txBody>
      </p:sp>
      <p:cxnSp>
        <p:nvCxnSpPr>
          <p:cNvPr id="65" name="Gebogen verbindingslijn 8">
            <a:extLst>
              <a:ext uri="{FF2B5EF4-FFF2-40B4-BE49-F238E27FC236}">
                <a16:creationId xmlns:a16="http://schemas.microsoft.com/office/drawing/2014/main" id="{62D68A21-9A5D-48D0-86E3-D31AC393C0D4}"/>
              </a:ext>
            </a:extLst>
          </p:cNvPr>
          <p:cNvCxnSpPr>
            <a:cxnSpLocks/>
            <a:endCxn id="64" idx="0"/>
          </p:cNvCxnSpPr>
          <p:nvPr/>
        </p:nvCxnSpPr>
        <p:spPr>
          <a:xfrm>
            <a:off x="2547774" y="2146178"/>
            <a:ext cx="1687717" cy="146287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6" name="Gebogen verbindingslijn 9">
            <a:extLst>
              <a:ext uri="{FF2B5EF4-FFF2-40B4-BE49-F238E27FC236}">
                <a16:creationId xmlns:a16="http://schemas.microsoft.com/office/drawing/2014/main" id="{CE27642F-627F-4E14-ADD9-BF04E82D96D5}"/>
              </a:ext>
            </a:extLst>
          </p:cNvPr>
          <p:cNvCxnSpPr>
            <a:cxnSpLocks/>
            <a:stCxn id="64" idx="2"/>
          </p:cNvCxnSpPr>
          <p:nvPr/>
        </p:nvCxnSpPr>
        <p:spPr>
          <a:xfrm rot="5400000">
            <a:off x="2661990" y="3841285"/>
            <a:ext cx="1481731" cy="1665273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7" name="Tekstvak 66">
            <a:extLst>
              <a:ext uri="{FF2B5EF4-FFF2-40B4-BE49-F238E27FC236}">
                <a16:creationId xmlns:a16="http://schemas.microsoft.com/office/drawing/2014/main" id="{D26EBE82-D102-4DF2-8729-7BC56933C6FE}"/>
              </a:ext>
            </a:extLst>
          </p:cNvPr>
          <p:cNvSpPr txBox="1"/>
          <p:nvPr/>
        </p:nvSpPr>
        <p:spPr>
          <a:xfrm>
            <a:off x="4185467" y="2664876"/>
            <a:ext cx="36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B</a:t>
            </a:r>
            <a:endParaRPr lang="nl-NL" sz="1600" b="1" baseline="-25000" dirty="0"/>
          </a:p>
        </p:txBody>
      </p:sp>
      <p:cxnSp>
        <p:nvCxnSpPr>
          <p:cNvPr id="68" name="Rechte verbindingslijn met pijl 67">
            <a:extLst>
              <a:ext uri="{FF2B5EF4-FFF2-40B4-BE49-F238E27FC236}">
                <a16:creationId xmlns:a16="http://schemas.microsoft.com/office/drawing/2014/main" id="{541E1A8D-7FAF-46C5-A7A5-D38BB2687D5C}"/>
              </a:ext>
            </a:extLst>
          </p:cNvPr>
          <p:cNvCxnSpPr>
            <a:cxnSpLocks/>
            <a:stCxn id="76" idx="3"/>
            <a:endCxn id="64" idx="1"/>
          </p:cNvCxnSpPr>
          <p:nvPr/>
        </p:nvCxnSpPr>
        <p:spPr>
          <a:xfrm>
            <a:off x="2349508" y="3771056"/>
            <a:ext cx="1021983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Tekstvak 68">
            <a:extLst>
              <a:ext uri="{FF2B5EF4-FFF2-40B4-BE49-F238E27FC236}">
                <a16:creationId xmlns:a16="http://schemas.microsoft.com/office/drawing/2014/main" id="{5DBA4CCB-4F09-4F0E-A542-E8EE986F582B}"/>
              </a:ext>
            </a:extLst>
          </p:cNvPr>
          <p:cNvSpPr txBox="1"/>
          <p:nvPr/>
        </p:nvSpPr>
        <p:spPr>
          <a:xfrm>
            <a:off x="4185467" y="4394821"/>
            <a:ext cx="442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O</a:t>
            </a:r>
            <a:endParaRPr lang="nl-NL" sz="1600" b="1" baseline="-25000" dirty="0"/>
          </a:p>
        </p:txBody>
      </p:sp>
      <p:sp>
        <p:nvSpPr>
          <p:cNvPr id="70" name="Tekstvak 69">
            <a:extLst>
              <a:ext uri="{FF2B5EF4-FFF2-40B4-BE49-F238E27FC236}">
                <a16:creationId xmlns:a16="http://schemas.microsoft.com/office/drawing/2014/main" id="{39176A1B-3CBA-4382-A7A5-9A67EA6F0BB5}"/>
              </a:ext>
            </a:extLst>
          </p:cNvPr>
          <p:cNvSpPr txBox="1"/>
          <p:nvPr/>
        </p:nvSpPr>
        <p:spPr>
          <a:xfrm>
            <a:off x="2830615" y="3476117"/>
            <a:ext cx="7505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i="1" dirty="0">
                <a:solidFill>
                  <a:srgbClr val="760603"/>
                </a:solidFill>
              </a:rPr>
              <a:t>B-O</a:t>
            </a:r>
            <a:endParaRPr lang="nl-NL" sz="1200" b="1" i="1" baseline="-25000" dirty="0">
              <a:solidFill>
                <a:srgbClr val="760603"/>
              </a:solidFill>
            </a:endParaRPr>
          </a:p>
        </p:txBody>
      </p:sp>
      <p:cxnSp>
        <p:nvCxnSpPr>
          <p:cNvPr id="73" name="Gebogen verbindingslijn 6">
            <a:extLst>
              <a:ext uri="{FF2B5EF4-FFF2-40B4-BE49-F238E27FC236}">
                <a16:creationId xmlns:a16="http://schemas.microsoft.com/office/drawing/2014/main" id="{3D581FFE-73F4-44F1-B4D6-B92D9BF7041C}"/>
              </a:ext>
            </a:extLst>
          </p:cNvPr>
          <p:cNvCxnSpPr>
            <a:cxnSpLocks/>
            <a:stCxn id="82" idx="1"/>
            <a:endCxn id="77" idx="1"/>
          </p:cNvCxnSpPr>
          <p:nvPr/>
        </p:nvCxnSpPr>
        <p:spPr>
          <a:xfrm rot="10800000">
            <a:off x="831158" y="2213892"/>
            <a:ext cx="12700" cy="3114328"/>
          </a:xfrm>
          <a:prstGeom prst="bentConnector3">
            <a:avLst>
              <a:gd name="adj1" fmla="val 3909094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4" name="Gebogen verbindingslijn 7">
            <a:extLst>
              <a:ext uri="{FF2B5EF4-FFF2-40B4-BE49-F238E27FC236}">
                <a16:creationId xmlns:a16="http://schemas.microsoft.com/office/drawing/2014/main" id="{4406E646-29F2-42DE-8EA3-21A01C9ED6CA}"/>
              </a:ext>
            </a:extLst>
          </p:cNvPr>
          <p:cNvCxnSpPr>
            <a:cxnSpLocks/>
            <a:stCxn id="77" idx="3"/>
            <a:endCxn id="82" idx="3"/>
          </p:cNvCxnSpPr>
          <p:nvPr/>
        </p:nvCxnSpPr>
        <p:spPr>
          <a:xfrm flipH="1">
            <a:off x="2559158" y="2213892"/>
            <a:ext cx="190" cy="3114328"/>
          </a:xfrm>
          <a:prstGeom prst="bentConnector3">
            <a:avLst>
              <a:gd name="adj1" fmla="val -178651053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5" name="Tekstvak 74">
            <a:extLst>
              <a:ext uri="{FF2B5EF4-FFF2-40B4-BE49-F238E27FC236}">
                <a16:creationId xmlns:a16="http://schemas.microsoft.com/office/drawing/2014/main" id="{AACA79F0-6785-4689-8DAA-33C8C34C24E5}"/>
              </a:ext>
            </a:extLst>
          </p:cNvPr>
          <p:cNvSpPr txBox="1"/>
          <p:nvPr/>
        </p:nvSpPr>
        <p:spPr>
          <a:xfrm>
            <a:off x="2834943" y="2664876"/>
            <a:ext cx="425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C</a:t>
            </a:r>
            <a:endParaRPr lang="nl-NL" sz="1600" b="1" baseline="-25000" dirty="0"/>
          </a:p>
        </p:txBody>
      </p:sp>
      <p:sp>
        <p:nvSpPr>
          <p:cNvPr id="76" name="Rechthoek 75">
            <a:extLst>
              <a:ext uri="{FF2B5EF4-FFF2-40B4-BE49-F238E27FC236}">
                <a16:creationId xmlns:a16="http://schemas.microsoft.com/office/drawing/2014/main" id="{CA7EB08B-F6DD-4166-9214-9B2A49083C49}"/>
              </a:ext>
            </a:extLst>
          </p:cNvPr>
          <p:cNvSpPr/>
          <p:nvPr/>
        </p:nvSpPr>
        <p:spPr>
          <a:xfrm>
            <a:off x="1053508" y="3609056"/>
            <a:ext cx="1296000" cy="324000"/>
          </a:xfrm>
          <a:prstGeom prst="rect">
            <a:avLst/>
          </a:prstGeom>
          <a:solidFill>
            <a:srgbClr val="A7D79D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banken</a:t>
            </a:r>
          </a:p>
        </p:txBody>
      </p:sp>
      <p:sp>
        <p:nvSpPr>
          <p:cNvPr id="77" name="Rechthoek 76">
            <a:extLst>
              <a:ext uri="{FF2B5EF4-FFF2-40B4-BE49-F238E27FC236}">
                <a16:creationId xmlns:a16="http://schemas.microsoft.com/office/drawing/2014/main" id="{5EF380AC-EA77-4FAE-8BA1-6D4BBE03B172}"/>
              </a:ext>
            </a:extLst>
          </p:cNvPr>
          <p:cNvSpPr/>
          <p:nvPr/>
        </p:nvSpPr>
        <p:spPr>
          <a:xfrm>
            <a:off x="831158" y="2051892"/>
            <a:ext cx="1728190" cy="324000"/>
          </a:xfrm>
          <a:prstGeom prst="rect">
            <a:avLst/>
          </a:prstGeom>
          <a:solidFill>
            <a:srgbClr val="51A04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gezinnen</a:t>
            </a:r>
            <a:endParaRPr lang="nl-NL" sz="1400" b="1" dirty="0">
              <a:solidFill>
                <a:schemeClr val="tx1"/>
              </a:solidFill>
            </a:endParaRPr>
          </a:p>
        </p:txBody>
      </p:sp>
      <p:cxnSp>
        <p:nvCxnSpPr>
          <p:cNvPr id="78" name="Rechte verbindingslijn met pijl 77">
            <a:extLst>
              <a:ext uri="{FF2B5EF4-FFF2-40B4-BE49-F238E27FC236}">
                <a16:creationId xmlns:a16="http://schemas.microsoft.com/office/drawing/2014/main" id="{E5E59820-7561-4859-B5D1-6DE36B3A9DC1}"/>
              </a:ext>
            </a:extLst>
          </p:cNvPr>
          <p:cNvCxnSpPr>
            <a:cxnSpLocks/>
            <a:stCxn id="77" idx="2"/>
            <a:endCxn id="76" idx="0"/>
          </p:cNvCxnSpPr>
          <p:nvPr/>
        </p:nvCxnSpPr>
        <p:spPr>
          <a:xfrm>
            <a:off x="1695253" y="2375892"/>
            <a:ext cx="6255" cy="12331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9" name="Rechte verbindingslijn met pijl 78">
            <a:extLst>
              <a:ext uri="{FF2B5EF4-FFF2-40B4-BE49-F238E27FC236}">
                <a16:creationId xmlns:a16="http://schemas.microsoft.com/office/drawing/2014/main" id="{03065810-48D8-4C02-9044-0AF5717E38C3}"/>
              </a:ext>
            </a:extLst>
          </p:cNvPr>
          <p:cNvCxnSpPr>
            <a:cxnSpLocks/>
            <a:stCxn id="76" idx="2"/>
            <a:endCxn id="82" idx="0"/>
          </p:cNvCxnSpPr>
          <p:nvPr/>
        </p:nvCxnSpPr>
        <p:spPr>
          <a:xfrm flipH="1">
            <a:off x="1695158" y="3933056"/>
            <a:ext cx="6350" cy="12331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0" name="Tekstvak 79">
            <a:extLst>
              <a:ext uri="{FF2B5EF4-FFF2-40B4-BE49-F238E27FC236}">
                <a16:creationId xmlns:a16="http://schemas.microsoft.com/office/drawing/2014/main" id="{E166C8E2-BEE5-4F23-A8B3-0F0BD66D74A6}"/>
              </a:ext>
            </a:extLst>
          </p:cNvPr>
          <p:cNvSpPr txBox="1"/>
          <p:nvPr/>
        </p:nvSpPr>
        <p:spPr>
          <a:xfrm>
            <a:off x="1687205" y="2664876"/>
            <a:ext cx="3449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S</a:t>
            </a:r>
            <a:endParaRPr lang="nl-NL" sz="1600" b="1" baseline="-25000" dirty="0"/>
          </a:p>
        </p:txBody>
      </p:sp>
      <p:sp>
        <p:nvSpPr>
          <p:cNvPr id="81" name="Tekstvak 80">
            <a:extLst>
              <a:ext uri="{FF2B5EF4-FFF2-40B4-BE49-F238E27FC236}">
                <a16:creationId xmlns:a16="http://schemas.microsoft.com/office/drawing/2014/main" id="{4F4DD74E-CF02-4487-B6AB-0DDFA660A8A8}"/>
              </a:ext>
            </a:extLst>
          </p:cNvPr>
          <p:cNvSpPr txBox="1"/>
          <p:nvPr/>
        </p:nvSpPr>
        <p:spPr>
          <a:xfrm>
            <a:off x="1687205" y="3993231"/>
            <a:ext cx="394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I</a:t>
            </a:r>
            <a:r>
              <a:rPr lang="nl-NL" sz="2000" b="1" baseline="-25000" dirty="0"/>
              <a:t>n</a:t>
            </a:r>
            <a:endParaRPr lang="nl-NL" sz="1600" b="1" baseline="-25000" dirty="0"/>
          </a:p>
        </p:txBody>
      </p:sp>
      <p:sp>
        <p:nvSpPr>
          <p:cNvPr id="82" name="Rechthoek 81">
            <a:extLst>
              <a:ext uri="{FF2B5EF4-FFF2-40B4-BE49-F238E27FC236}">
                <a16:creationId xmlns:a16="http://schemas.microsoft.com/office/drawing/2014/main" id="{E77849B3-5F1C-4F3A-AF09-C42F2080A17A}"/>
              </a:ext>
            </a:extLst>
          </p:cNvPr>
          <p:cNvSpPr/>
          <p:nvPr/>
        </p:nvSpPr>
        <p:spPr>
          <a:xfrm>
            <a:off x="831158" y="5166220"/>
            <a:ext cx="1728000" cy="324000"/>
          </a:xfrm>
          <a:prstGeom prst="rect">
            <a:avLst/>
          </a:prstGeom>
          <a:solidFill>
            <a:srgbClr val="51A04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bedrijven</a:t>
            </a:r>
          </a:p>
        </p:txBody>
      </p:sp>
      <p:sp>
        <p:nvSpPr>
          <p:cNvPr id="83" name="Tekstvak 82">
            <a:extLst>
              <a:ext uri="{FF2B5EF4-FFF2-40B4-BE49-F238E27FC236}">
                <a16:creationId xmlns:a16="http://schemas.microsoft.com/office/drawing/2014/main" id="{00A31F1E-C0C3-41AC-A591-0890D6F0FFE0}"/>
              </a:ext>
            </a:extLst>
          </p:cNvPr>
          <p:cNvSpPr txBox="1"/>
          <p:nvPr/>
        </p:nvSpPr>
        <p:spPr>
          <a:xfrm>
            <a:off x="330700" y="2664876"/>
            <a:ext cx="498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err="1"/>
              <a:t>Y</a:t>
            </a:r>
            <a:r>
              <a:rPr lang="nl-NL" sz="2000" b="1" baseline="-25000" dirty="0" err="1"/>
              <a:t>n</a:t>
            </a:r>
            <a:endParaRPr lang="nl-NL" sz="1600" b="1" baseline="-25000" dirty="0"/>
          </a:p>
        </p:txBody>
      </p:sp>
      <p:sp>
        <p:nvSpPr>
          <p:cNvPr id="84" name="Vrije vorm: vorm 83">
            <a:extLst>
              <a:ext uri="{FF2B5EF4-FFF2-40B4-BE49-F238E27FC236}">
                <a16:creationId xmlns:a16="http://schemas.microsoft.com/office/drawing/2014/main" id="{E1B4287A-1205-4072-8A5A-FAA55F41BDED}"/>
              </a:ext>
            </a:extLst>
          </p:cNvPr>
          <p:cNvSpPr/>
          <p:nvPr/>
        </p:nvSpPr>
        <p:spPr>
          <a:xfrm flipV="1">
            <a:off x="1222509" y="4789874"/>
            <a:ext cx="908488" cy="376346"/>
          </a:xfrm>
          <a:custGeom>
            <a:avLst/>
            <a:gdLst>
              <a:gd name="connsiteX0" fmla="*/ 618837 w 618837"/>
              <a:gd name="connsiteY0" fmla="*/ 0 h 341745"/>
              <a:gd name="connsiteX1" fmla="*/ 618837 w 618837"/>
              <a:gd name="connsiteY1" fmla="*/ 341745 h 341745"/>
              <a:gd name="connsiteX2" fmla="*/ 0 w 618837"/>
              <a:gd name="connsiteY2" fmla="*/ 341745 h 341745"/>
              <a:gd name="connsiteX3" fmla="*/ 0 w 618837"/>
              <a:gd name="connsiteY3" fmla="*/ 18472 h 3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8837" h="341745">
                <a:moveTo>
                  <a:pt x="618837" y="0"/>
                </a:moveTo>
                <a:lnTo>
                  <a:pt x="618837" y="341745"/>
                </a:lnTo>
                <a:lnTo>
                  <a:pt x="0" y="341745"/>
                </a:lnTo>
                <a:lnTo>
                  <a:pt x="0" y="18472"/>
                </a:lnTo>
              </a:path>
            </a:pathLst>
          </a:custGeom>
          <a:noFill/>
          <a:ln>
            <a:prstDash val="dash"/>
            <a:tailEnd type="arrow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85" name="Tekstvak 84">
            <a:extLst>
              <a:ext uri="{FF2B5EF4-FFF2-40B4-BE49-F238E27FC236}">
                <a16:creationId xmlns:a16="http://schemas.microsoft.com/office/drawing/2014/main" id="{08650378-4D15-48E6-9A4F-AA99BD9F29E1}"/>
              </a:ext>
            </a:extLst>
          </p:cNvPr>
          <p:cNvSpPr txBox="1"/>
          <p:nvPr/>
        </p:nvSpPr>
        <p:spPr>
          <a:xfrm>
            <a:off x="2113992" y="4607359"/>
            <a:ext cx="4251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dirty="0"/>
              <a:t>A</a:t>
            </a:r>
            <a:endParaRPr lang="nl-NL" sz="1600" b="1" baseline="-25000" dirty="0"/>
          </a:p>
        </p:txBody>
      </p:sp>
      <p:sp>
        <p:nvSpPr>
          <p:cNvPr id="86" name="Tekstvak 85">
            <a:extLst>
              <a:ext uri="{FF2B5EF4-FFF2-40B4-BE49-F238E27FC236}">
                <a16:creationId xmlns:a16="http://schemas.microsoft.com/office/drawing/2014/main" id="{5ADFD17A-193B-47FE-A77D-343196B2BB9E}"/>
              </a:ext>
            </a:extLst>
          </p:cNvPr>
          <p:cNvSpPr txBox="1"/>
          <p:nvPr/>
        </p:nvSpPr>
        <p:spPr>
          <a:xfrm>
            <a:off x="830338" y="4591759"/>
            <a:ext cx="4251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600" b="1" dirty="0" err="1"/>
              <a:t>I</a:t>
            </a:r>
            <a:r>
              <a:rPr lang="nl-NL" sz="1600" b="1" baseline="-25000" dirty="0" err="1"/>
              <a:t>v</a:t>
            </a:r>
            <a:endParaRPr lang="nl-NL" sz="1600" b="1" baseline="-25000" dirty="0"/>
          </a:p>
        </p:txBody>
      </p:sp>
    </p:spTree>
    <p:extLst>
      <p:ext uri="{BB962C8B-B14F-4D97-AF65-F5344CB8AC3E}">
        <p14:creationId xmlns:p14="http://schemas.microsoft.com/office/powerpoint/2010/main" val="106020244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2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25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  <p:bldP spid="25" grpId="0" animBg="1"/>
      <p:bldP spid="31" grpId="0"/>
      <p:bldP spid="32" grpId="0"/>
      <p:bldP spid="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Rechthoek 173">
            <a:extLst>
              <a:ext uri="{FF2B5EF4-FFF2-40B4-BE49-F238E27FC236}">
                <a16:creationId xmlns:a16="http://schemas.microsoft.com/office/drawing/2014/main" id="{AE8EFE2C-F912-4B05-8AC6-3E14653F674F}"/>
              </a:ext>
            </a:extLst>
          </p:cNvPr>
          <p:cNvSpPr/>
          <p:nvPr/>
        </p:nvSpPr>
        <p:spPr>
          <a:xfrm>
            <a:off x="6889827" y="2409902"/>
            <a:ext cx="4968058" cy="14080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76" name="Rechthoek 175">
            <a:extLst>
              <a:ext uri="{FF2B5EF4-FFF2-40B4-BE49-F238E27FC236}">
                <a16:creationId xmlns:a16="http://schemas.microsoft.com/office/drawing/2014/main" id="{5C2E2964-DD56-4BDA-B2DA-A743E2AFC7E6}"/>
              </a:ext>
            </a:extLst>
          </p:cNvPr>
          <p:cNvSpPr/>
          <p:nvPr/>
        </p:nvSpPr>
        <p:spPr>
          <a:xfrm>
            <a:off x="6888582" y="4729360"/>
            <a:ext cx="4968058" cy="8790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9166847D-BA56-40FD-A523-1785505E2CB9}"/>
              </a:ext>
            </a:extLst>
          </p:cNvPr>
          <p:cNvSpPr/>
          <p:nvPr/>
        </p:nvSpPr>
        <p:spPr>
          <a:xfrm>
            <a:off x="6888582" y="1239675"/>
            <a:ext cx="4968058" cy="113709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75" name="Rechthoek 174">
            <a:extLst>
              <a:ext uri="{FF2B5EF4-FFF2-40B4-BE49-F238E27FC236}">
                <a16:creationId xmlns:a16="http://schemas.microsoft.com/office/drawing/2014/main" id="{E3FB4F1D-58F4-4F66-9652-266B637681E5}"/>
              </a:ext>
            </a:extLst>
          </p:cNvPr>
          <p:cNvSpPr/>
          <p:nvPr/>
        </p:nvSpPr>
        <p:spPr>
          <a:xfrm>
            <a:off x="6888582" y="3862508"/>
            <a:ext cx="4968058" cy="84118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77" name="Rechthoek 176">
            <a:extLst>
              <a:ext uri="{FF2B5EF4-FFF2-40B4-BE49-F238E27FC236}">
                <a16:creationId xmlns:a16="http://schemas.microsoft.com/office/drawing/2014/main" id="{429E66D7-2D5E-4107-8FCD-BA2291A820F3}"/>
              </a:ext>
            </a:extLst>
          </p:cNvPr>
          <p:cNvSpPr/>
          <p:nvPr/>
        </p:nvSpPr>
        <p:spPr>
          <a:xfrm>
            <a:off x="6888582" y="5633713"/>
            <a:ext cx="4968058" cy="117966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7BF9679-8042-4FB2-87BD-E4F0A0F07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Nationale rekeningen</a:t>
            </a:r>
            <a:br>
              <a:rPr lang="nl-NL" dirty="0"/>
            </a:br>
            <a:r>
              <a:rPr lang="nl-NL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 nationale boekhouding</a:t>
            </a:r>
            <a:endParaRPr lang="nl-NL" dirty="0"/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6A091308-91D2-4E7A-A493-3E95201BEFC1}"/>
              </a:ext>
            </a:extLst>
          </p:cNvPr>
          <p:cNvSpPr txBox="1"/>
          <p:nvPr/>
        </p:nvSpPr>
        <p:spPr>
          <a:xfrm>
            <a:off x="4628546" y="3773761"/>
            <a:ext cx="442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chemeClr val="bg1"/>
                </a:solidFill>
              </a:rPr>
              <a:t>O</a:t>
            </a:r>
            <a:endParaRPr lang="nl-NL" sz="1600" b="1" baseline="-25000" dirty="0">
              <a:solidFill>
                <a:schemeClr val="bg1"/>
              </a:solidFill>
            </a:endParaRPr>
          </a:p>
        </p:txBody>
      </p:sp>
      <p:sp>
        <p:nvSpPr>
          <p:cNvPr id="35" name="Tekstvak 34">
            <a:extLst>
              <a:ext uri="{FF2B5EF4-FFF2-40B4-BE49-F238E27FC236}">
                <a16:creationId xmlns:a16="http://schemas.microsoft.com/office/drawing/2014/main" id="{9FE1491D-825F-4670-B3BF-8312D05552A8}"/>
              </a:ext>
            </a:extLst>
          </p:cNvPr>
          <p:cNvSpPr txBox="1"/>
          <p:nvPr/>
        </p:nvSpPr>
        <p:spPr>
          <a:xfrm>
            <a:off x="7878359" y="885597"/>
            <a:ext cx="2610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Nationale rekeningen</a:t>
            </a:r>
          </a:p>
        </p:txBody>
      </p:sp>
      <p:cxnSp>
        <p:nvCxnSpPr>
          <p:cNvPr id="36" name="Rechte verbindingslijn 35">
            <a:extLst>
              <a:ext uri="{FF2B5EF4-FFF2-40B4-BE49-F238E27FC236}">
                <a16:creationId xmlns:a16="http://schemas.microsoft.com/office/drawing/2014/main" id="{2D2C1022-7E8E-4D7B-9863-7C2B382FAEFD}"/>
              </a:ext>
            </a:extLst>
          </p:cNvPr>
          <p:cNvCxnSpPr/>
          <p:nvPr/>
        </p:nvCxnSpPr>
        <p:spPr>
          <a:xfrm>
            <a:off x="6960096" y="1492941"/>
            <a:ext cx="468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echte verbindingslijn 36">
            <a:extLst>
              <a:ext uri="{FF2B5EF4-FFF2-40B4-BE49-F238E27FC236}">
                <a16:creationId xmlns:a16="http://schemas.microsoft.com/office/drawing/2014/main" id="{CA5109D7-3845-41CD-8A9A-5782CC6FB815}"/>
              </a:ext>
            </a:extLst>
          </p:cNvPr>
          <p:cNvCxnSpPr>
            <a:cxnSpLocks/>
          </p:cNvCxnSpPr>
          <p:nvPr/>
        </p:nvCxnSpPr>
        <p:spPr>
          <a:xfrm>
            <a:off x="9304782" y="1492941"/>
            <a:ext cx="0" cy="82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kstvak 37">
            <a:extLst>
              <a:ext uri="{FF2B5EF4-FFF2-40B4-BE49-F238E27FC236}">
                <a16:creationId xmlns:a16="http://schemas.microsoft.com/office/drawing/2014/main" id="{41D6A9BF-176C-4C08-9797-AD04E35528EC}"/>
              </a:ext>
            </a:extLst>
          </p:cNvPr>
          <p:cNvSpPr txBox="1"/>
          <p:nvPr/>
        </p:nvSpPr>
        <p:spPr>
          <a:xfrm>
            <a:off x="8808615" y="1224287"/>
            <a:ext cx="9829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dirty="0"/>
              <a:t>gezinnen</a:t>
            </a:r>
          </a:p>
        </p:txBody>
      </p:sp>
      <p:cxnSp>
        <p:nvCxnSpPr>
          <p:cNvPr id="39" name="Rechte verbindingslijn 38">
            <a:extLst>
              <a:ext uri="{FF2B5EF4-FFF2-40B4-BE49-F238E27FC236}">
                <a16:creationId xmlns:a16="http://schemas.microsoft.com/office/drawing/2014/main" id="{5F691BD1-32F0-4DC8-A1EE-4675611F2091}"/>
              </a:ext>
            </a:extLst>
          </p:cNvPr>
          <p:cNvCxnSpPr/>
          <p:nvPr/>
        </p:nvCxnSpPr>
        <p:spPr>
          <a:xfrm>
            <a:off x="6960096" y="2598405"/>
            <a:ext cx="468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echte verbindingslijn 39">
            <a:extLst>
              <a:ext uri="{FF2B5EF4-FFF2-40B4-BE49-F238E27FC236}">
                <a16:creationId xmlns:a16="http://schemas.microsoft.com/office/drawing/2014/main" id="{73F5472B-2665-4D1B-BA8F-368E9FDFEADC}"/>
              </a:ext>
            </a:extLst>
          </p:cNvPr>
          <p:cNvCxnSpPr>
            <a:cxnSpLocks/>
          </p:cNvCxnSpPr>
          <p:nvPr/>
        </p:nvCxnSpPr>
        <p:spPr>
          <a:xfrm>
            <a:off x="9304782" y="2598405"/>
            <a:ext cx="0" cy="117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kstvak 40">
            <a:extLst>
              <a:ext uri="{FF2B5EF4-FFF2-40B4-BE49-F238E27FC236}">
                <a16:creationId xmlns:a16="http://schemas.microsoft.com/office/drawing/2014/main" id="{6DF872F5-62CF-43B9-88CC-6594387CF652}"/>
              </a:ext>
            </a:extLst>
          </p:cNvPr>
          <p:cNvSpPr txBox="1"/>
          <p:nvPr/>
        </p:nvSpPr>
        <p:spPr>
          <a:xfrm>
            <a:off x="8808615" y="2331415"/>
            <a:ext cx="1008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dirty="0"/>
              <a:t>bedrijven</a:t>
            </a:r>
          </a:p>
        </p:txBody>
      </p:sp>
      <p:cxnSp>
        <p:nvCxnSpPr>
          <p:cNvPr id="42" name="Rechte verbindingslijn 41">
            <a:extLst>
              <a:ext uri="{FF2B5EF4-FFF2-40B4-BE49-F238E27FC236}">
                <a16:creationId xmlns:a16="http://schemas.microsoft.com/office/drawing/2014/main" id="{AD4A21F3-4DBE-448C-B2C2-1A36A6BC9D9F}"/>
              </a:ext>
            </a:extLst>
          </p:cNvPr>
          <p:cNvCxnSpPr/>
          <p:nvPr/>
        </p:nvCxnSpPr>
        <p:spPr>
          <a:xfrm>
            <a:off x="6960096" y="5844866"/>
            <a:ext cx="468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echte verbindingslijn 42">
            <a:extLst>
              <a:ext uri="{FF2B5EF4-FFF2-40B4-BE49-F238E27FC236}">
                <a16:creationId xmlns:a16="http://schemas.microsoft.com/office/drawing/2014/main" id="{626D345A-173D-4EDA-A94F-2999ACE7E06D}"/>
              </a:ext>
            </a:extLst>
          </p:cNvPr>
          <p:cNvCxnSpPr>
            <a:cxnSpLocks/>
          </p:cNvCxnSpPr>
          <p:nvPr/>
        </p:nvCxnSpPr>
        <p:spPr>
          <a:xfrm>
            <a:off x="9304782" y="5844866"/>
            <a:ext cx="0" cy="936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kstvak 43">
            <a:extLst>
              <a:ext uri="{FF2B5EF4-FFF2-40B4-BE49-F238E27FC236}">
                <a16:creationId xmlns:a16="http://schemas.microsoft.com/office/drawing/2014/main" id="{8D98E64D-F65C-4DDA-972D-991776F913A1}"/>
              </a:ext>
            </a:extLst>
          </p:cNvPr>
          <p:cNvSpPr txBox="1"/>
          <p:nvPr/>
        </p:nvSpPr>
        <p:spPr>
          <a:xfrm>
            <a:off x="8876619" y="5561954"/>
            <a:ext cx="8098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dirty="0"/>
              <a:t>banken</a:t>
            </a:r>
          </a:p>
        </p:txBody>
      </p:sp>
      <p:sp>
        <p:nvSpPr>
          <p:cNvPr id="45" name="Tekstvak 44">
            <a:extLst>
              <a:ext uri="{FF2B5EF4-FFF2-40B4-BE49-F238E27FC236}">
                <a16:creationId xmlns:a16="http://schemas.microsoft.com/office/drawing/2014/main" id="{4F35AE29-ABF4-4E06-9118-96A4290352BF}"/>
              </a:ext>
            </a:extLst>
          </p:cNvPr>
          <p:cNvSpPr txBox="1"/>
          <p:nvPr/>
        </p:nvSpPr>
        <p:spPr>
          <a:xfrm>
            <a:off x="6854935" y="1241602"/>
            <a:ext cx="1470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Bestedingen (UIT)</a:t>
            </a:r>
            <a:endParaRPr lang="nl-NL" sz="1400" dirty="0"/>
          </a:p>
        </p:txBody>
      </p:sp>
      <p:sp>
        <p:nvSpPr>
          <p:cNvPr id="46" name="Tekstvak 45">
            <a:extLst>
              <a:ext uri="{FF2B5EF4-FFF2-40B4-BE49-F238E27FC236}">
                <a16:creationId xmlns:a16="http://schemas.microsoft.com/office/drawing/2014/main" id="{FDD0E9CE-58EF-4538-9A96-4B5FD09A28D3}"/>
              </a:ext>
            </a:extLst>
          </p:cNvPr>
          <p:cNvSpPr txBox="1"/>
          <p:nvPr/>
        </p:nvSpPr>
        <p:spPr>
          <a:xfrm>
            <a:off x="10549096" y="1239675"/>
            <a:ext cx="11047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Middelen (IN)</a:t>
            </a:r>
            <a:endParaRPr lang="nl-NL" sz="1400" dirty="0"/>
          </a:p>
        </p:txBody>
      </p:sp>
      <p:sp>
        <p:nvSpPr>
          <p:cNvPr id="47" name="Tekstvak 46">
            <a:extLst>
              <a:ext uri="{FF2B5EF4-FFF2-40B4-BE49-F238E27FC236}">
                <a16:creationId xmlns:a16="http://schemas.microsoft.com/office/drawing/2014/main" id="{6E48B48C-8795-474B-A539-89582C40E093}"/>
              </a:ext>
            </a:extLst>
          </p:cNvPr>
          <p:cNvSpPr txBox="1"/>
          <p:nvPr/>
        </p:nvSpPr>
        <p:spPr>
          <a:xfrm>
            <a:off x="9242761" y="1476599"/>
            <a:ext cx="1402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beloning </a:t>
            </a:r>
            <a:r>
              <a:rPr lang="nl-NL" sz="1200" dirty="0" err="1"/>
              <a:t>prod.fac</a:t>
            </a:r>
            <a:r>
              <a:rPr lang="nl-NL" sz="1200" dirty="0"/>
              <a:t>.</a:t>
            </a:r>
            <a:endParaRPr lang="nl-NL" sz="1400" dirty="0"/>
          </a:p>
        </p:txBody>
      </p:sp>
      <p:sp>
        <p:nvSpPr>
          <p:cNvPr id="48" name="Tekstvak 47">
            <a:extLst>
              <a:ext uri="{FF2B5EF4-FFF2-40B4-BE49-F238E27FC236}">
                <a16:creationId xmlns:a16="http://schemas.microsoft.com/office/drawing/2014/main" id="{907ED2ED-7E90-4056-993E-DF948CF2FFF4}"/>
              </a:ext>
            </a:extLst>
          </p:cNvPr>
          <p:cNvSpPr txBox="1"/>
          <p:nvPr/>
        </p:nvSpPr>
        <p:spPr>
          <a:xfrm>
            <a:off x="6888582" y="1476599"/>
            <a:ext cx="1760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particuliere consumptie</a:t>
            </a:r>
            <a:endParaRPr lang="nl-NL" sz="1400" dirty="0"/>
          </a:p>
        </p:txBody>
      </p:sp>
      <p:sp>
        <p:nvSpPr>
          <p:cNvPr id="49" name="Tekstvak 48">
            <a:extLst>
              <a:ext uri="{FF2B5EF4-FFF2-40B4-BE49-F238E27FC236}">
                <a16:creationId xmlns:a16="http://schemas.microsoft.com/office/drawing/2014/main" id="{DB02CEFC-E0B7-4D05-A303-BE147FDCBBFE}"/>
              </a:ext>
            </a:extLst>
          </p:cNvPr>
          <p:cNvSpPr txBox="1"/>
          <p:nvPr/>
        </p:nvSpPr>
        <p:spPr>
          <a:xfrm>
            <a:off x="6888582" y="1882868"/>
            <a:ext cx="18181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particuliere besparingen</a:t>
            </a:r>
            <a:endParaRPr lang="nl-NL" sz="1400" dirty="0"/>
          </a:p>
        </p:txBody>
      </p:sp>
      <p:sp>
        <p:nvSpPr>
          <p:cNvPr id="50" name="Tekstvak 49">
            <a:extLst>
              <a:ext uri="{FF2B5EF4-FFF2-40B4-BE49-F238E27FC236}">
                <a16:creationId xmlns:a16="http://schemas.microsoft.com/office/drawing/2014/main" id="{82779000-692C-4ED2-A32E-3EF735E7D53C}"/>
              </a:ext>
            </a:extLst>
          </p:cNvPr>
          <p:cNvSpPr txBox="1"/>
          <p:nvPr/>
        </p:nvSpPr>
        <p:spPr>
          <a:xfrm>
            <a:off x="6888582" y="2579417"/>
            <a:ext cx="1402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beloning </a:t>
            </a:r>
            <a:r>
              <a:rPr lang="nl-NL" sz="1200" dirty="0" err="1"/>
              <a:t>prod.fac</a:t>
            </a:r>
            <a:r>
              <a:rPr lang="nl-NL" sz="1200" dirty="0"/>
              <a:t>.</a:t>
            </a:r>
            <a:endParaRPr lang="nl-NL" sz="1400" dirty="0"/>
          </a:p>
        </p:txBody>
      </p:sp>
      <p:sp>
        <p:nvSpPr>
          <p:cNvPr id="51" name="Tekstvak 50">
            <a:extLst>
              <a:ext uri="{FF2B5EF4-FFF2-40B4-BE49-F238E27FC236}">
                <a16:creationId xmlns:a16="http://schemas.microsoft.com/office/drawing/2014/main" id="{D7D71804-098B-4185-9CE7-A808CE4729B1}"/>
              </a:ext>
            </a:extLst>
          </p:cNvPr>
          <p:cNvSpPr txBox="1"/>
          <p:nvPr/>
        </p:nvSpPr>
        <p:spPr>
          <a:xfrm>
            <a:off x="6888582" y="2972735"/>
            <a:ext cx="1120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afschrijvingen</a:t>
            </a:r>
            <a:endParaRPr lang="nl-NL" sz="1400" dirty="0"/>
          </a:p>
        </p:txBody>
      </p:sp>
      <p:sp>
        <p:nvSpPr>
          <p:cNvPr id="52" name="Tekstvak 51">
            <a:extLst>
              <a:ext uri="{FF2B5EF4-FFF2-40B4-BE49-F238E27FC236}">
                <a16:creationId xmlns:a16="http://schemas.microsoft.com/office/drawing/2014/main" id="{1BCFB03F-3E77-4C71-A86D-B08115B9D988}"/>
              </a:ext>
            </a:extLst>
          </p:cNvPr>
          <p:cNvSpPr txBox="1"/>
          <p:nvPr/>
        </p:nvSpPr>
        <p:spPr>
          <a:xfrm>
            <a:off x="9242761" y="2579417"/>
            <a:ext cx="1760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particuliere consumptie</a:t>
            </a:r>
            <a:endParaRPr lang="nl-NL" sz="1400" dirty="0"/>
          </a:p>
        </p:txBody>
      </p:sp>
      <p:sp>
        <p:nvSpPr>
          <p:cNvPr id="53" name="Tekstvak 52">
            <a:extLst>
              <a:ext uri="{FF2B5EF4-FFF2-40B4-BE49-F238E27FC236}">
                <a16:creationId xmlns:a16="http://schemas.microsoft.com/office/drawing/2014/main" id="{8C45BF71-1446-4953-949A-00DDA6C00F6F}"/>
              </a:ext>
            </a:extLst>
          </p:cNvPr>
          <p:cNvSpPr txBox="1"/>
          <p:nvPr/>
        </p:nvSpPr>
        <p:spPr>
          <a:xfrm>
            <a:off x="9242761" y="2776076"/>
            <a:ext cx="1479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netto investeringen</a:t>
            </a:r>
            <a:endParaRPr lang="nl-NL" sz="1400" dirty="0"/>
          </a:p>
        </p:txBody>
      </p:sp>
      <p:sp>
        <p:nvSpPr>
          <p:cNvPr id="54" name="Tekstvak 53">
            <a:extLst>
              <a:ext uri="{FF2B5EF4-FFF2-40B4-BE49-F238E27FC236}">
                <a16:creationId xmlns:a16="http://schemas.microsoft.com/office/drawing/2014/main" id="{3A631DE5-DABC-4D14-B565-124A354674A3}"/>
              </a:ext>
            </a:extLst>
          </p:cNvPr>
          <p:cNvSpPr txBox="1"/>
          <p:nvPr/>
        </p:nvSpPr>
        <p:spPr>
          <a:xfrm>
            <a:off x="9242761" y="2972735"/>
            <a:ext cx="19207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vervangingsinvesteringen</a:t>
            </a:r>
            <a:endParaRPr lang="nl-NL" sz="1400" dirty="0"/>
          </a:p>
        </p:txBody>
      </p:sp>
      <p:sp>
        <p:nvSpPr>
          <p:cNvPr id="55" name="Tekstvak 54">
            <a:extLst>
              <a:ext uri="{FF2B5EF4-FFF2-40B4-BE49-F238E27FC236}">
                <a16:creationId xmlns:a16="http://schemas.microsoft.com/office/drawing/2014/main" id="{0F7EAA82-9175-404B-8C05-9704CAB8C4B8}"/>
              </a:ext>
            </a:extLst>
          </p:cNvPr>
          <p:cNvSpPr txBox="1"/>
          <p:nvPr/>
        </p:nvSpPr>
        <p:spPr>
          <a:xfrm>
            <a:off x="6888582" y="5822458"/>
            <a:ext cx="1479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netto investeringen</a:t>
            </a:r>
            <a:endParaRPr lang="nl-NL" sz="1400" dirty="0"/>
          </a:p>
        </p:txBody>
      </p:sp>
      <p:sp>
        <p:nvSpPr>
          <p:cNvPr id="56" name="Tekstvak 55">
            <a:extLst>
              <a:ext uri="{FF2B5EF4-FFF2-40B4-BE49-F238E27FC236}">
                <a16:creationId xmlns:a16="http://schemas.microsoft.com/office/drawing/2014/main" id="{D3E1F15D-3BE6-41D4-BF2A-3711440D3CB0}"/>
              </a:ext>
            </a:extLst>
          </p:cNvPr>
          <p:cNvSpPr txBox="1"/>
          <p:nvPr/>
        </p:nvSpPr>
        <p:spPr>
          <a:xfrm>
            <a:off x="6888582" y="6014522"/>
            <a:ext cx="19207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vervangingsinvesteringen</a:t>
            </a:r>
            <a:endParaRPr lang="nl-NL" sz="1400" dirty="0"/>
          </a:p>
        </p:txBody>
      </p:sp>
      <p:sp>
        <p:nvSpPr>
          <p:cNvPr id="57" name="Tekstvak 56">
            <a:extLst>
              <a:ext uri="{FF2B5EF4-FFF2-40B4-BE49-F238E27FC236}">
                <a16:creationId xmlns:a16="http://schemas.microsoft.com/office/drawing/2014/main" id="{EABCA01C-78C4-4149-8733-5A6D64F5257D}"/>
              </a:ext>
            </a:extLst>
          </p:cNvPr>
          <p:cNvSpPr txBox="1"/>
          <p:nvPr/>
        </p:nvSpPr>
        <p:spPr>
          <a:xfrm>
            <a:off x="9242761" y="5823191"/>
            <a:ext cx="18181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particuliere besparingen</a:t>
            </a:r>
            <a:endParaRPr lang="nl-NL" sz="1400" dirty="0"/>
          </a:p>
        </p:txBody>
      </p:sp>
      <p:sp>
        <p:nvSpPr>
          <p:cNvPr id="58" name="Tekstvak 57">
            <a:extLst>
              <a:ext uri="{FF2B5EF4-FFF2-40B4-BE49-F238E27FC236}">
                <a16:creationId xmlns:a16="http://schemas.microsoft.com/office/drawing/2014/main" id="{BEF9387A-C07C-42E2-BECB-30D357F8D519}"/>
              </a:ext>
            </a:extLst>
          </p:cNvPr>
          <p:cNvSpPr txBox="1"/>
          <p:nvPr/>
        </p:nvSpPr>
        <p:spPr>
          <a:xfrm>
            <a:off x="9242761" y="6021406"/>
            <a:ext cx="1120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afschrijvingen</a:t>
            </a:r>
            <a:endParaRPr lang="nl-NL" sz="1400" dirty="0"/>
          </a:p>
        </p:txBody>
      </p:sp>
      <p:sp>
        <p:nvSpPr>
          <p:cNvPr id="59" name="Tekstvak 58">
            <a:extLst>
              <a:ext uri="{FF2B5EF4-FFF2-40B4-BE49-F238E27FC236}">
                <a16:creationId xmlns:a16="http://schemas.microsoft.com/office/drawing/2014/main" id="{2697A289-57D2-4196-92DE-93AD77512018}"/>
              </a:ext>
            </a:extLst>
          </p:cNvPr>
          <p:cNvSpPr txBox="1"/>
          <p:nvPr/>
        </p:nvSpPr>
        <p:spPr>
          <a:xfrm>
            <a:off x="8880363" y="1475449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320</a:t>
            </a:r>
            <a:endParaRPr lang="nl-NL" sz="1400" dirty="0"/>
          </a:p>
        </p:txBody>
      </p:sp>
      <p:sp>
        <p:nvSpPr>
          <p:cNvPr id="60" name="Tekstvak 59">
            <a:extLst>
              <a:ext uri="{FF2B5EF4-FFF2-40B4-BE49-F238E27FC236}">
                <a16:creationId xmlns:a16="http://schemas.microsoft.com/office/drawing/2014/main" id="{1E953F23-E6D6-4843-BD99-50C7510F5B22}"/>
              </a:ext>
            </a:extLst>
          </p:cNvPr>
          <p:cNvSpPr txBox="1"/>
          <p:nvPr/>
        </p:nvSpPr>
        <p:spPr>
          <a:xfrm>
            <a:off x="11265366" y="1475657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555</a:t>
            </a:r>
            <a:endParaRPr lang="nl-NL" sz="1400" dirty="0"/>
          </a:p>
        </p:txBody>
      </p:sp>
      <p:sp>
        <p:nvSpPr>
          <p:cNvPr id="61" name="Tekstvak 60">
            <a:extLst>
              <a:ext uri="{FF2B5EF4-FFF2-40B4-BE49-F238E27FC236}">
                <a16:creationId xmlns:a16="http://schemas.microsoft.com/office/drawing/2014/main" id="{01DA57A5-FB9D-4AC6-A0EB-846A18563E46}"/>
              </a:ext>
            </a:extLst>
          </p:cNvPr>
          <p:cNvSpPr txBox="1"/>
          <p:nvPr/>
        </p:nvSpPr>
        <p:spPr>
          <a:xfrm>
            <a:off x="8880363" y="1880423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135</a:t>
            </a:r>
            <a:endParaRPr lang="nl-NL" sz="1400" dirty="0"/>
          </a:p>
        </p:txBody>
      </p:sp>
      <p:sp>
        <p:nvSpPr>
          <p:cNvPr id="62" name="Tekstvak 61">
            <a:extLst>
              <a:ext uri="{FF2B5EF4-FFF2-40B4-BE49-F238E27FC236}">
                <a16:creationId xmlns:a16="http://schemas.microsoft.com/office/drawing/2014/main" id="{025F7387-FF97-4208-8EEB-11433B534806}"/>
              </a:ext>
            </a:extLst>
          </p:cNvPr>
          <p:cNvSpPr txBox="1"/>
          <p:nvPr/>
        </p:nvSpPr>
        <p:spPr>
          <a:xfrm>
            <a:off x="11265366" y="2578829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320</a:t>
            </a:r>
            <a:endParaRPr lang="nl-NL" sz="1400" dirty="0"/>
          </a:p>
        </p:txBody>
      </p:sp>
      <p:sp>
        <p:nvSpPr>
          <p:cNvPr id="63" name="Tekstvak 62">
            <a:extLst>
              <a:ext uri="{FF2B5EF4-FFF2-40B4-BE49-F238E27FC236}">
                <a16:creationId xmlns:a16="http://schemas.microsoft.com/office/drawing/2014/main" id="{061C0C6E-CAC0-4AE8-8821-A11CBB45B80D}"/>
              </a:ext>
            </a:extLst>
          </p:cNvPr>
          <p:cNvSpPr txBox="1"/>
          <p:nvPr/>
        </p:nvSpPr>
        <p:spPr>
          <a:xfrm>
            <a:off x="8880363" y="2579051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555</a:t>
            </a:r>
            <a:endParaRPr lang="nl-NL" sz="1400" dirty="0"/>
          </a:p>
        </p:txBody>
      </p:sp>
      <p:sp>
        <p:nvSpPr>
          <p:cNvPr id="64" name="Tekstvak 63">
            <a:extLst>
              <a:ext uri="{FF2B5EF4-FFF2-40B4-BE49-F238E27FC236}">
                <a16:creationId xmlns:a16="http://schemas.microsoft.com/office/drawing/2014/main" id="{3C1C929D-969D-4282-902C-2D6B42102692}"/>
              </a:ext>
            </a:extLst>
          </p:cNvPr>
          <p:cNvSpPr txBox="1"/>
          <p:nvPr/>
        </p:nvSpPr>
        <p:spPr>
          <a:xfrm>
            <a:off x="11265366" y="5821152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135</a:t>
            </a:r>
            <a:endParaRPr lang="nl-NL" sz="1400" dirty="0"/>
          </a:p>
        </p:txBody>
      </p:sp>
      <p:sp>
        <p:nvSpPr>
          <p:cNvPr id="65" name="Tekstvak 64">
            <a:extLst>
              <a:ext uri="{FF2B5EF4-FFF2-40B4-BE49-F238E27FC236}">
                <a16:creationId xmlns:a16="http://schemas.microsoft.com/office/drawing/2014/main" id="{D28378B8-8035-49E2-A75F-93CB7AFDDC89}"/>
              </a:ext>
            </a:extLst>
          </p:cNvPr>
          <p:cNvSpPr txBox="1"/>
          <p:nvPr/>
        </p:nvSpPr>
        <p:spPr>
          <a:xfrm>
            <a:off x="8965323" y="2972735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40</a:t>
            </a:r>
            <a:endParaRPr lang="nl-NL" sz="1400" dirty="0"/>
          </a:p>
        </p:txBody>
      </p:sp>
      <p:sp>
        <p:nvSpPr>
          <p:cNvPr id="66" name="Tekstvak 65">
            <a:extLst>
              <a:ext uri="{FF2B5EF4-FFF2-40B4-BE49-F238E27FC236}">
                <a16:creationId xmlns:a16="http://schemas.microsoft.com/office/drawing/2014/main" id="{46D85845-9D8D-40CF-A254-4E5D44BDA879}"/>
              </a:ext>
            </a:extLst>
          </p:cNvPr>
          <p:cNvSpPr txBox="1"/>
          <p:nvPr/>
        </p:nvSpPr>
        <p:spPr>
          <a:xfrm>
            <a:off x="11350326" y="6019736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40</a:t>
            </a:r>
            <a:endParaRPr lang="nl-NL" sz="1400" dirty="0"/>
          </a:p>
        </p:txBody>
      </p:sp>
      <p:sp>
        <p:nvSpPr>
          <p:cNvPr id="67" name="Tekstvak 66">
            <a:extLst>
              <a:ext uri="{FF2B5EF4-FFF2-40B4-BE49-F238E27FC236}">
                <a16:creationId xmlns:a16="http://schemas.microsoft.com/office/drawing/2014/main" id="{04B36142-4257-410D-81C3-0C0B54CF97E9}"/>
              </a:ext>
            </a:extLst>
          </p:cNvPr>
          <p:cNvSpPr txBox="1"/>
          <p:nvPr/>
        </p:nvSpPr>
        <p:spPr>
          <a:xfrm>
            <a:off x="8965323" y="6009253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40</a:t>
            </a:r>
            <a:endParaRPr lang="nl-NL" sz="1400" dirty="0"/>
          </a:p>
        </p:txBody>
      </p:sp>
      <p:sp>
        <p:nvSpPr>
          <p:cNvPr id="68" name="Tekstvak 67">
            <a:extLst>
              <a:ext uri="{FF2B5EF4-FFF2-40B4-BE49-F238E27FC236}">
                <a16:creationId xmlns:a16="http://schemas.microsoft.com/office/drawing/2014/main" id="{762AEFFC-0DF0-4BF5-8C65-B96FA1AC928F}"/>
              </a:ext>
            </a:extLst>
          </p:cNvPr>
          <p:cNvSpPr txBox="1"/>
          <p:nvPr/>
        </p:nvSpPr>
        <p:spPr>
          <a:xfrm>
            <a:off x="11350326" y="2972021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40</a:t>
            </a:r>
            <a:endParaRPr lang="nl-NL" sz="1400" dirty="0"/>
          </a:p>
        </p:txBody>
      </p:sp>
      <p:sp>
        <p:nvSpPr>
          <p:cNvPr id="69" name="Tekstvak 68">
            <a:extLst>
              <a:ext uri="{FF2B5EF4-FFF2-40B4-BE49-F238E27FC236}">
                <a16:creationId xmlns:a16="http://schemas.microsoft.com/office/drawing/2014/main" id="{6DFAD549-DFB2-4930-AD7F-0C3445B4DBBE}"/>
              </a:ext>
            </a:extLst>
          </p:cNvPr>
          <p:cNvSpPr txBox="1"/>
          <p:nvPr/>
        </p:nvSpPr>
        <p:spPr>
          <a:xfrm>
            <a:off x="11265366" y="2775425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120</a:t>
            </a:r>
            <a:endParaRPr lang="nl-NL" sz="1400" dirty="0"/>
          </a:p>
        </p:txBody>
      </p:sp>
      <p:sp>
        <p:nvSpPr>
          <p:cNvPr id="70" name="Tekstvak 69">
            <a:extLst>
              <a:ext uri="{FF2B5EF4-FFF2-40B4-BE49-F238E27FC236}">
                <a16:creationId xmlns:a16="http://schemas.microsoft.com/office/drawing/2014/main" id="{347426C8-8423-464D-A575-5D4F242EAF62}"/>
              </a:ext>
            </a:extLst>
          </p:cNvPr>
          <p:cNvSpPr txBox="1"/>
          <p:nvPr/>
        </p:nvSpPr>
        <p:spPr>
          <a:xfrm>
            <a:off x="8880363" y="5820871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120</a:t>
            </a:r>
            <a:endParaRPr lang="nl-NL" sz="1400" dirty="0"/>
          </a:p>
        </p:txBody>
      </p:sp>
      <p:cxnSp>
        <p:nvCxnSpPr>
          <p:cNvPr id="71" name="Rechte verbindingslijn 70">
            <a:extLst>
              <a:ext uri="{FF2B5EF4-FFF2-40B4-BE49-F238E27FC236}">
                <a16:creationId xmlns:a16="http://schemas.microsoft.com/office/drawing/2014/main" id="{4513CE5F-BC8C-4E8E-88D6-D82B8A3340FE}"/>
              </a:ext>
            </a:extLst>
          </p:cNvPr>
          <p:cNvCxnSpPr/>
          <p:nvPr/>
        </p:nvCxnSpPr>
        <p:spPr>
          <a:xfrm>
            <a:off x="8888638" y="2126282"/>
            <a:ext cx="396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Rechte verbindingslijn 71">
            <a:extLst>
              <a:ext uri="{FF2B5EF4-FFF2-40B4-BE49-F238E27FC236}">
                <a16:creationId xmlns:a16="http://schemas.microsoft.com/office/drawing/2014/main" id="{027F253F-2ADD-460A-B3AC-6104AF634918}"/>
              </a:ext>
            </a:extLst>
          </p:cNvPr>
          <p:cNvCxnSpPr/>
          <p:nvPr/>
        </p:nvCxnSpPr>
        <p:spPr>
          <a:xfrm>
            <a:off x="11256848" y="2126282"/>
            <a:ext cx="396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Rechte verbindingslijn 72">
            <a:extLst>
              <a:ext uri="{FF2B5EF4-FFF2-40B4-BE49-F238E27FC236}">
                <a16:creationId xmlns:a16="http://schemas.microsoft.com/office/drawing/2014/main" id="{B5BA479E-35E4-42D7-9276-FBF25C14042A}"/>
              </a:ext>
            </a:extLst>
          </p:cNvPr>
          <p:cNvCxnSpPr/>
          <p:nvPr/>
        </p:nvCxnSpPr>
        <p:spPr>
          <a:xfrm>
            <a:off x="8888638" y="3591980"/>
            <a:ext cx="396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Rechte verbindingslijn 73">
            <a:extLst>
              <a:ext uri="{FF2B5EF4-FFF2-40B4-BE49-F238E27FC236}">
                <a16:creationId xmlns:a16="http://schemas.microsoft.com/office/drawing/2014/main" id="{8914705D-5506-4C88-B751-6E96456F33F2}"/>
              </a:ext>
            </a:extLst>
          </p:cNvPr>
          <p:cNvCxnSpPr/>
          <p:nvPr/>
        </p:nvCxnSpPr>
        <p:spPr>
          <a:xfrm>
            <a:off x="11256848" y="3591980"/>
            <a:ext cx="396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Rechte verbindingslijn 74">
            <a:extLst>
              <a:ext uri="{FF2B5EF4-FFF2-40B4-BE49-F238E27FC236}">
                <a16:creationId xmlns:a16="http://schemas.microsoft.com/office/drawing/2014/main" id="{FF2BAB83-03F7-406E-A8FB-C2DA21B66B8F}"/>
              </a:ext>
            </a:extLst>
          </p:cNvPr>
          <p:cNvCxnSpPr/>
          <p:nvPr/>
        </p:nvCxnSpPr>
        <p:spPr>
          <a:xfrm>
            <a:off x="8892348" y="6630854"/>
            <a:ext cx="396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Rechte verbindingslijn 75">
            <a:extLst>
              <a:ext uri="{FF2B5EF4-FFF2-40B4-BE49-F238E27FC236}">
                <a16:creationId xmlns:a16="http://schemas.microsoft.com/office/drawing/2014/main" id="{25008F33-AB6A-4546-B9EA-0C36D1E42B9D}"/>
              </a:ext>
            </a:extLst>
          </p:cNvPr>
          <p:cNvCxnSpPr/>
          <p:nvPr/>
        </p:nvCxnSpPr>
        <p:spPr>
          <a:xfrm>
            <a:off x="11260558" y="6630854"/>
            <a:ext cx="396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kstvak 76">
            <a:extLst>
              <a:ext uri="{FF2B5EF4-FFF2-40B4-BE49-F238E27FC236}">
                <a16:creationId xmlns:a16="http://schemas.microsoft.com/office/drawing/2014/main" id="{48F584A9-B8CB-42D4-93F5-DC7C5A6B136D}"/>
              </a:ext>
            </a:extLst>
          </p:cNvPr>
          <p:cNvSpPr txBox="1"/>
          <p:nvPr/>
        </p:nvSpPr>
        <p:spPr>
          <a:xfrm>
            <a:off x="11260558" y="2087672"/>
            <a:ext cx="444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/>
              <a:t>555</a:t>
            </a:r>
            <a:endParaRPr lang="nl-NL" sz="1400" b="1" dirty="0"/>
          </a:p>
        </p:txBody>
      </p:sp>
      <p:sp>
        <p:nvSpPr>
          <p:cNvPr id="78" name="Tekstvak 77">
            <a:extLst>
              <a:ext uri="{FF2B5EF4-FFF2-40B4-BE49-F238E27FC236}">
                <a16:creationId xmlns:a16="http://schemas.microsoft.com/office/drawing/2014/main" id="{D617A0F8-69BC-4594-8638-E86AD30D57C9}"/>
              </a:ext>
            </a:extLst>
          </p:cNvPr>
          <p:cNvSpPr txBox="1"/>
          <p:nvPr/>
        </p:nvSpPr>
        <p:spPr>
          <a:xfrm>
            <a:off x="8875555" y="2087671"/>
            <a:ext cx="444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/>
              <a:t>555</a:t>
            </a:r>
            <a:endParaRPr lang="nl-NL" sz="1400" b="1" dirty="0"/>
          </a:p>
        </p:txBody>
      </p:sp>
      <p:sp>
        <p:nvSpPr>
          <p:cNvPr id="79" name="Tekstvak 78">
            <a:extLst>
              <a:ext uri="{FF2B5EF4-FFF2-40B4-BE49-F238E27FC236}">
                <a16:creationId xmlns:a16="http://schemas.microsoft.com/office/drawing/2014/main" id="{075C810C-82E2-4A34-82A9-14AB851D586C}"/>
              </a:ext>
            </a:extLst>
          </p:cNvPr>
          <p:cNvSpPr txBox="1"/>
          <p:nvPr/>
        </p:nvSpPr>
        <p:spPr>
          <a:xfrm>
            <a:off x="11260558" y="3547748"/>
            <a:ext cx="444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/>
              <a:t>710</a:t>
            </a:r>
            <a:endParaRPr lang="nl-NL" sz="1400" b="1" dirty="0"/>
          </a:p>
        </p:txBody>
      </p:sp>
      <p:sp>
        <p:nvSpPr>
          <p:cNvPr id="80" name="Tekstvak 79">
            <a:extLst>
              <a:ext uri="{FF2B5EF4-FFF2-40B4-BE49-F238E27FC236}">
                <a16:creationId xmlns:a16="http://schemas.microsoft.com/office/drawing/2014/main" id="{010E1397-EEA7-400B-AE32-8E01BDCD1121}"/>
              </a:ext>
            </a:extLst>
          </p:cNvPr>
          <p:cNvSpPr txBox="1"/>
          <p:nvPr/>
        </p:nvSpPr>
        <p:spPr>
          <a:xfrm>
            <a:off x="8875555" y="3547748"/>
            <a:ext cx="444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/>
              <a:t>710</a:t>
            </a:r>
            <a:endParaRPr lang="nl-NL" sz="1400" b="1" dirty="0"/>
          </a:p>
        </p:txBody>
      </p:sp>
      <p:sp>
        <p:nvSpPr>
          <p:cNvPr id="81" name="Tekstvak 80">
            <a:extLst>
              <a:ext uri="{FF2B5EF4-FFF2-40B4-BE49-F238E27FC236}">
                <a16:creationId xmlns:a16="http://schemas.microsoft.com/office/drawing/2014/main" id="{B98AF3D8-85A6-463E-B434-8E67BCF9BDD7}"/>
              </a:ext>
            </a:extLst>
          </p:cNvPr>
          <p:cNvSpPr txBox="1"/>
          <p:nvPr/>
        </p:nvSpPr>
        <p:spPr>
          <a:xfrm>
            <a:off x="11260558" y="6592947"/>
            <a:ext cx="444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/>
              <a:t>175</a:t>
            </a:r>
            <a:endParaRPr lang="nl-NL" sz="1400" b="1" dirty="0"/>
          </a:p>
        </p:txBody>
      </p:sp>
      <p:sp>
        <p:nvSpPr>
          <p:cNvPr id="82" name="Tekstvak 81">
            <a:extLst>
              <a:ext uri="{FF2B5EF4-FFF2-40B4-BE49-F238E27FC236}">
                <a16:creationId xmlns:a16="http://schemas.microsoft.com/office/drawing/2014/main" id="{6585EBA9-A2B6-4D8F-9D39-AC7198321988}"/>
              </a:ext>
            </a:extLst>
          </p:cNvPr>
          <p:cNvSpPr txBox="1"/>
          <p:nvPr/>
        </p:nvSpPr>
        <p:spPr>
          <a:xfrm>
            <a:off x="8875555" y="6592946"/>
            <a:ext cx="444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/>
              <a:t>175</a:t>
            </a:r>
            <a:endParaRPr lang="nl-NL" sz="1400" b="1" dirty="0"/>
          </a:p>
        </p:txBody>
      </p:sp>
      <p:cxnSp>
        <p:nvCxnSpPr>
          <p:cNvPr id="99" name="Rechte verbindingslijn 98">
            <a:extLst>
              <a:ext uri="{FF2B5EF4-FFF2-40B4-BE49-F238E27FC236}">
                <a16:creationId xmlns:a16="http://schemas.microsoft.com/office/drawing/2014/main" id="{604FE7D3-33B9-4274-B085-F284A4241A48}"/>
              </a:ext>
            </a:extLst>
          </p:cNvPr>
          <p:cNvCxnSpPr/>
          <p:nvPr/>
        </p:nvCxnSpPr>
        <p:spPr>
          <a:xfrm>
            <a:off x="6960096" y="4055000"/>
            <a:ext cx="468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Rechte verbindingslijn 99">
            <a:extLst>
              <a:ext uri="{FF2B5EF4-FFF2-40B4-BE49-F238E27FC236}">
                <a16:creationId xmlns:a16="http://schemas.microsoft.com/office/drawing/2014/main" id="{D0F9803C-CFEF-43B7-8466-5295AD425351}"/>
              </a:ext>
            </a:extLst>
          </p:cNvPr>
          <p:cNvCxnSpPr>
            <a:cxnSpLocks/>
          </p:cNvCxnSpPr>
          <p:nvPr/>
        </p:nvCxnSpPr>
        <p:spPr>
          <a:xfrm>
            <a:off x="9304782" y="4055000"/>
            <a:ext cx="0" cy="612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kstvak 100">
            <a:extLst>
              <a:ext uri="{FF2B5EF4-FFF2-40B4-BE49-F238E27FC236}">
                <a16:creationId xmlns:a16="http://schemas.microsoft.com/office/drawing/2014/main" id="{0469B26E-D44D-47B2-8CC7-4BACA3842DD3}"/>
              </a:ext>
            </a:extLst>
          </p:cNvPr>
          <p:cNvSpPr txBox="1"/>
          <p:nvPr/>
        </p:nvSpPr>
        <p:spPr>
          <a:xfrm>
            <a:off x="8808615" y="3788010"/>
            <a:ext cx="9589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dirty="0"/>
              <a:t>overheid</a:t>
            </a:r>
          </a:p>
        </p:txBody>
      </p:sp>
      <p:sp>
        <p:nvSpPr>
          <p:cNvPr id="102" name="Tekstvak 101">
            <a:extLst>
              <a:ext uri="{FF2B5EF4-FFF2-40B4-BE49-F238E27FC236}">
                <a16:creationId xmlns:a16="http://schemas.microsoft.com/office/drawing/2014/main" id="{588FC218-5133-4819-94D7-19149C193756}"/>
              </a:ext>
            </a:extLst>
          </p:cNvPr>
          <p:cNvSpPr txBox="1"/>
          <p:nvPr/>
        </p:nvSpPr>
        <p:spPr>
          <a:xfrm>
            <a:off x="6888582" y="4036012"/>
            <a:ext cx="16818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overheidsbestedingen</a:t>
            </a:r>
            <a:endParaRPr lang="nl-NL" sz="1400" dirty="0"/>
          </a:p>
        </p:txBody>
      </p:sp>
      <p:sp>
        <p:nvSpPr>
          <p:cNvPr id="104" name="Tekstvak 103">
            <a:extLst>
              <a:ext uri="{FF2B5EF4-FFF2-40B4-BE49-F238E27FC236}">
                <a16:creationId xmlns:a16="http://schemas.microsoft.com/office/drawing/2014/main" id="{EFBD07EC-7005-4CCB-8AF8-8AA2002CE8F7}"/>
              </a:ext>
            </a:extLst>
          </p:cNvPr>
          <p:cNvSpPr txBox="1"/>
          <p:nvPr/>
        </p:nvSpPr>
        <p:spPr>
          <a:xfrm>
            <a:off x="9242761" y="4036012"/>
            <a:ext cx="9669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belastingen</a:t>
            </a:r>
            <a:endParaRPr lang="nl-NL" sz="1400" dirty="0"/>
          </a:p>
        </p:txBody>
      </p:sp>
      <p:sp>
        <p:nvSpPr>
          <p:cNvPr id="105" name="Tekstvak 104">
            <a:extLst>
              <a:ext uri="{FF2B5EF4-FFF2-40B4-BE49-F238E27FC236}">
                <a16:creationId xmlns:a16="http://schemas.microsoft.com/office/drawing/2014/main" id="{CC104F62-6A20-451C-99AB-C0EE1BEDCFC7}"/>
              </a:ext>
            </a:extLst>
          </p:cNvPr>
          <p:cNvSpPr txBox="1"/>
          <p:nvPr/>
        </p:nvSpPr>
        <p:spPr>
          <a:xfrm>
            <a:off x="9242761" y="4234289"/>
            <a:ext cx="12330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i="1" dirty="0"/>
              <a:t>overheidstekort</a:t>
            </a:r>
            <a:endParaRPr lang="nl-NL" sz="1400" i="1" dirty="0"/>
          </a:p>
        </p:txBody>
      </p:sp>
      <p:sp>
        <p:nvSpPr>
          <p:cNvPr id="107" name="Tekstvak 106">
            <a:extLst>
              <a:ext uri="{FF2B5EF4-FFF2-40B4-BE49-F238E27FC236}">
                <a16:creationId xmlns:a16="http://schemas.microsoft.com/office/drawing/2014/main" id="{D6FFC26C-BDBD-45BC-92F6-923561E7EBA7}"/>
              </a:ext>
            </a:extLst>
          </p:cNvPr>
          <p:cNvSpPr txBox="1"/>
          <p:nvPr/>
        </p:nvSpPr>
        <p:spPr>
          <a:xfrm>
            <a:off x="11265366" y="4035424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100</a:t>
            </a:r>
            <a:endParaRPr lang="nl-NL" sz="1400" dirty="0"/>
          </a:p>
        </p:txBody>
      </p:sp>
      <p:sp>
        <p:nvSpPr>
          <p:cNvPr id="108" name="Tekstvak 107">
            <a:extLst>
              <a:ext uri="{FF2B5EF4-FFF2-40B4-BE49-F238E27FC236}">
                <a16:creationId xmlns:a16="http://schemas.microsoft.com/office/drawing/2014/main" id="{F0793A27-353C-4586-9F6F-CCDA2FF902EB}"/>
              </a:ext>
            </a:extLst>
          </p:cNvPr>
          <p:cNvSpPr txBox="1"/>
          <p:nvPr/>
        </p:nvSpPr>
        <p:spPr>
          <a:xfrm>
            <a:off x="8880363" y="4035646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105</a:t>
            </a:r>
            <a:endParaRPr lang="nl-NL" sz="1400" dirty="0"/>
          </a:p>
        </p:txBody>
      </p:sp>
      <p:sp>
        <p:nvSpPr>
          <p:cNvPr id="111" name="Tekstvak 110">
            <a:extLst>
              <a:ext uri="{FF2B5EF4-FFF2-40B4-BE49-F238E27FC236}">
                <a16:creationId xmlns:a16="http://schemas.microsoft.com/office/drawing/2014/main" id="{AA3B50C8-B380-44AE-9AA0-961CEC674520}"/>
              </a:ext>
            </a:extLst>
          </p:cNvPr>
          <p:cNvSpPr txBox="1"/>
          <p:nvPr/>
        </p:nvSpPr>
        <p:spPr>
          <a:xfrm>
            <a:off x="11435284" y="4234289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5</a:t>
            </a:r>
            <a:endParaRPr lang="nl-NL" sz="1400" dirty="0"/>
          </a:p>
        </p:txBody>
      </p:sp>
      <p:cxnSp>
        <p:nvCxnSpPr>
          <p:cNvPr id="112" name="Rechte verbindingslijn 111">
            <a:extLst>
              <a:ext uri="{FF2B5EF4-FFF2-40B4-BE49-F238E27FC236}">
                <a16:creationId xmlns:a16="http://schemas.microsoft.com/office/drawing/2014/main" id="{64EA1917-743B-4204-B5DB-EE4EA017E364}"/>
              </a:ext>
            </a:extLst>
          </p:cNvPr>
          <p:cNvCxnSpPr/>
          <p:nvPr/>
        </p:nvCxnSpPr>
        <p:spPr>
          <a:xfrm>
            <a:off x="8888638" y="4458840"/>
            <a:ext cx="396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Rechte verbindingslijn 112">
            <a:extLst>
              <a:ext uri="{FF2B5EF4-FFF2-40B4-BE49-F238E27FC236}">
                <a16:creationId xmlns:a16="http://schemas.microsoft.com/office/drawing/2014/main" id="{EAE2377D-160D-44EE-B551-9E803FA22E37}"/>
              </a:ext>
            </a:extLst>
          </p:cNvPr>
          <p:cNvCxnSpPr/>
          <p:nvPr/>
        </p:nvCxnSpPr>
        <p:spPr>
          <a:xfrm>
            <a:off x="11256848" y="4458840"/>
            <a:ext cx="396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kstvak 113">
            <a:extLst>
              <a:ext uri="{FF2B5EF4-FFF2-40B4-BE49-F238E27FC236}">
                <a16:creationId xmlns:a16="http://schemas.microsoft.com/office/drawing/2014/main" id="{84C7A6FC-2852-4704-8789-BC340AF965CF}"/>
              </a:ext>
            </a:extLst>
          </p:cNvPr>
          <p:cNvSpPr txBox="1"/>
          <p:nvPr/>
        </p:nvSpPr>
        <p:spPr>
          <a:xfrm>
            <a:off x="11260558" y="4414608"/>
            <a:ext cx="444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/>
              <a:t>105</a:t>
            </a:r>
            <a:endParaRPr lang="nl-NL" sz="1400" b="1" dirty="0"/>
          </a:p>
        </p:txBody>
      </p:sp>
      <p:sp>
        <p:nvSpPr>
          <p:cNvPr id="115" name="Tekstvak 114">
            <a:extLst>
              <a:ext uri="{FF2B5EF4-FFF2-40B4-BE49-F238E27FC236}">
                <a16:creationId xmlns:a16="http://schemas.microsoft.com/office/drawing/2014/main" id="{0A2C986E-67FB-4D94-B254-016D46D01120}"/>
              </a:ext>
            </a:extLst>
          </p:cNvPr>
          <p:cNvSpPr txBox="1"/>
          <p:nvPr/>
        </p:nvSpPr>
        <p:spPr>
          <a:xfrm>
            <a:off x="8875555" y="4414607"/>
            <a:ext cx="444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/>
              <a:t>105</a:t>
            </a:r>
            <a:endParaRPr lang="nl-NL" sz="1400" b="1" dirty="0"/>
          </a:p>
        </p:txBody>
      </p:sp>
      <p:cxnSp>
        <p:nvCxnSpPr>
          <p:cNvPr id="130" name="Rechte verbindingslijn 129">
            <a:extLst>
              <a:ext uri="{FF2B5EF4-FFF2-40B4-BE49-F238E27FC236}">
                <a16:creationId xmlns:a16="http://schemas.microsoft.com/office/drawing/2014/main" id="{A7BF38B0-C6C1-4DB2-A319-C3FCE519059D}"/>
              </a:ext>
            </a:extLst>
          </p:cNvPr>
          <p:cNvCxnSpPr/>
          <p:nvPr/>
        </p:nvCxnSpPr>
        <p:spPr>
          <a:xfrm>
            <a:off x="6960096" y="4961770"/>
            <a:ext cx="468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Rechte verbindingslijn 130">
            <a:extLst>
              <a:ext uri="{FF2B5EF4-FFF2-40B4-BE49-F238E27FC236}">
                <a16:creationId xmlns:a16="http://schemas.microsoft.com/office/drawing/2014/main" id="{955812C1-62E5-42FE-AB8B-4100D877E889}"/>
              </a:ext>
            </a:extLst>
          </p:cNvPr>
          <p:cNvCxnSpPr>
            <a:cxnSpLocks/>
          </p:cNvCxnSpPr>
          <p:nvPr/>
        </p:nvCxnSpPr>
        <p:spPr>
          <a:xfrm>
            <a:off x="9304782" y="4961770"/>
            <a:ext cx="0" cy="612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kstvak 131">
            <a:extLst>
              <a:ext uri="{FF2B5EF4-FFF2-40B4-BE49-F238E27FC236}">
                <a16:creationId xmlns:a16="http://schemas.microsoft.com/office/drawing/2014/main" id="{B3756BE0-6192-4D19-8776-7FDDD0F71D5B}"/>
              </a:ext>
            </a:extLst>
          </p:cNvPr>
          <p:cNvSpPr txBox="1"/>
          <p:nvPr/>
        </p:nvSpPr>
        <p:spPr>
          <a:xfrm>
            <a:off x="8740486" y="4695695"/>
            <a:ext cx="11192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dirty="0"/>
              <a:t>buitenland</a:t>
            </a:r>
          </a:p>
        </p:txBody>
      </p:sp>
      <p:sp>
        <p:nvSpPr>
          <p:cNvPr id="133" name="Tekstvak 132">
            <a:extLst>
              <a:ext uri="{FF2B5EF4-FFF2-40B4-BE49-F238E27FC236}">
                <a16:creationId xmlns:a16="http://schemas.microsoft.com/office/drawing/2014/main" id="{389B519B-2902-49EA-A7BA-321BB02B0A25}"/>
              </a:ext>
            </a:extLst>
          </p:cNvPr>
          <p:cNvSpPr txBox="1"/>
          <p:nvPr/>
        </p:nvSpPr>
        <p:spPr>
          <a:xfrm>
            <a:off x="6888582" y="4942782"/>
            <a:ext cx="6110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export</a:t>
            </a:r>
            <a:endParaRPr lang="nl-NL" sz="1400" dirty="0"/>
          </a:p>
        </p:txBody>
      </p:sp>
      <p:sp>
        <p:nvSpPr>
          <p:cNvPr id="135" name="Tekstvak 134">
            <a:extLst>
              <a:ext uri="{FF2B5EF4-FFF2-40B4-BE49-F238E27FC236}">
                <a16:creationId xmlns:a16="http://schemas.microsoft.com/office/drawing/2014/main" id="{C1C5DE5A-4E1F-4AB7-8FC5-44B56B0FAFD9}"/>
              </a:ext>
            </a:extLst>
          </p:cNvPr>
          <p:cNvSpPr txBox="1"/>
          <p:nvPr/>
        </p:nvSpPr>
        <p:spPr>
          <a:xfrm>
            <a:off x="9242761" y="4942782"/>
            <a:ext cx="6110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import</a:t>
            </a:r>
            <a:endParaRPr lang="nl-NL" sz="1400" dirty="0"/>
          </a:p>
        </p:txBody>
      </p:sp>
      <p:sp>
        <p:nvSpPr>
          <p:cNvPr id="136" name="Tekstvak 135">
            <a:extLst>
              <a:ext uri="{FF2B5EF4-FFF2-40B4-BE49-F238E27FC236}">
                <a16:creationId xmlns:a16="http://schemas.microsoft.com/office/drawing/2014/main" id="{DFF306DF-9BEB-43CF-87C2-10E9F07C8907}"/>
              </a:ext>
            </a:extLst>
          </p:cNvPr>
          <p:cNvSpPr txBox="1"/>
          <p:nvPr/>
        </p:nvSpPr>
        <p:spPr>
          <a:xfrm>
            <a:off x="9242761" y="5141059"/>
            <a:ext cx="11240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i="1" dirty="0"/>
              <a:t>overschot LR</a:t>
            </a:r>
            <a:endParaRPr lang="nl-NL" sz="1400" i="1" dirty="0"/>
          </a:p>
        </p:txBody>
      </p:sp>
      <p:sp>
        <p:nvSpPr>
          <p:cNvPr id="137" name="Tekstvak 136">
            <a:extLst>
              <a:ext uri="{FF2B5EF4-FFF2-40B4-BE49-F238E27FC236}">
                <a16:creationId xmlns:a16="http://schemas.microsoft.com/office/drawing/2014/main" id="{DCDAB93C-B622-4046-91E6-7B0B57AB6563}"/>
              </a:ext>
            </a:extLst>
          </p:cNvPr>
          <p:cNvSpPr txBox="1"/>
          <p:nvPr/>
        </p:nvSpPr>
        <p:spPr>
          <a:xfrm>
            <a:off x="11265366" y="4942194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115</a:t>
            </a:r>
            <a:endParaRPr lang="nl-NL" sz="1400" dirty="0"/>
          </a:p>
        </p:txBody>
      </p:sp>
      <p:sp>
        <p:nvSpPr>
          <p:cNvPr id="138" name="Tekstvak 137">
            <a:extLst>
              <a:ext uri="{FF2B5EF4-FFF2-40B4-BE49-F238E27FC236}">
                <a16:creationId xmlns:a16="http://schemas.microsoft.com/office/drawing/2014/main" id="{BEB1C807-9C35-46AC-906B-0A423D1D0B20}"/>
              </a:ext>
            </a:extLst>
          </p:cNvPr>
          <p:cNvSpPr txBox="1"/>
          <p:nvPr/>
        </p:nvSpPr>
        <p:spPr>
          <a:xfrm>
            <a:off x="8880363" y="4942416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125</a:t>
            </a:r>
            <a:endParaRPr lang="nl-NL" sz="1400" dirty="0"/>
          </a:p>
        </p:txBody>
      </p:sp>
      <p:sp>
        <p:nvSpPr>
          <p:cNvPr id="140" name="Tekstvak 139">
            <a:extLst>
              <a:ext uri="{FF2B5EF4-FFF2-40B4-BE49-F238E27FC236}">
                <a16:creationId xmlns:a16="http://schemas.microsoft.com/office/drawing/2014/main" id="{9D38A578-EB1A-4897-86BA-55173FAC3DEB}"/>
              </a:ext>
            </a:extLst>
          </p:cNvPr>
          <p:cNvSpPr txBox="1"/>
          <p:nvPr/>
        </p:nvSpPr>
        <p:spPr>
          <a:xfrm>
            <a:off x="11350326" y="5141059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10</a:t>
            </a:r>
            <a:endParaRPr lang="nl-NL" sz="1400" dirty="0"/>
          </a:p>
        </p:txBody>
      </p:sp>
      <p:cxnSp>
        <p:nvCxnSpPr>
          <p:cNvPr id="141" name="Rechte verbindingslijn 140">
            <a:extLst>
              <a:ext uri="{FF2B5EF4-FFF2-40B4-BE49-F238E27FC236}">
                <a16:creationId xmlns:a16="http://schemas.microsoft.com/office/drawing/2014/main" id="{4C688F0B-0EC0-4975-B6E2-409AE9E13172}"/>
              </a:ext>
            </a:extLst>
          </p:cNvPr>
          <p:cNvCxnSpPr/>
          <p:nvPr/>
        </p:nvCxnSpPr>
        <p:spPr>
          <a:xfrm>
            <a:off x="8888638" y="5365610"/>
            <a:ext cx="396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Rechte verbindingslijn 141">
            <a:extLst>
              <a:ext uri="{FF2B5EF4-FFF2-40B4-BE49-F238E27FC236}">
                <a16:creationId xmlns:a16="http://schemas.microsoft.com/office/drawing/2014/main" id="{8EE6C685-B163-4860-9B39-7DCEF43DBEE9}"/>
              </a:ext>
            </a:extLst>
          </p:cNvPr>
          <p:cNvCxnSpPr/>
          <p:nvPr/>
        </p:nvCxnSpPr>
        <p:spPr>
          <a:xfrm>
            <a:off x="11256848" y="5365610"/>
            <a:ext cx="396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Tekstvak 142">
            <a:extLst>
              <a:ext uri="{FF2B5EF4-FFF2-40B4-BE49-F238E27FC236}">
                <a16:creationId xmlns:a16="http://schemas.microsoft.com/office/drawing/2014/main" id="{06BAF4AD-07F7-47F8-9ACF-E31E6E0A80D3}"/>
              </a:ext>
            </a:extLst>
          </p:cNvPr>
          <p:cNvSpPr txBox="1"/>
          <p:nvPr/>
        </p:nvSpPr>
        <p:spPr>
          <a:xfrm>
            <a:off x="11260558" y="5321378"/>
            <a:ext cx="444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/>
              <a:t>125</a:t>
            </a:r>
            <a:endParaRPr lang="nl-NL" sz="1400" b="1" dirty="0"/>
          </a:p>
        </p:txBody>
      </p:sp>
      <p:sp>
        <p:nvSpPr>
          <p:cNvPr id="144" name="Tekstvak 143">
            <a:extLst>
              <a:ext uri="{FF2B5EF4-FFF2-40B4-BE49-F238E27FC236}">
                <a16:creationId xmlns:a16="http://schemas.microsoft.com/office/drawing/2014/main" id="{06393713-D731-41D9-B036-E1C9F9292514}"/>
              </a:ext>
            </a:extLst>
          </p:cNvPr>
          <p:cNvSpPr txBox="1"/>
          <p:nvPr/>
        </p:nvSpPr>
        <p:spPr>
          <a:xfrm>
            <a:off x="8875555" y="5321377"/>
            <a:ext cx="444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/>
              <a:t>125</a:t>
            </a:r>
            <a:endParaRPr lang="nl-NL" sz="1400" b="1" dirty="0"/>
          </a:p>
        </p:txBody>
      </p:sp>
      <p:sp>
        <p:nvSpPr>
          <p:cNvPr id="148" name="Tekstvak 147">
            <a:extLst>
              <a:ext uri="{FF2B5EF4-FFF2-40B4-BE49-F238E27FC236}">
                <a16:creationId xmlns:a16="http://schemas.microsoft.com/office/drawing/2014/main" id="{1B34180D-CDA8-4DF7-836B-CBCE457B6486}"/>
              </a:ext>
            </a:extLst>
          </p:cNvPr>
          <p:cNvSpPr txBox="1"/>
          <p:nvPr/>
        </p:nvSpPr>
        <p:spPr>
          <a:xfrm>
            <a:off x="2860499" y="2933024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rgbClr val="0070C0"/>
                </a:solidFill>
              </a:rPr>
              <a:t>320</a:t>
            </a:r>
            <a:endParaRPr lang="nl-NL" sz="1400" dirty="0">
              <a:solidFill>
                <a:srgbClr val="0070C0"/>
              </a:solidFill>
            </a:endParaRPr>
          </a:p>
        </p:txBody>
      </p:sp>
      <p:sp>
        <p:nvSpPr>
          <p:cNvPr id="149" name="Tekstvak 148">
            <a:extLst>
              <a:ext uri="{FF2B5EF4-FFF2-40B4-BE49-F238E27FC236}">
                <a16:creationId xmlns:a16="http://schemas.microsoft.com/office/drawing/2014/main" id="{FDB77225-5DDF-4CF6-A5F3-26E8F6BB8AFA}"/>
              </a:ext>
            </a:extLst>
          </p:cNvPr>
          <p:cNvSpPr txBox="1"/>
          <p:nvPr/>
        </p:nvSpPr>
        <p:spPr>
          <a:xfrm>
            <a:off x="1674893" y="2986102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rgbClr val="0070C0"/>
                </a:solidFill>
              </a:rPr>
              <a:t>135</a:t>
            </a:r>
            <a:endParaRPr lang="nl-NL" sz="1400" dirty="0">
              <a:solidFill>
                <a:srgbClr val="0070C0"/>
              </a:solidFill>
            </a:endParaRPr>
          </a:p>
        </p:txBody>
      </p:sp>
      <p:sp>
        <p:nvSpPr>
          <p:cNvPr id="150" name="Tekstvak 149">
            <a:extLst>
              <a:ext uri="{FF2B5EF4-FFF2-40B4-BE49-F238E27FC236}">
                <a16:creationId xmlns:a16="http://schemas.microsoft.com/office/drawing/2014/main" id="{45833E75-E506-49B9-B9FB-7D011B448DA2}"/>
              </a:ext>
            </a:extLst>
          </p:cNvPr>
          <p:cNvSpPr txBox="1"/>
          <p:nvPr/>
        </p:nvSpPr>
        <p:spPr>
          <a:xfrm>
            <a:off x="340029" y="3024426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rgbClr val="0070C0"/>
                </a:solidFill>
              </a:rPr>
              <a:t>555</a:t>
            </a:r>
            <a:endParaRPr lang="nl-NL" sz="1400" dirty="0">
              <a:solidFill>
                <a:srgbClr val="0070C0"/>
              </a:solidFill>
            </a:endParaRPr>
          </a:p>
        </p:txBody>
      </p:sp>
      <p:sp>
        <p:nvSpPr>
          <p:cNvPr id="151" name="Tekstvak 150">
            <a:extLst>
              <a:ext uri="{FF2B5EF4-FFF2-40B4-BE49-F238E27FC236}">
                <a16:creationId xmlns:a16="http://schemas.microsoft.com/office/drawing/2014/main" id="{F2BDAB9C-0BCA-4AEB-9958-EEDD5A13B14D}"/>
              </a:ext>
            </a:extLst>
          </p:cNvPr>
          <p:cNvSpPr txBox="1"/>
          <p:nvPr/>
        </p:nvSpPr>
        <p:spPr>
          <a:xfrm>
            <a:off x="1661196" y="4371278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rgbClr val="0070C0"/>
                </a:solidFill>
              </a:rPr>
              <a:t>120</a:t>
            </a:r>
            <a:endParaRPr lang="nl-NL" sz="1400" dirty="0">
              <a:solidFill>
                <a:srgbClr val="0070C0"/>
              </a:solidFill>
            </a:endParaRPr>
          </a:p>
        </p:txBody>
      </p:sp>
      <p:sp>
        <p:nvSpPr>
          <p:cNvPr id="152" name="Tekstvak 151">
            <a:extLst>
              <a:ext uri="{FF2B5EF4-FFF2-40B4-BE49-F238E27FC236}">
                <a16:creationId xmlns:a16="http://schemas.microsoft.com/office/drawing/2014/main" id="{33480D0D-FFAC-4307-B70B-794A8478D0FE}"/>
              </a:ext>
            </a:extLst>
          </p:cNvPr>
          <p:cNvSpPr txBox="1"/>
          <p:nvPr/>
        </p:nvSpPr>
        <p:spPr>
          <a:xfrm>
            <a:off x="2103337" y="4832928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rgbClr val="0070C0"/>
                </a:solidFill>
              </a:rPr>
              <a:t>40</a:t>
            </a:r>
            <a:endParaRPr lang="nl-NL" sz="1400" dirty="0">
              <a:solidFill>
                <a:srgbClr val="0070C0"/>
              </a:solidFill>
            </a:endParaRPr>
          </a:p>
        </p:txBody>
      </p:sp>
      <p:sp>
        <p:nvSpPr>
          <p:cNvPr id="153" name="Tekstvak 152">
            <a:extLst>
              <a:ext uri="{FF2B5EF4-FFF2-40B4-BE49-F238E27FC236}">
                <a16:creationId xmlns:a16="http://schemas.microsoft.com/office/drawing/2014/main" id="{ADD7C95C-DA99-4EA6-A3EA-B812FDFE36F6}"/>
              </a:ext>
            </a:extLst>
          </p:cNvPr>
          <p:cNvSpPr txBox="1"/>
          <p:nvPr/>
        </p:nvSpPr>
        <p:spPr>
          <a:xfrm>
            <a:off x="896573" y="484273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rgbClr val="0070C0"/>
                </a:solidFill>
              </a:rPr>
              <a:t>40</a:t>
            </a:r>
            <a:endParaRPr lang="nl-NL" sz="1400" dirty="0">
              <a:solidFill>
                <a:srgbClr val="0070C0"/>
              </a:solidFill>
            </a:endParaRPr>
          </a:p>
        </p:txBody>
      </p:sp>
      <p:sp>
        <p:nvSpPr>
          <p:cNvPr id="156" name="Tekstvak 155">
            <a:extLst>
              <a:ext uri="{FF2B5EF4-FFF2-40B4-BE49-F238E27FC236}">
                <a16:creationId xmlns:a16="http://schemas.microsoft.com/office/drawing/2014/main" id="{10D9E86B-F16F-441E-BF5A-F197F0476BB9}"/>
              </a:ext>
            </a:extLst>
          </p:cNvPr>
          <p:cNvSpPr txBox="1"/>
          <p:nvPr/>
        </p:nvSpPr>
        <p:spPr>
          <a:xfrm>
            <a:off x="6888582" y="1676531"/>
            <a:ext cx="9669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belastingen</a:t>
            </a:r>
            <a:endParaRPr lang="nl-NL" sz="1400" dirty="0"/>
          </a:p>
        </p:txBody>
      </p:sp>
      <p:sp>
        <p:nvSpPr>
          <p:cNvPr id="157" name="Tekstvak 156">
            <a:extLst>
              <a:ext uri="{FF2B5EF4-FFF2-40B4-BE49-F238E27FC236}">
                <a16:creationId xmlns:a16="http://schemas.microsoft.com/office/drawing/2014/main" id="{3AE2EB14-379A-49A5-8583-36DCFEA82D4A}"/>
              </a:ext>
            </a:extLst>
          </p:cNvPr>
          <p:cNvSpPr txBox="1"/>
          <p:nvPr/>
        </p:nvSpPr>
        <p:spPr>
          <a:xfrm>
            <a:off x="8880363" y="1674086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100</a:t>
            </a:r>
            <a:endParaRPr lang="nl-NL" sz="1400" dirty="0"/>
          </a:p>
        </p:txBody>
      </p:sp>
      <p:sp>
        <p:nvSpPr>
          <p:cNvPr id="158" name="Tekstvak 157">
            <a:extLst>
              <a:ext uri="{FF2B5EF4-FFF2-40B4-BE49-F238E27FC236}">
                <a16:creationId xmlns:a16="http://schemas.microsoft.com/office/drawing/2014/main" id="{BDA700E7-37D1-4C5B-AED1-EFFA26E69A5D}"/>
              </a:ext>
            </a:extLst>
          </p:cNvPr>
          <p:cNvSpPr txBox="1"/>
          <p:nvPr/>
        </p:nvSpPr>
        <p:spPr>
          <a:xfrm>
            <a:off x="4194563" y="2946484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rgbClr val="0070C0"/>
                </a:solidFill>
              </a:rPr>
              <a:t>100</a:t>
            </a:r>
            <a:endParaRPr lang="nl-NL" sz="1400" dirty="0">
              <a:solidFill>
                <a:srgbClr val="0070C0"/>
              </a:solidFill>
            </a:endParaRPr>
          </a:p>
        </p:txBody>
      </p:sp>
      <p:sp>
        <p:nvSpPr>
          <p:cNvPr id="159" name="Tekstvak 158">
            <a:extLst>
              <a:ext uri="{FF2B5EF4-FFF2-40B4-BE49-F238E27FC236}">
                <a16:creationId xmlns:a16="http://schemas.microsoft.com/office/drawing/2014/main" id="{11EC1C5B-BE97-458D-B48D-90E1185AD864}"/>
              </a:ext>
            </a:extLst>
          </p:cNvPr>
          <p:cNvSpPr txBox="1"/>
          <p:nvPr/>
        </p:nvSpPr>
        <p:spPr>
          <a:xfrm>
            <a:off x="4192284" y="4701048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rgbClr val="0070C0"/>
                </a:solidFill>
              </a:rPr>
              <a:t>105</a:t>
            </a:r>
            <a:endParaRPr lang="nl-NL" sz="1400" dirty="0">
              <a:solidFill>
                <a:srgbClr val="0070C0"/>
              </a:solidFill>
            </a:endParaRPr>
          </a:p>
        </p:txBody>
      </p:sp>
      <p:sp>
        <p:nvSpPr>
          <p:cNvPr id="160" name="Tekstvak 159">
            <a:extLst>
              <a:ext uri="{FF2B5EF4-FFF2-40B4-BE49-F238E27FC236}">
                <a16:creationId xmlns:a16="http://schemas.microsoft.com/office/drawing/2014/main" id="{7530D95C-539F-473D-ACF2-76491A1E51DB}"/>
              </a:ext>
            </a:extLst>
          </p:cNvPr>
          <p:cNvSpPr txBox="1"/>
          <p:nvPr/>
        </p:nvSpPr>
        <p:spPr>
          <a:xfrm>
            <a:off x="2984339" y="3752043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i="1" dirty="0">
                <a:solidFill>
                  <a:srgbClr val="0070C0"/>
                </a:solidFill>
              </a:rPr>
              <a:t>5</a:t>
            </a:r>
            <a:endParaRPr lang="nl-NL" sz="1400" i="1" dirty="0">
              <a:solidFill>
                <a:srgbClr val="0070C0"/>
              </a:solidFill>
            </a:endParaRPr>
          </a:p>
        </p:txBody>
      </p:sp>
      <p:sp>
        <p:nvSpPr>
          <p:cNvPr id="161" name="Tekstvak 160">
            <a:extLst>
              <a:ext uri="{FF2B5EF4-FFF2-40B4-BE49-F238E27FC236}">
                <a16:creationId xmlns:a16="http://schemas.microsoft.com/office/drawing/2014/main" id="{0DA0FD09-47C2-4897-92F8-110A8816B909}"/>
              </a:ext>
            </a:extLst>
          </p:cNvPr>
          <p:cNvSpPr txBox="1"/>
          <p:nvPr/>
        </p:nvSpPr>
        <p:spPr>
          <a:xfrm>
            <a:off x="9244380" y="3359901"/>
            <a:ext cx="6110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export</a:t>
            </a:r>
            <a:endParaRPr lang="nl-NL" sz="1400" dirty="0"/>
          </a:p>
        </p:txBody>
      </p:sp>
      <p:sp>
        <p:nvSpPr>
          <p:cNvPr id="162" name="Tekstvak 161">
            <a:extLst>
              <a:ext uri="{FF2B5EF4-FFF2-40B4-BE49-F238E27FC236}">
                <a16:creationId xmlns:a16="http://schemas.microsoft.com/office/drawing/2014/main" id="{5D4B7A15-1532-439B-818E-159F4F7AE33E}"/>
              </a:ext>
            </a:extLst>
          </p:cNvPr>
          <p:cNvSpPr txBox="1"/>
          <p:nvPr/>
        </p:nvSpPr>
        <p:spPr>
          <a:xfrm>
            <a:off x="11265366" y="3359123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125</a:t>
            </a:r>
            <a:endParaRPr lang="nl-NL" sz="1400" dirty="0"/>
          </a:p>
        </p:txBody>
      </p:sp>
      <p:sp>
        <p:nvSpPr>
          <p:cNvPr id="163" name="Tekstvak 162">
            <a:extLst>
              <a:ext uri="{FF2B5EF4-FFF2-40B4-BE49-F238E27FC236}">
                <a16:creationId xmlns:a16="http://schemas.microsoft.com/office/drawing/2014/main" id="{C1A3C8F4-0129-46A4-A6B2-3E1F52E6DE1E}"/>
              </a:ext>
            </a:extLst>
          </p:cNvPr>
          <p:cNvSpPr txBox="1"/>
          <p:nvPr/>
        </p:nvSpPr>
        <p:spPr>
          <a:xfrm>
            <a:off x="6888582" y="3359901"/>
            <a:ext cx="6110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import</a:t>
            </a:r>
            <a:endParaRPr lang="nl-NL" sz="1400" dirty="0"/>
          </a:p>
        </p:txBody>
      </p:sp>
      <p:sp>
        <p:nvSpPr>
          <p:cNvPr id="164" name="Tekstvak 163">
            <a:extLst>
              <a:ext uri="{FF2B5EF4-FFF2-40B4-BE49-F238E27FC236}">
                <a16:creationId xmlns:a16="http://schemas.microsoft.com/office/drawing/2014/main" id="{20B8D696-18A8-4FCC-A6C0-451CCEF535F0}"/>
              </a:ext>
            </a:extLst>
          </p:cNvPr>
          <p:cNvSpPr txBox="1"/>
          <p:nvPr/>
        </p:nvSpPr>
        <p:spPr>
          <a:xfrm>
            <a:off x="8880363" y="3359901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115</a:t>
            </a:r>
            <a:endParaRPr lang="nl-NL" sz="1400" dirty="0"/>
          </a:p>
        </p:txBody>
      </p:sp>
      <p:sp>
        <p:nvSpPr>
          <p:cNvPr id="165" name="Tekstvak 164">
            <a:extLst>
              <a:ext uri="{FF2B5EF4-FFF2-40B4-BE49-F238E27FC236}">
                <a16:creationId xmlns:a16="http://schemas.microsoft.com/office/drawing/2014/main" id="{138F9F56-7F3E-45FD-8B5D-710CBF58775E}"/>
              </a:ext>
            </a:extLst>
          </p:cNvPr>
          <p:cNvSpPr txBox="1"/>
          <p:nvPr/>
        </p:nvSpPr>
        <p:spPr>
          <a:xfrm>
            <a:off x="9242761" y="3171939"/>
            <a:ext cx="16818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overheidsbestedingen</a:t>
            </a:r>
            <a:endParaRPr lang="nl-NL" sz="1400" dirty="0"/>
          </a:p>
        </p:txBody>
      </p:sp>
      <p:sp>
        <p:nvSpPr>
          <p:cNvPr id="166" name="Tekstvak 165">
            <a:extLst>
              <a:ext uri="{FF2B5EF4-FFF2-40B4-BE49-F238E27FC236}">
                <a16:creationId xmlns:a16="http://schemas.microsoft.com/office/drawing/2014/main" id="{2B50620D-6695-49F7-B11F-C18E88658115}"/>
              </a:ext>
            </a:extLst>
          </p:cNvPr>
          <p:cNvSpPr txBox="1"/>
          <p:nvPr/>
        </p:nvSpPr>
        <p:spPr>
          <a:xfrm>
            <a:off x="11265366" y="3171225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105</a:t>
            </a:r>
            <a:endParaRPr lang="nl-NL" sz="1400" dirty="0"/>
          </a:p>
        </p:txBody>
      </p:sp>
      <p:sp>
        <p:nvSpPr>
          <p:cNvPr id="167" name="Tekstvak 166">
            <a:extLst>
              <a:ext uri="{FF2B5EF4-FFF2-40B4-BE49-F238E27FC236}">
                <a16:creationId xmlns:a16="http://schemas.microsoft.com/office/drawing/2014/main" id="{886C4393-90C9-4EB5-9ACC-C48B7E9F2D4D}"/>
              </a:ext>
            </a:extLst>
          </p:cNvPr>
          <p:cNvSpPr txBox="1"/>
          <p:nvPr/>
        </p:nvSpPr>
        <p:spPr>
          <a:xfrm>
            <a:off x="6888582" y="6191293"/>
            <a:ext cx="12330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overheidstekort</a:t>
            </a:r>
            <a:endParaRPr lang="nl-NL" sz="1400" dirty="0"/>
          </a:p>
        </p:txBody>
      </p:sp>
      <p:sp>
        <p:nvSpPr>
          <p:cNvPr id="168" name="Tekstvak 167">
            <a:extLst>
              <a:ext uri="{FF2B5EF4-FFF2-40B4-BE49-F238E27FC236}">
                <a16:creationId xmlns:a16="http://schemas.microsoft.com/office/drawing/2014/main" id="{F8E536DB-7007-4AF3-A568-6A9E2A9091A1}"/>
              </a:ext>
            </a:extLst>
          </p:cNvPr>
          <p:cNvSpPr txBox="1"/>
          <p:nvPr/>
        </p:nvSpPr>
        <p:spPr>
          <a:xfrm>
            <a:off x="6888582" y="6383357"/>
            <a:ext cx="11240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overschot LR</a:t>
            </a:r>
            <a:endParaRPr lang="nl-NL" sz="1400" dirty="0"/>
          </a:p>
        </p:txBody>
      </p:sp>
      <p:sp>
        <p:nvSpPr>
          <p:cNvPr id="169" name="Tekstvak 168">
            <a:extLst>
              <a:ext uri="{FF2B5EF4-FFF2-40B4-BE49-F238E27FC236}">
                <a16:creationId xmlns:a16="http://schemas.microsoft.com/office/drawing/2014/main" id="{547B47E6-DDD1-4554-8255-65B35CB1F77E}"/>
              </a:ext>
            </a:extLst>
          </p:cNvPr>
          <p:cNvSpPr txBox="1"/>
          <p:nvPr/>
        </p:nvSpPr>
        <p:spPr>
          <a:xfrm>
            <a:off x="8965323" y="6378088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10</a:t>
            </a:r>
            <a:endParaRPr lang="nl-NL" sz="1400" dirty="0"/>
          </a:p>
        </p:txBody>
      </p:sp>
      <p:sp>
        <p:nvSpPr>
          <p:cNvPr id="170" name="Tekstvak 169">
            <a:extLst>
              <a:ext uri="{FF2B5EF4-FFF2-40B4-BE49-F238E27FC236}">
                <a16:creationId xmlns:a16="http://schemas.microsoft.com/office/drawing/2014/main" id="{AEDA967C-A7B1-48B1-B41B-BE4BBEFC26CE}"/>
              </a:ext>
            </a:extLst>
          </p:cNvPr>
          <p:cNvSpPr txBox="1"/>
          <p:nvPr/>
        </p:nvSpPr>
        <p:spPr>
          <a:xfrm>
            <a:off x="9050281" y="6189706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5</a:t>
            </a:r>
            <a:endParaRPr lang="nl-NL" sz="1400" dirty="0"/>
          </a:p>
        </p:txBody>
      </p:sp>
      <p:sp>
        <p:nvSpPr>
          <p:cNvPr id="171" name="Tekstvak 170">
            <a:extLst>
              <a:ext uri="{FF2B5EF4-FFF2-40B4-BE49-F238E27FC236}">
                <a16:creationId xmlns:a16="http://schemas.microsoft.com/office/drawing/2014/main" id="{D0BAEB87-8DD7-407E-808F-64AA85617089}"/>
              </a:ext>
            </a:extLst>
          </p:cNvPr>
          <p:cNvSpPr txBox="1"/>
          <p:nvPr/>
        </p:nvSpPr>
        <p:spPr>
          <a:xfrm>
            <a:off x="1961819" y="5706365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rgbClr val="0070C0"/>
                </a:solidFill>
              </a:rPr>
              <a:t>125</a:t>
            </a:r>
            <a:endParaRPr lang="nl-NL" sz="1400" dirty="0">
              <a:solidFill>
                <a:srgbClr val="0070C0"/>
              </a:solidFill>
            </a:endParaRPr>
          </a:p>
        </p:txBody>
      </p:sp>
      <p:sp>
        <p:nvSpPr>
          <p:cNvPr id="172" name="Tekstvak 171">
            <a:extLst>
              <a:ext uri="{FF2B5EF4-FFF2-40B4-BE49-F238E27FC236}">
                <a16:creationId xmlns:a16="http://schemas.microsoft.com/office/drawing/2014/main" id="{8C83E31A-A347-4154-9109-CD17DA3BC75C}"/>
              </a:ext>
            </a:extLst>
          </p:cNvPr>
          <p:cNvSpPr txBox="1"/>
          <p:nvPr/>
        </p:nvSpPr>
        <p:spPr>
          <a:xfrm>
            <a:off x="1227836" y="5706366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rgbClr val="0070C0"/>
                </a:solidFill>
              </a:rPr>
              <a:t>115</a:t>
            </a:r>
            <a:endParaRPr lang="nl-NL" sz="1400" dirty="0">
              <a:solidFill>
                <a:srgbClr val="0070C0"/>
              </a:solidFill>
            </a:endParaRPr>
          </a:p>
        </p:txBody>
      </p:sp>
      <p:sp>
        <p:nvSpPr>
          <p:cNvPr id="173" name="Tekstvak 172">
            <a:extLst>
              <a:ext uri="{FF2B5EF4-FFF2-40B4-BE49-F238E27FC236}">
                <a16:creationId xmlns:a16="http://schemas.microsoft.com/office/drawing/2014/main" id="{EACBBF02-1403-43FC-9C7D-CB5D240417CC}"/>
              </a:ext>
            </a:extLst>
          </p:cNvPr>
          <p:cNvSpPr txBox="1"/>
          <p:nvPr/>
        </p:nvSpPr>
        <p:spPr>
          <a:xfrm>
            <a:off x="510256" y="4272639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i="1" dirty="0">
                <a:solidFill>
                  <a:srgbClr val="0070C0"/>
                </a:solidFill>
              </a:rPr>
              <a:t>10</a:t>
            </a:r>
            <a:endParaRPr lang="nl-NL" sz="1400" i="1" dirty="0">
              <a:solidFill>
                <a:srgbClr val="0070C0"/>
              </a:solidFill>
            </a:endParaRPr>
          </a:p>
        </p:txBody>
      </p:sp>
      <p:sp>
        <p:nvSpPr>
          <p:cNvPr id="139" name="Rechthoek 138">
            <a:extLst>
              <a:ext uri="{FF2B5EF4-FFF2-40B4-BE49-F238E27FC236}">
                <a16:creationId xmlns:a16="http://schemas.microsoft.com/office/drawing/2014/main" id="{94D1189E-CC83-4D33-9D2A-617C07D01F2C}"/>
              </a:ext>
            </a:extLst>
          </p:cNvPr>
          <p:cNvSpPr/>
          <p:nvPr/>
        </p:nvSpPr>
        <p:spPr>
          <a:xfrm>
            <a:off x="786833" y="6269183"/>
            <a:ext cx="1728000" cy="324000"/>
          </a:xfrm>
          <a:prstGeom prst="rect">
            <a:avLst/>
          </a:prstGeom>
          <a:solidFill>
            <a:srgbClr val="F26C36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buitenland</a:t>
            </a:r>
          </a:p>
        </p:txBody>
      </p:sp>
      <p:cxnSp>
        <p:nvCxnSpPr>
          <p:cNvPr id="154" name="Rechte verbindingslijn met pijl 153">
            <a:extLst>
              <a:ext uri="{FF2B5EF4-FFF2-40B4-BE49-F238E27FC236}">
                <a16:creationId xmlns:a16="http://schemas.microsoft.com/office/drawing/2014/main" id="{DD440387-BF70-4317-AF9E-E2190EFF7957}"/>
              </a:ext>
            </a:extLst>
          </p:cNvPr>
          <p:cNvCxnSpPr>
            <a:cxnSpLocks/>
          </p:cNvCxnSpPr>
          <p:nvPr/>
        </p:nvCxnSpPr>
        <p:spPr>
          <a:xfrm>
            <a:off x="1277317" y="5521575"/>
            <a:ext cx="0" cy="7476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5" name="Rechte verbindingslijn met pijl 154">
            <a:extLst>
              <a:ext uri="{FF2B5EF4-FFF2-40B4-BE49-F238E27FC236}">
                <a16:creationId xmlns:a16="http://schemas.microsoft.com/office/drawing/2014/main" id="{A5B48709-9F0F-46CF-9A98-DBFEE0E31692}"/>
              </a:ext>
            </a:extLst>
          </p:cNvPr>
          <p:cNvCxnSpPr>
            <a:cxnSpLocks/>
          </p:cNvCxnSpPr>
          <p:nvPr/>
        </p:nvCxnSpPr>
        <p:spPr>
          <a:xfrm flipV="1">
            <a:off x="2015551" y="5521575"/>
            <a:ext cx="0" cy="7476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0" name="Tekstvak 179">
            <a:extLst>
              <a:ext uri="{FF2B5EF4-FFF2-40B4-BE49-F238E27FC236}">
                <a16:creationId xmlns:a16="http://schemas.microsoft.com/office/drawing/2014/main" id="{5BBBDE1A-3D1F-4227-982D-C7ECB051FE59}"/>
              </a:ext>
            </a:extLst>
          </p:cNvPr>
          <p:cNvSpPr txBox="1"/>
          <p:nvPr/>
        </p:nvSpPr>
        <p:spPr>
          <a:xfrm>
            <a:off x="891847" y="5612491"/>
            <a:ext cx="4619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M</a:t>
            </a:r>
            <a:endParaRPr lang="nl-NL" sz="1600" b="1" baseline="-25000" dirty="0"/>
          </a:p>
        </p:txBody>
      </p:sp>
      <p:sp>
        <p:nvSpPr>
          <p:cNvPr id="181" name="Tekstvak 180">
            <a:extLst>
              <a:ext uri="{FF2B5EF4-FFF2-40B4-BE49-F238E27FC236}">
                <a16:creationId xmlns:a16="http://schemas.microsoft.com/office/drawing/2014/main" id="{0C5B7B50-5BD1-404A-B0CA-177D48A3BC5E}"/>
              </a:ext>
            </a:extLst>
          </p:cNvPr>
          <p:cNvSpPr txBox="1"/>
          <p:nvPr/>
        </p:nvSpPr>
        <p:spPr>
          <a:xfrm>
            <a:off x="1713732" y="5612491"/>
            <a:ext cx="3481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E</a:t>
            </a:r>
            <a:endParaRPr lang="nl-NL" sz="1600" b="1" baseline="-25000" dirty="0"/>
          </a:p>
        </p:txBody>
      </p:sp>
      <p:cxnSp>
        <p:nvCxnSpPr>
          <p:cNvPr id="182" name="Gebogen verbindingslijn 37">
            <a:extLst>
              <a:ext uri="{FF2B5EF4-FFF2-40B4-BE49-F238E27FC236}">
                <a16:creationId xmlns:a16="http://schemas.microsoft.com/office/drawing/2014/main" id="{F85C6D8B-67A6-4E34-A259-90FB797B8059}"/>
              </a:ext>
            </a:extLst>
          </p:cNvPr>
          <p:cNvCxnSpPr>
            <a:cxnSpLocks/>
            <a:stCxn id="139" idx="1"/>
          </p:cNvCxnSpPr>
          <p:nvPr/>
        </p:nvCxnSpPr>
        <p:spPr>
          <a:xfrm rot="10800000" flipH="1">
            <a:off x="786833" y="3745785"/>
            <a:ext cx="233538" cy="2685398"/>
          </a:xfrm>
          <a:prstGeom prst="bentConnector3">
            <a:avLst>
              <a:gd name="adj1" fmla="val -97886"/>
            </a:avLst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3" name="Tekstvak 182">
            <a:extLst>
              <a:ext uri="{FF2B5EF4-FFF2-40B4-BE49-F238E27FC236}">
                <a16:creationId xmlns:a16="http://schemas.microsoft.com/office/drawing/2014/main" id="{FEDC63F0-9318-4690-9D65-41B95152C638}"/>
              </a:ext>
            </a:extLst>
          </p:cNvPr>
          <p:cNvSpPr txBox="1"/>
          <p:nvPr/>
        </p:nvSpPr>
        <p:spPr>
          <a:xfrm>
            <a:off x="508673" y="4030996"/>
            <a:ext cx="7521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i="1" dirty="0">
                <a:solidFill>
                  <a:srgbClr val="760603"/>
                </a:solidFill>
              </a:rPr>
              <a:t>E-M</a:t>
            </a:r>
          </a:p>
        </p:txBody>
      </p:sp>
      <p:sp>
        <p:nvSpPr>
          <p:cNvPr id="184" name="Rechthoek 183">
            <a:extLst>
              <a:ext uri="{FF2B5EF4-FFF2-40B4-BE49-F238E27FC236}">
                <a16:creationId xmlns:a16="http://schemas.microsoft.com/office/drawing/2014/main" id="{355A7AA7-2945-473C-BF05-12ACA830F0F2}"/>
              </a:ext>
            </a:extLst>
          </p:cNvPr>
          <p:cNvSpPr/>
          <p:nvPr/>
        </p:nvSpPr>
        <p:spPr>
          <a:xfrm>
            <a:off x="3371491" y="3609056"/>
            <a:ext cx="1728000" cy="324000"/>
          </a:xfrm>
          <a:prstGeom prst="rect">
            <a:avLst/>
          </a:prstGeom>
          <a:solidFill>
            <a:srgbClr val="51A04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overheid</a:t>
            </a:r>
          </a:p>
        </p:txBody>
      </p:sp>
      <p:cxnSp>
        <p:nvCxnSpPr>
          <p:cNvPr id="185" name="Gebogen verbindingslijn 8">
            <a:extLst>
              <a:ext uri="{FF2B5EF4-FFF2-40B4-BE49-F238E27FC236}">
                <a16:creationId xmlns:a16="http://schemas.microsoft.com/office/drawing/2014/main" id="{CF0022A0-6D19-4EFC-AA5B-3D550184BEB0}"/>
              </a:ext>
            </a:extLst>
          </p:cNvPr>
          <p:cNvCxnSpPr>
            <a:cxnSpLocks/>
            <a:endCxn id="184" idx="0"/>
          </p:cNvCxnSpPr>
          <p:nvPr/>
        </p:nvCxnSpPr>
        <p:spPr>
          <a:xfrm>
            <a:off x="2547774" y="2146178"/>
            <a:ext cx="1687717" cy="146287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6" name="Gebogen verbindingslijn 9">
            <a:extLst>
              <a:ext uri="{FF2B5EF4-FFF2-40B4-BE49-F238E27FC236}">
                <a16:creationId xmlns:a16="http://schemas.microsoft.com/office/drawing/2014/main" id="{6E56E69D-606F-44B1-AEE2-16A66F0BEE12}"/>
              </a:ext>
            </a:extLst>
          </p:cNvPr>
          <p:cNvCxnSpPr>
            <a:cxnSpLocks/>
            <a:stCxn id="184" idx="2"/>
          </p:cNvCxnSpPr>
          <p:nvPr/>
        </p:nvCxnSpPr>
        <p:spPr>
          <a:xfrm rot="5400000">
            <a:off x="2661990" y="3841285"/>
            <a:ext cx="1481731" cy="1665273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7" name="Tekstvak 186">
            <a:extLst>
              <a:ext uri="{FF2B5EF4-FFF2-40B4-BE49-F238E27FC236}">
                <a16:creationId xmlns:a16="http://schemas.microsoft.com/office/drawing/2014/main" id="{9A46F91E-B81E-4C34-A938-33746C598E63}"/>
              </a:ext>
            </a:extLst>
          </p:cNvPr>
          <p:cNvSpPr txBox="1"/>
          <p:nvPr/>
        </p:nvSpPr>
        <p:spPr>
          <a:xfrm>
            <a:off x="4185467" y="2664876"/>
            <a:ext cx="36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B</a:t>
            </a:r>
            <a:endParaRPr lang="nl-NL" sz="1600" b="1" baseline="-25000" dirty="0"/>
          </a:p>
        </p:txBody>
      </p:sp>
      <p:cxnSp>
        <p:nvCxnSpPr>
          <p:cNvPr id="188" name="Rechte verbindingslijn met pijl 187">
            <a:extLst>
              <a:ext uri="{FF2B5EF4-FFF2-40B4-BE49-F238E27FC236}">
                <a16:creationId xmlns:a16="http://schemas.microsoft.com/office/drawing/2014/main" id="{68673AEB-A797-4AEE-B326-0801B476C140}"/>
              </a:ext>
            </a:extLst>
          </p:cNvPr>
          <p:cNvCxnSpPr>
            <a:cxnSpLocks/>
            <a:stCxn id="194" idx="3"/>
            <a:endCxn id="184" idx="1"/>
          </p:cNvCxnSpPr>
          <p:nvPr/>
        </p:nvCxnSpPr>
        <p:spPr>
          <a:xfrm>
            <a:off x="2349508" y="3771056"/>
            <a:ext cx="1021983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9" name="Tekstvak 188">
            <a:extLst>
              <a:ext uri="{FF2B5EF4-FFF2-40B4-BE49-F238E27FC236}">
                <a16:creationId xmlns:a16="http://schemas.microsoft.com/office/drawing/2014/main" id="{E93EAC77-EB5E-4AB0-8AE5-40EE2B001AAA}"/>
              </a:ext>
            </a:extLst>
          </p:cNvPr>
          <p:cNvSpPr txBox="1"/>
          <p:nvPr/>
        </p:nvSpPr>
        <p:spPr>
          <a:xfrm>
            <a:off x="4185467" y="4394821"/>
            <a:ext cx="442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O</a:t>
            </a:r>
            <a:endParaRPr lang="nl-NL" sz="1600" b="1" baseline="-25000" dirty="0"/>
          </a:p>
        </p:txBody>
      </p:sp>
      <p:sp>
        <p:nvSpPr>
          <p:cNvPr id="190" name="Tekstvak 189">
            <a:extLst>
              <a:ext uri="{FF2B5EF4-FFF2-40B4-BE49-F238E27FC236}">
                <a16:creationId xmlns:a16="http://schemas.microsoft.com/office/drawing/2014/main" id="{B46722F6-3460-4808-8F51-DB4765AB17AD}"/>
              </a:ext>
            </a:extLst>
          </p:cNvPr>
          <p:cNvSpPr txBox="1"/>
          <p:nvPr/>
        </p:nvSpPr>
        <p:spPr>
          <a:xfrm>
            <a:off x="2830615" y="3476117"/>
            <a:ext cx="7505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i="1" dirty="0">
                <a:solidFill>
                  <a:srgbClr val="760603"/>
                </a:solidFill>
              </a:rPr>
              <a:t>B-O</a:t>
            </a:r>
            <a:endParaRPr lang="nl-NL" sz="1200" b="1" i="1" baseline="-25000" dirty="0">
              <a:solidFill>
                <a:srgbClr val="760603"/>
              </a:solidFill>
            </a:endParaRPr>
          </a:p>
        </p:txBody>
      </p:sp>
      <p:cxnSp>
        <p:nvCxnSpPr>
          <p:cNvPr id="191" name="Gebogen verbindingslijn 6">
            <a:extLst>
              <a:ext uri="{FF2B5EF4-FFF2-40B4-BE49-F238E27FC236}">
                <a16:creationId xmlns:a16="http://schemas.microsoft.com/office/drawing/2014/main" id="{3D6F79B9-95D0-44B7-B67D-ECDE415F63C3}"/>
              </a:ext>
            </a:extLst>
          </p:cNvPr>
          <p:cNvCxnSpPr>
            <a:cxnSpLocks/>
            <a:stCxn id="200" idx="1"/>
            <a:endCxn id="195" idx="1"/>
          </p:cNvCxnSpPr>
          <p:nvPr/>
        </p:nvCxnSpPr>
        <p:spPr>
          <a:xfrm rot="10800000">
            <a:off x="831158" y="2213892"/>
            <a:ext cx="12700" cy="3114328"/>
          </a:xfrm>
          <a:prstGeom prst="bentConnector3">
            <a:avLst>
              <a:gd name="adj1" fmla="val 3909094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2" name="Gebogen verbindingslijn 7">
            <a:extLst>
              <a:ext uri="{FF2B5EF4-FFF2-40B4-BE49-F238E27FC236}">
                <a16:creationId xmlns:a16="http://schemas.microsoft.com/office/drawing/2014/main" id="{24AEB7F9-4191-455B-9646-96D3C1104CB2}"/>
              </a:ext>
            </a:extLst>
          </p:cNvPr>
          <p:cNvCxnSpPr>
            <a:cxnSpLocks/>
            <a:stCxn id="195" idx="3"/>
            <a:endCxn id="200" idx="3"/>
          </p:cNvCxnSpPr>
          <p:nvPr/>
        </p:nvCxnSpPr>
        <p:spPr>
          <a:xfrm flipH="1">
            <a:off x="2559158" y="2213892"/>
            <a:ext cx="190" cy="3114328"/>
          </a:xfrm>
          <a:prstGeom prst="bentConnector3">
            <a:avLst>
              <a:gd name="adj1" fmla="val -178651053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3" name="Tekstvak 192">
            <a:extLst>
              <a:ext uri="{FF2B5EF4-FFF2-40B4-BE49-F238E27FC236}">
                <a16:creationId xmlns:a16="http://schemas.microsoft.com/office/drawing/2014/main" id="{7850B34E-C7B7-44C4-B8DC-0408F746CC98}"/>
              </a:ext>
            </a:extLst>
          </p:cNvPr>
          <p:cNvSpPr txBox="1"/>
          <p:nvPr/>
        </p:nvSpPr>
        <p:spPr>
          <a:xfrm>
            <a:off x="2834943" y="2664876"/>
            <a:ext cx="425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C</a:t>
            </a:r>
            <a:endParaRPr lang="nl-NL" sz="1600" b="1" baseline="-25000" dirty="0"/>
          </a:p>
        </p:txBody>
      </p:sp>
      <p:sp>
        <p:nvSpPr>
          <p:cNvPr id="194" name="Rechthoek 193">
            <a:extLst>
              <a:ext uri="{FF2B5EF4-FFF2-40B4-BE49-F238E27FC236}">
                <a16:creationId xmlns:a16="http://schemas.microsoft.com/office/drawing/2014/main" id="{85F4509B-D22A-4911-83D1-82EEBC57FB59}"/>
              </a:ext>
            </a:extLst>
          </p:cNvPr>
          <p:cNvSpPr/>
          <p:nvPr/>
        </p:nvSpPr>
        <p:spPr>
          <a:xfrm>
            <a:off x="1053508" y="3609056"/>
            <a:ext cx="1296000" cy="324000"/>
          </a:xfrm>
          <a:prstGeom prst="rect">
            <a:avLst/>
          </a:prstGeom>
          <a:solidFill>
            <a:srgbClr val="A7D79D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banken</a:t>
            </a:r>
          </a:p>
        </p:txBody>
      </p:sp>
      <p:sp>
        <p:nvSpPr>
          <p:cNvPr id="195" name="Rechthoek 194">
            <a:extLst>
              <a:ext uri="{FF2B5EF4-FFF2-40B4-BE49-F238E27FC236}">
                <a16:creationId xmlns:a16="http://schemas.microsoft.com/office/drawing/2014/main" id="{EF3EF164-2D5E-48DB-B81C-E4F6DCAB6ADB}"/>
              </a:ext>
            </a:extLst>
          </p:cNvPr>
          <p:cNvSpPr/>
          <p:nvPr/>
        </p:nvSpPr>
        <p:spPr>
          <a:xfrm>
            <a:off x="831158" y="2051892"/>
            <a:ext cx="1728190" cy="324000"/>
          </a:xfrm>
          <a:prstGeom prst="rect">
            <a:avLst/>
          </a:prstGeom>
          <a:solidFill>
            <a:srgbClr val="51A04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gezinnen</a:t>
            </a:r>
            <a:endParaRPr lang="nl-NL" sz="1400" b="1" dirty="0">
              <a:solidFill>
                <a:schemeClr val="tx1"/>
              </a:solidFill>
            </a:endParaRPr>
          </a:p>
        </p:txBody>
      </p:sp>
      <p:cxnSp>
        <p:nvCxnSpPr>
          <p:cNvPr id="196" name="Rechte verbindingslijn met pijl 195">
            <a:extLst>
              <a:ext uri="{FF2B5EF4-FFF2-40B4-BE49-F238E27FC236}">
                <a16:creationId xmlns:a16="http://schemas.microsoft.com/office/drawing/2014/main" id="{D54585CC-AEC3-4613-B182-862E315F5D1A}"/>
              </a:ext>
            </a:extLst>
          </p:cNvPr>
          <p:cNvCxnSpPr>
            <a:cxnSpLocks/>
            <a:stCxn id="195" idx="2"/>
            <a:endCxn id="194" idx="0"/>
          </p:cNvCxnSpPr>
          <p:nvPr/>
        </p:nvCxnSpPr>
        <p:spPr>
          <a:xfrm>
            <a:off x="1695253" y="2375892"/>
            <a:ext cx="6255" cy="12331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7" name="Rechte verbindingslijn met pijl 196">
            <a:extLst>
              <a:ext uri="{FF2B5EF4-FFF2-40B4-BE49-F238E27FC236}">
                <a16:creationId xmlns:a16="http://schemas.microsoft.com/office/drawing/2014/main" id="{0E712232-024A-42E0-B1AE-302EDEB94941}"/>
              </a:ext>
            </a:extLst>
          </p:cNvPr>
          <p:cNvCxnSpPr>
            <a:cxnSpLocks/>
            <a:stCxn id="194" idx="2"/>
            <a:endCxn id="200" idx="0"/>
          </p:cNvCxnSpPr>
          <p:nvPr/>
        </p:nvCxnSpPr>
        <p:spPr>
          <a:xfrm flipH="1">
            <a:off x="1695158" y="3933056"/>
            <a:ext cx="6350" cy="12331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8" name="Tekstvak 197">
            <a:extLst>
              <a:ext uri="{FF2B5EF4-FFF2-40B4-BE49-F238E27FC236}">
                <a16:creationId xmlns:a16="http://schemas.microsoft.com/office/drawing/2014/main" id="{86EB342D-E8FF-45F6-B6A9-B996F69600F6}"/>
              </a:ext>
            </a:extLst>
          </p:cNvPr>
          <p:cNvSpPr txBox="1"/>
          <p:nvPr/>
        </p:nvSpPr>
        <p:spPr>
          <a:xfrm>
            <a:off x="1687205" y="2664876"/>
            <a:ext cx="3449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S</a:t>
            </a:r>
            <a:endParaRPr lang="nl-NL" sz="1600" b="1" baseline="-25000" dirty="0"/>
          </a:p>
        </p:txBody>
      </p:sp>
      <p:sp>
        <p:nvSpPr>
          <p:cNvPr id="199" name="Tekstvak 198">
            <a:extLst>
              <a:ext uri="{FF2B5EF4-FFF2-40B4-BE49-F238E27FC236}">
                <a16:creationId xmlns:a16="http://schemas.microsoft.com/office/drawing/2014/main" id="{01872D22-AF79-45D0-BDFF-A8A78CED6171}"/>
              </a:ext>
            </a:extLst>
          </p:cNvPr>
          <p:cNvSpPr txBox="1"/>
          <p:nvPr/>
        </p:nvSpPr>
        <p:spPr>
          <a:xfrm>
            <a:off x="1687205" y="3993231"/>
            <a:ext cx="394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I</a:t>
            </a:r>
            <a:r>
              <a:rPr lang="nl-NL" sz="2000" b="1" baseline="-25000" dirty="0"/>
              <a:t>n</a:t>
            </a:r>
            <a:endParaRPr lang="nl-NL" sz="1600" b="1" baseline="-25000" dirty="0"/>
          </a:p>
        </p:txBody>
      </p:sp>
      <p:sp>
        <p:nvSpPr>
          <p:cNvPr id="200" name="Rechthoek 199">
            <a:extLst>
              <a:ext uri="{FF2B5EF4-FFF2-40B4-BE49-F238E27FC236}">
                <a16:creationId xmlns:a16="http://schemas.microsoft.com/office/drawing/2014/main" id="{B4555F4D-DC5C-4230-AFB7-0772F15BC91C}"/>
              </a:ext>
            </a:extLst>
          </p:cNvPr>
          <p:cNvSpPr/>
          <p:nvPr/>
        </p:nvSpPr>
        <p:spPr>
          <a:xfrm>
            <a:off x="831158" y="5166220"/>
            <a:ext cx="1728000" cy="324000"/>
          </a:xfrm>
          <a:prstGeom prst="rect">
            <a:avLst/>
          </a:prstGeom>
          <a:solidFill>
            <a:srgbClr val="51A04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bedrijven</a:t>
            </a:r>
          </a:p>
        </p:txBody>
      </p:sp>
      <p:sp>
        <p:nvSpPr>
          <p:cNvPr id="201" name="Tekstvak 200">
            <a:extLst>
              <a:ext uri="{FF2B5EF4-FFF2-40B4-BE49-F238E27FC236}">
                <a16:creationId xmlns:a16="http://schemas.microsoft.com/office/drawing/2014/main" id="{5DF7BC8F-ECE5-4070-949B-D846B41557B0}"/>
              </a:ext>
            </a:extLst>
          </p:cNvPr>
          <p:cNvSpPr txBox="1"/>
          <p:nvPr/>
        </p:nvSpPr>
        <p:spPr>
          <a:xfrm>
            <a:off x="330700" y="2664876"/>
            <a:ext cx="498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err="1"/>
              <a:t>Y</a:t>
            </a:r>
            <a:r>
              <a:rPr lang="nl-NL" sz="2000" b="1" baseline="-25000" dirty="0" err="1"/>
              <a:t>n</a:t>
            </a:r>
            <a:endParaRPr lang="nl-NL" sz="1600" b="1" baseline="-25000" dirty="0"/>
          </a:p>
        </p:txBody>
      </p:sp>
      <p:sp>
        <p:nvSpPr>
          <p:cNvPr id="202" name="Vrije vorm: vorm 201">
            <a:extLst>
              <a:ext uri="{FF2B5EF4-FFF2-40B4-BE49-F238E27FC236}">
                <a16:creationId xmlns:a16="http://schemas.microsoft.com/office/drawing/2014/main" id="{79C84C71-FA3D-4306-B753-F8BE2849BD20}"/>
              </a:ext>
            </a:extLst>
          </p:cNvPr>
          <p:cNvSpPr/>
          <p:nvPr/>
        </p:nvSpPr>
        <p:spPr>
          <a:xfrm flipV="1">
            <a:off x="1222509" y="4789874"/>
            <a:ext cx="908488" cy="376346"/>
          </a:xfrm>
          <a:custGeom>
            <a:avLst/>
            <a:gdLst>
              <a:gd name="connsiteX0" fmla="*/ 618837 w 618837"/>
              <a:gd name="connsiteY0" fmla="*/ 0 h 341745"/>
              <a:gd name="connsiteX1" fmla="*/ 618837 w 618837"/>
              <a:gd name="connsiteY1" fmla="*/ 341745 h 341745"/>
              <a:gd name="connsiteX2" fmla="*/ 0 w 618837"/>
              <a:gd name="connsiteY2" fmla="*/ 341745 h 341745"/>
              <a:gd name="connsiteX3" fmla="*/ 0 w 618837"/>
              <a:gd name="connsiteY3" fmla="*/ 18472 h 3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8837" h="341745">
                <a:moveTo>
                  <a:pt x="618837" y="0"/>
                </a:moveTo>
                <a:lnTo>
                  <a:pt x="618837" y="341745"/>
                </a:lnTo>
                <a:lnTo>
                  <a:pt x="0" y="341745"/>
                </a:lnTo>
                <a:lnTo>
                  <a:pt x="0" y="18472"/>
                </a:lnTo>
              </a:path>
            </a:pathLst>
          </a:custGeom>
          <a:noFill/>
          <a:ln>
            <a:prstDash val="dash"/>
            <a:tailEnd type="arrow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03" name="Tekstvak 202">
            <a:extLst>
              <a:ext uri="{FF2B5EF4-FFF2-40B4-BE49-F238E27FC236}">
                <a16:creationId xmlns:a16="http://schemas.microsoft.com/office/drawing/2014/main" id="{DE59EC57-EFE8-4741-9B77-2FD4E36F2F1D}"/>
              </a:ext>
            </a:extLst>
          </p:cNvPr>
          <p:cNvSpPr txBox="1"/>
          <p:nvPr/>
        </p:nvSpPr>
        <p:spPr>
          <a:xfrm>
            <a:off x="2113992" y="4607359"/>
            <a:ext cx="4251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dirty="0"/>
              <a:t>A</a:t>
            </a:r>
            <a:endParaRPr lang="nl-NL" sz="1600" b="1" baseline="-25000" dirty="0"/>
          </a:p>
        </p:txBody>
      </p:sp>
      <p:sp>
        <p:nvSpPr>
          <p:cNvPr id="204" name="Tekstvak 203">
            <a:extLst>
              <a:ext uri="{FF2B5EF4-FFF2-40B4-BE49-F238E27FC236}">
                <a16:creationId xmlns:a16="http://schemas.microsoft.com/office/drawing/2014/main" id="{3542D7C9-31C4-495B-A0AC-F00CA828D738}"/>
              </a:ext>
            </a:extLst>
          </p:cNvPr>
          <p:cNvSpPr txBox="1"/>
          <p:nvPr/>
        </p:nvSpPr>
        <p:spPr>
          <a:xfrm>
            <a:off x="830338" y="4591759"/>
            <a:ext cx="4251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600" b="1" dirty="0" err="1"/>
              <a:t>I</a:t>
            </a:r>
            <a:r>
              <a:rPr lang="nl-NL" sz="1600" b="1" baseline="-25000" dirty="0" err="1"/>
              <a:t>v</a:t>
            </a:r>
            <a:endParaRPr lang="nl-NL" sz="1600" b="1" baseline="-25000" dirty="0"/>
          </a:p>
        </p:txBody>
      </p:sp>
    </p:spTree>
    <p:extLst>
      <p:ext uri="{BB962C8B-B14F-4D97-AF65-F5344CB8AC3E}">
        <p14:creationId xmlns:p14="http://schemas.microsoft.com/office/powerpoint/2010/main" val="3491667514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E501"/>
                                      </p:to>
                                    </p:animClr>
                                    <p:set>
                                      <p:cBhvr>
                                        <p:cTn id="10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E501"/>
                                      </p:to>
                                    </p:animClr>
                                    <p:set>
                                      <p:cBhvr>
                                        <p:cTn id="37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E501"/>
                                      </p:to>
                                    </p:animClr>
                                    <p:set>
                                      <p:cBhvr>
                                        <p:cTn id="43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E501"/>
                                      </p:to>
                                    </p:animClr>
                                    <p:set>
                                      <p:cBhvr>
                                        <p:cTn id="61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6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E501"/>
                                      </p:to>
                                    </p:animClr>
                                    <p:set>
                                      <p:cBhvr>
                                        <p:cTn id="87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6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E501"/>
                                      </p:to>
                                    </p:animClr>
                                    <p:set>
                                      <p:cBhvr>
                                        <p:cTn id="117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8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0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E501"/>
                                      </p:to>
                                    </p:animClr>
                                    <p:set>
                                      <p:cBhvr>
                                        <p:cTn id="131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2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8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E501"/>
                                      </p:to>
                                    </p:animClr>
                                    <p:set>
                                      <p:cBhvr>
                                        <p:cTn id="149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0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6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E501"/>
                                      </p:to>
                                    </p:animClr>
                                    <p:set>
                                      <p:cBhvr>
                                        <p:cTn id="167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8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4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E501"/>
                                      </p:to>
                                    </p:animClr>
                                    <p:set>
                                      <p:cBhvr>
                                        <p:cTn id="185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6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2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E501"/>
                                      </p:to>
                                    </p:animClr>
                                    <p:set>
                                      <p:cBhvr>
                                        <p:cTn id="203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4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8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E501"/>
                                      </p:to>
                                    </p:animClr>
                                    <p:set>
                                      <p:cBhvr>
                                        <p:cTn id="229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0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0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7" grpId="0"/>
      <p:bldP spid="78" grpId="0"/>
      <p:bldP spid="79" grpId="0"/>
      <p:bldP spid="80" grpId="0"/>
      <p:bldP spid="81" grpId="0"/>
      <p:bldP spid="82" grpId="0"/>
      <p:bldP spid="102" grpId="0"/>
      <p:bldP spid="104" grpId="0"/>
      <p:bldP spid="105" grpId="0"/>
      <p:bldP spid="107" grpId="0"/>
      <p:bldP spid="108" grpId="0"/>
      <p:bldP spid="111" grpId="0"/>
      <p:bldP spid="114" grpId="0"/>
      <p:bldP spid="115" grpId="0"/>
      <p:bldP spid="133" grpId="0"/>
      <p:bldP spid="135" grpId="0"/>
      <p:bldP spid="136" grpId="0"/>
      <p:bldP spid="137" grpId="0"/>
      <p:bldP spid="138" grpId="0"/>
      <p:bldP spid="140" grpId="0"/>
      <p:bldP spid="143" grpId="0"/>
      <p:bldP spid="144" grpId="0"/>
      <p:bldP spid="148" grpId="0"/>
      <p:bldP spid="149" grpId="0"/>
      <p:bldP spid="150" grpId="0"/>
      <p:bldP spid="151" grpId="0"/>
      <p:bldP spid="152" grpId="0"/>
      <p:bldP spid="153" grpId="0"/>
      <p:bldP spid="156" grpId="0"/>
      <p:bldP spid="157" grpId="0"/>
      <p:bldP spid="158" grpId="0"/>
      <p:bldP spid="159" grpId="0"/>
      <p:bldP spid="160" grpId="0"/>
      <p:bldP spid="161" grpId="0"/>
      <p:bldP spid="162" grpId="0"/>
      <p:bldP spid="163" grpId="0"/>
      <p:bldP spid="164" grpId="0"/>
      <p:bldP spid="165" grpId="0"/>
      <p:bldP spid="166" grpId="0"/>
      <p:bldP spid="167" grpId="0"/>
      <p:bldP spid="168" grpId="0"/>
      <p:bldP spid="169" grpId="0"/>
      <p:bldP spid="170" grpId="0"/>
      <p:bldP spid="171" grpId="0"/>
      <p:bldP spid="172" grpId="0"/>
      <p:bldP spid="17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Afgeronde rechthoek 62"/>
          <p:cNvSpPr/>
          <p:nvPr/>
        </p:nvSpPr>
        <p:spPr>
          <a:xfrm>
            <a:off x="2141579" y="4716774"/>
            <a:ext cx="3009694" cy="432048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Economische identiteiten</a:t>
            </a:r>
          </a:p>
        </p:txBody>
      </p:sp>
      <p:sp>
        <p:nvSpPr>
          <p:cNvPr id="34" name="Tijdelijke aanduiding voor inhoud 33"/>
          <p:cNvSpPr>
            <a:spLocks noGrp="1"/>
          </p:cNvSpPr>
          <p:nvPr>
            <p:ph idx="1"/>
          </p:nvPr>
        </p:nvSpPr>
        <p:spPr>
          <a:xfrm>
            <a:off x="350874" y="2189282"/>
            <a:ext cx="6541972" cy="1080120"/>
          </a:xfrm>
          <a:noFill/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2400" dirty="0"/>
              <a:t>IN = UIT</a:t>
            </a:r>
          </a:p>
          <a:p>
            <a:pPr marL="0" indent="0" algn="ctr">
              <a:buNone/>
            </a:pPr>
            <a:r>
              <a:rPr lang="nl-NL" sz="2400" dirty="0"/>
              <a:t>Y = C + S + B</a:t>
            </a:r>
          </a:p>
        </p:txBody>
      </p:sp>
      <p:sp>
        <p:nvSpPr>
          <p:cNvPr id="4" name="Rechthoek 3"/>
          <p:cNvSpPr/>
          <p:nvPr/>
        </p:nvSpPr>
        <p:spPr>
          <a:xfrm>
            <a:off x="8313204" y="2289994"/>
            <a:ext cx="1656184" cy="504056"/>
          </a:xfrm>
          <a:prstGeom prst="rect">
            <a:avLst/>
          </a:prstGeom>
          <a:solidFill>
            <a:srgbClr val="51A04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Gezinnen</a:t>
            </a:r>
          </a:p>
        </p:txBody>
      </p:sp>
      <p:cxnSp>
        <p:nvCxnSpPr>
          <p:cNvPr id="10" name="Rechte verbindingslijn met pijl 9"/>
          <p:cNvCxnSpPr>
            <a:stCxn id="4" idx="2"/>
          </p:cNvCxnSpPr>
          <p:nvPr/>
        </p:nvCxnSpPr>
        <p:spPr>
          <a:xfrm>
            <a:off x="9141296" y="2794050"/>
            <a:ext cx="3396" cy="544706"/>
          </a:xfrm>
          <a:prstGeom prst="straightConnector1">
            <a:avLst/>
          </a:prstGeom>
          <a:ln w="1905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Tekstvak 10"/>
          <p:cNvSpPr txBox="1"/>
          <p:nvPr/>
        </p:nvSpPr>
        <p:spPr>
          <a:xfrm>
            <a:off x="7612683" y="2217986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>
                    <a:lumMod val="65000"/>
                    <a:lumOff val="35000"/>
                  </a:schemeClr>
                </a:solidFill>
                <a:latin typeface="Adobe Fan Heiti Std B" pitchFamily="34" charset="-128"/>
                <a:ea typeface="Adobe Fan Heiti Std B" pitchFamily="34" charset="-128"/>
              </a:rPr>
              <a:t>Y</a:t>
            </a:r>
          </a:p>
        </p:txBody>
      </p:sp>
      <p:sp>
        <p:nvSpPr>
          <p:cNvPr id="12" name="Tekstvak 11"/>
          <p:cNvSpPr txBox="1"/>
          <p:nvPr/>
        </p:nvSpPr>
        <p:spPr>
          <a:xfrm>
            <a:off x="10182935" y="2550837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>
                    <a:lumMod val="65000"/>
                    <a:lumOff val="35000"/>
                  </a:schemeClr>
                </a:solidFill>
                <a:latin typeface="Adobe Fan Heiti Std B" pitchFamily="34" charset="-128"/>
                <a:ea typeface="Adobe Fan Heiti Std B" pitchFamily="34" charset="-128"/>
              </a:rPr>
              <a:t>C</a:t>
            </a:r>
          </a:p>
        </p:txBody>
      </p:sp>
      <p:sp>
        <p:nvSpPr>
          <p:cNvPr id="13" name="Tekstvak 12"/>
          <p:cNvSpPr txBox="1"/>
          <p:nvPr/>
        </p:nvSpPr>
        <p:spPr>
          <a:xfrm>
            <a:off x="11679062" y="2542022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>
                    <a:lumMod val="65000"/>
                    <a:lumOff val="35000"/>
                  </a:schemeClr>
                </a:solidFill>
                <a:latin typeface="Adobe Fan Heiti Std B" pitchFamily="34" charset="-128"/>
                <a:ea typeface="Adobe Fan Heiti Std B" pitchFamily="34" charset="-128"/>
              </a:rPr>
              <a:t>B</a:t>
            </a:r>
          </a:p>
        </p:txBody>
      </p:sp>
      <p:sp>
        <p:nvSpPr>
          <p:cNvPr id="14" name="Tekstvak 13"/>
          <p:cNvSpPr txBox="1"/>
          <p:nvPr/>
        </p:nvSpPr>
        <p:spPr>
          <a:xfrm>
            <a:off x="9167679" y="2835199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>
                    <a:lumMod val="65000"/>
                    <a:lumOff val="35000"/>
                  </a:schemeClr>
                </a:solidFill>
                <a:latin typeface="Adobe Fan Heiti Std B" pitchFamily="34" charset="-128"/>
                <a:ea typeface="Adobe Fan Heiti Std B" pitchFamily="34" charset="-128"/>
              </a:rPr>
              <a:t>S</a:t>
            </a:r>
          </a:p>
        </p:txBody>
      </p:sp>
      <p:cxnSp>
        <p:nvCxnSpPr>
          <p:cNvPr id="18" name="Rechte verbindingslijn met pijl 17"/>
          <p:cNvCxnSpPr>
            <a:cxnSpLocks/>
          </p:cNvCxnSpPr>
          <p:nvPr/>
        </p:nvCxnSpPr>
        <p:spPr>
          <a:xfrm>
            <a:off x="7399967" y="2542022"/>
            <a:ext cx="900000" cy="0"/>
          </a:xfrm>
          <a:prstGeom prst="straightConnector1">
            <a:avLst/>
          </a:prstGeom>
          <a:ln w="1905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Gebogen verbindingslijn 30"/>
          <p:cNvCxnSpPr/>
          <p:nvPr/>
        </p:nvCxnSpPr>
        <p:spPr>
          <a:xfrm>
            <a:off x="9969388" y="2402652"/>
            <a:ext cx="1692188" cy="665702"/>
          </a:xfrm>
          <a:prstGeom prst="bentConnector2">
            <a:avLst/>
          </a:prstGeom>
          <a:ln w="1905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Gebogen verbindingslijn 32"/>
          <p:cNvCxnSpPr/>
          <p:nvPr/>
        </p:nvCxnSpPr>
        <p:spPr>
          <a:xfrm>
            <a:off x="9969389" y="2542022"/>
            <a:ext cx="1026961" cy="612068"/>
          </a:xfrm>
          <a:prstGeom prst="bentConnector2">
            <a:avLst/>
          </a:prstGeom>
          <a:ln w="1905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5" name="Rechthoek 34"/>
          <p:cNvSpPr/>
          <p:nvPr/>
        </p:nvSpPr>
        <p:spPr>
          <a:xfrm>
            <a:off x="8660509" y="4420549"/>
            <a:ext cx="1656184" cy="504056"/>
          </a:xfrm>
          <a:prstGeom prst="rect">
            <a:avLst/>
          </a:prstGeom>
          <a:solidFill>
            <a:srgbClr val="51A04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Bedrijven</a:t>
            </a:r>
          </a:p>
        </p:txBody>
      </p:sp>
      <p:sp>
        <p:nvSpPr>
          <p:cNvPr id="36" name="Tekstvak 35"/>
          <p:cNvSpPr txBox="1"/>
          <p:nvPr/>
        </p:nvSpPr>
        <p:spPr>
          <a:xfrm>
            <a:off x="7836393" y="4149080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  <a:latin typeface="Adobe Fan Heiti Std B" pitchFamily="34" charset="-128"/>
                <a:ea typeface="Adobe Fan Heiti Std B" pitchFamily="34" charset="-128"/>
              </a:rPr>
              <a:t>Y</a:t>
            </a:r>
          </a:p>
        </p:txBody>
      </p:sp>
      <p:sp>
        <p:nvSpPr>
          <p:cNvPr id="37" name="Tekstvak 36"/>
          <p:cNvSpPr txBox="1"/>
          <p:nvPr/>
        </p:nvSpPr>
        <p:spPr>
          <a:xfrm>
            <a:off x="10745373" y="4209305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  <a:latin typeface="Adobe Fan Heiti Std B" pitchFamily="34" charset="-128"/>
                <a:ea typeface="Adobe Fan Heiti Std B" pitchFamily="34" charset="-128"/>
              </a:rPr>
              <a:t>C</a:t>
            </a:r>
          </a:p>
        </p:txBody>
      </p:sp>
      <p:sp>
        <p:nvSpPr>
          <p:cNvPr id="38" name="Tekstvak 37"/>
          <p:cNvSpPr txBox="1"/>
          <p:nvPr/>
        </p:nvSpPr>
        <p:spPr>
          <a:xfrm>
            <a:off x="9421875" y="3992430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  <a:latin typeface="Adobe Fan Heiti Std B" pitchFamily="34" charset="-128"/>
                <a:ea typeface="Adobe Fan Heiti Std B" pitchFamily="34" charset="-128"/>
              </a:rPr>
              <a:t>I</a:t>
            </a:r>
          </a:p>
        </p:txBody>
      </p:sp>
      <p:sp>
        <p:nvSpPr>
          <p:cNvPr id="39" name="Tekstvak 38"/>
          <p:cNvSpPr txBox="1"/>
          <p:nvPr/>
        </p:nvSpPr>
        <p:spPr>
          <a:xfrm>
            <a:off x="11217104" y="4393971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  <a:latin typeface="Adobe Fan Heiti Std B" pitchFamily="34" charset="-128"/>
                <a:ea typeface="Adobe Fan Heiti Std B" pitchFamily="34" charset="-128"/>
              </a:rPr>
              <a:t>O</a:t>
            </a:r>
          </a:p>
        </p:txBody>
      </p:sp>
      <p:sp>
        <p:nvSpPr>
          <p:cNvPr id="40" name="Tekstvak 39"/>
          <p:cNvSpPr txBox="1"/>
          <p:nvPr/>
        </p:nvSpPr>
        <p:spPr>
          <a:xfrm>
            <a:off x="8804473" y="5014033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  <a:latin typeface="Adobe Fan Heiti Std B" pitchFamily="34" charset="-128"/>
                <a:ea typeface="Adobe Fan Heiti Std B" pitchFamily="34" charset="-128"/>
              </a:rPr>
              <a:t>M</a:t>
            </a:r>
          </a:p>
        </p:txBody>
      </p:sp>
      <p:sp>
        <p:nvSpPr>
          <p:cNvPr id="41" name="Tekstvak 40"/>
          <p:cNvSpPr txBox="1"/>
          <p:nvPr/>
        </p:nvSpPr>
        <p:spPr>
          <a:xfrm>
            <a:off x="9648053" y="5014033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  <a:latin typeface="Adobe Fan Heiti Std B" pitchFamily="34" charset="-128"/>
                <a:ea typeface="Adobe Fan Heiti Std B" pitchFamily="34" charset="-128"/>
              </a:rPr>
              <a:t>E</a:t>
            </a:r>
          </a:p>
        </p:txBody>
      </p:sp>
      <p:cxnSp>
        <p:nvCxnSpPr>
          <p:cNvPr id="45" name="Rechte verbindingslijn met pijl 44"/>
          <p:cNvCxnSpPr>
            <a:cxnSpLocks/>
          </p:cNvCxnSpPr>
          <p:nvPr/>
        </p:nvCxnSpPr>
        <p:spPr>
          <a:xfrm rot="16200000">
            <a:off x="9420818" y="5209516"/>
            <a:ext cx="468000" cy="0"/>
          </a:xfrm>
          <a:prstGeom prst="straightConnector1">
            <a:avLst/>
          </a:prstGeom>
          <a:ln w="1905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Rechte verbindingslijn met pijl 46"/>
          <p:cNvCxnSpPr>
            <a:cxnSpLocks/>
          </p:cNvCxnSpPr>
          <p:nvPr/>
        </p:nvCxnSpPr>
        <p:spPr>
          <a:xfrm rot="16200000" flipH="1" flipV="1">
            <a:off x="8930997" y="5209516"/>
            <a:ext cx="468000" cy="0"/>
          </a:xfrm>
          <a:prstGeom prst="straightConnector1">
            <a:avLst/>
          </a:prstGeom>
          <a:ln w="1905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Gebogen verbindingslijn 50"/>
          <p:cNvCxnSpPr/>
          <p:nvPr/>
        </p:nvCxnSpPr>
        <p:spPr>
          <a:xfrm rot="10800000">
            <a:off x="7835595" y="4077072"/>
            <a:ext cx="824914" cy="602776"/>
          </a:xfrm>
          <a:prstGeom prst="bentConnector2">
            <a:avLst/>
          </a:prstGeom>
          <a:ln w="1905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Rechte verbindingslijn met pijl 52"/>
          <p:cNvCxnSpPr/>
          <p:nvPr/>
        </p:nvCxnSpPr>
        <p:spPr>
          <a:xfrm>
            <a:off x="9366050" y="3947716"/>
            <a:ext cx="0" cy="458760"/>
          </a:xfrm>
          <a:prstGeom prst="straightConnector1">
            <a:avLst/>
          </a:prstGeom>
          <a:ln w="1905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Gebogen verbindingslijn 54"/>
          <p:cNvCxnSpPr/>
          <p:nvPr/>
        </p:nvCxnSpPr>
        <p:spPr>
          <a:xfrm rot="5400000">
            <a:off x="10528047" y="4056578"/>
            <a:ext cx="346102" cy="710596"/>
          </a:xfrm>
          <a:prstGeom prst="bentConnector2">
            <a:avLst/>
          </a:prstGeom>
          <a:ln w="1905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Rechte verbindingslijn met pijl 56"/>
          <p:cNvCxnSpPr/>
          <p:nvPr/>
        </p:nvCxnSpPr>
        <p:spPr>
          <a:xfrm flipH="1">
            <a:off x="10345800" y="4752308"/>
            <a:ext cx="1214652" cy="0"/>
          </a:xfrm>
          <a:prstGeom prst="straightConnector1">
            <a:avLst/>
          </a:prstGeom>
          <a:ln w="1905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0" name="Tijdelijke aanduiding voor inhoud 33"/>
          <p:cNvSpPr txBox="1">
            <a:spLocks/>
          </p:cNvSpPr>
          <p:nvPr/>
        </p:nvSpPr>
        <p:spPr bwMode="auto">
          <a:xfrm>
            <a:off x="350874" y="3811786"/>
            <a:ext cx="6541972" cy="1656184"/>
          </a:xfrm>
          <a:prstGeom prst="rect">
            <a:avLst/>
          </a:prstGeom>
          <a:noFill/>
          <a:ln w="19050">
            <a:solidFill>
              <a:schemeClr val="bg1">
                <a:lumMod val="8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l-NL" sz="2400" dirty="0"/>
              <a:t>UIT = IN</a:t>
            </a:r>
          </a:p>
          <a:p>
            <a:pPr marL="0" indent="0" algn="ctr">
              <a:buNone/>
            </a:pPr>
            <a:r>
              <a:rPr lang="nl-NL" sz="2400" dirty="0"/>
              <a:t>Y + M = C + I + O + E</a:t>
            </a:r>
          </a:p>
          <a:p>
            <a:pPr marL="0" indent="0" algn="ctr">
              <a:buNone/>
            </a:pPr>
            <a:r>
              <a:rPr lang="nl-NL" sz="2400" dirty="0"/>
              <a:t>Y = C + I + O + E - M</a:t>
            </a:r>
          </a:p>
        </p:txBody>
      </p:sp>
      <p:sp>
        <p:nvSpPr>
          <p:cNvPr id="61" name="Rechthoek 60"/>
          <p:cNvSpPr/>
          <p:nvPr/>
        </p:nvSpPr>
        <p:spPr>
          <a:xfrm>
            <a:off x="1900876" y="3343733"/>
            <a:ext cx="3441968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nl-NL" dirty="0"/>
              <a:t>macro-economische identiteiten</a:t>
            </a:r>
          </a:p>
        </p:txBody>
      </p:sp>
      <p:sp>
        <p:nvSpPr>
          <p:cNvPr id="62" name="Afgeronde rechthoek 61"/>
          <p:cNvSpPr/>
          <p:nvPr/>
        </p:nvSpPr>
        <p:spPr>
          <a:xfrm>
            <a:off x="2586462" y="2599022"/>
            <a:ext cx="2071482" cy="432048"/>
          </a:xfrm>
          <a:prstGeom prst="roundRect">
            <a:avLst/>
          </a:prstGeom>
          <a:noFill/>
          <a:ln w="19050">
            <a:solidFill>
              <a:srgbClr val="FFFF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272512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6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34" grpId="0" uiExpand="1" build="p" animBg="1"/>
      <p:bldP spid="4" grpId="0" animBg="1"/>
      <p:bldP spid="11" grpId="0"/>
      <p:bldP spid="12" grpId="0"/>
      <p:bldP spid="13" grpId="0"/>
      <p:bldP spid="14" grpId="0"/>
      <p:bldP spid="35" grpId="0" animBg="1"/>
      <p:bldP spid="36" grpId="0"/>
      <p:bldP spid="37" grpId="0"/>
      <p:bldP spid="38" grpId="0"/>
      <p:bldP spid="39" grpId="0"/>
      <p:bldP spid="40" grpId="0"/>
      <p:bldP spid="41" grpId="0"/>
      <p:bldP spid="60" grpId="0" uiExpand="1" build="p" animBg="1"/>
      <p:bldP spid="61" grpId="0" animBg="1"/>
      <p:bldP spid="6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Afgeronde rechthoek 62">
            <a:extLst>
              <a:ext uri="{FF2B5EF4-FFF2-40B4-BE49-F238E27FC236}">
                <a16:creationId xmlns:a16="http://schemas.microsoft.com/office/drawing/2014/main" id="{31943594-2658-42DD-9968-7155F90CDFFA}"/>
              </a:ext>
            </a:extLst>
          </p:cNvPr>
          <p:cNvSpPr/>
          <p:nvPr/>
        </p:nvSpPr>
        <p:spPr>
          <a:xfrm>
            <a:off x="4005168" y="2305442"/>
            <a:ext cx="4208652" cy="504000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7" name="Rechte verbindingslijn 16"/>
          <p:cNvCxnSpPr>
            <a:stCxn id="4" idx="2"/>
            <a:endCxn id="6" idx="0"/>
          </p:cNvCxnSpPr>
          <p:nvPr/>
        </p:nvCxnSpPr>
        <p:spPr>
          <a:xfrm flipH="1">
            <a:off x="2559924" y="2280181"/>
            <a:ext cx="1970754" cy="716771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9" name="Rechte verbindingslijn 18"/>
          <p:cNvCxnSpPr>
            <a:stCxn id="5" idx="2"/>
            <a:endCxn id="7" idx="0"/>
          </p:cNvCxnSpPr>
          <p:nvPr/>
        </p:nvCxnSpPr>
        <p:spPr>
          <a:xfrm>
            <a:off x="5788727" y="2280181"/>
            <a:ext cx="2647533" cy="716771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Nationale Spaarsaldo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sz="2800" dirty="0"/>
              <a:t>Y = C + I + O + E – M</a:t>
            </a:r>
          </a:p>
          <a:p>
            <a:pPr marL="0" indent="0" algn="ctr">
              <a:buNone/>
            </a:pPr>
            <a:r>
              <a:rPr lang="nl-NL" sz="2800" dirty="0"/>
              <a:t>Y – (C + I + O) = (E – M)</a:t>
            </a:r>
          </a:p>
          <a:p>
            <a:pPr marL="0" indent="0" algn="ctr">
              <a:buNone/>
            </a:pPr>
            <a:endParaRPr lang="nl-NL" dirty="0"/>
          </a:p>
        </p:txBody>
      </p:sp>
      <p:sp>
        <p:nvSpPr>
          <p:cNvPr id="4" name="Afgeronde rechthoek 3"/>
          <p:cNvSpPr/>
          <p:nvPr/>
        </p:nvSpPr>
        <p:spPr>
          <a:xfrm>
            <a:off x="4314654" y="1704117"/>
            <a:ext cx="432048" cy="576064"/>
          </a:xfrm>
          <a:prstGeom prst="roundRect">
            <a:avLst/>
          </a:prstGeom>
          <a:noFill/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Afgeronde rechthoek 4"/>
          <p:cNvSpPr/>
          <p:nvPr/>
        </p:nvSpPr>
        <p:spPr>
          <a:xfrm>
            <a:off x="4961952" y="1704117"/>
            <a:ext cx="1653550" cy="576064"/>
          </a:xfrm>
          <a:prstGeom prst="roundRect">
            <a:avLst/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Afgeronde rechthoek 5"/>
          <p:cNvSpPr/>
          <p:nvPr/>
        </p:nvSpPr>
        <p:spPr>
          <a:xfrm>
            <a:off x="1847528" y="2996952"/>
            <a:ext cx="1424792" cy="115212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400" dirty="0"/>
              <a:t>Wat we verdienen door te produceren</a:t>
            </a:r>
          </a:p>
        </p:txBody>
      </p:sp>
      <p:sp>
        <p:nvSpPr>
          <p:cNvPr id="7" name="Afgeronde rechthoek 6"/>
          <p:cNvSpPr/>
          <p:nvPr/>
        </p:nvSpPr>
        <p:spPr>
          <a:xfrm>
            <a:off x="7032104" y="2996952"/>
            <a:ext cx="2808312" cy="115212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400" dirty="0"/>
              <a:t>Wat we zelf aan goederen en diensten kopen/betalen/verbruiken</a:t>
            </a:r>
          </a:p>
        </p:txBody>
      </p:sp>
      <p:cxnSp>
        <p:nvCxnSpPr>
          <p:cNvPr id="9" name="Rechte verbindingslijn met pijl 8"/>
          <p:cNvCxnSpPr>
            <a:stCxn id="6" idx="3"/>
            <a:endCxn id="7" idx="1"/>
          </p:cNvCxnSpPr>
          <p:nvPr/>
        </p:nvCxnSpPr>
        <p:spPr>
          <a:xfrm>
            <a:off x="3272320" y="3573016"/>
            <a:ext cx="375978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" name="Afgeronde rechthoek 9"/>
          <p:cNvSpPr/>
          <p:nvPr/>
        </p:nvSpPr>
        <p:spPr>
          <a:xfrm>
            <a:off x="3431704" y="5157192"/>
            <a:ext cx="3456384" cy="1296144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600" dirty="0"/>
              <a:t>Als we méér produceren</a:t>
            </a:r>
            <a:br>
              <a:rPr lang="nl-NL" sz="1600" dirty="0"/>
            </a:br>
            <a:r>
              <a:rPr lang="nl-NL" sz="1600" dirty="0"/>
              <a:t>dan we zelf verbruiken</a:t>
            </a:r>
          </a:p>
          <a:p>
            <a:pPr algn="ctr"/>
            <a:endParaRPr lang="nl-NL" sz="1000" dirty="0"/>
          </a:p>
          <a:p>
            <a:pPr algn="ctr"/>
            <a:r>
              <a:rPr lang="nl-NL" sz="1600" dirty="0"/>
              <a:t>hebben we per saldo aan het buitenland verdiend/verkocht</a:t>
            </a:r>
          </a:p>
        </p:txBody>
      </p:sp>
      <p:cxnSp>
        <p:nvCxnSpPr>
          <p:cNvPr id="12" name="Rechte verbindingslijn 11"/>
          <p:cNvCxnSpPr>
            <a:stCxn id="10" idx="0"/>
          </p:cNvCxnSpPr>
          <p:nvPr/>
        </p:nvCxnSpPr>
        <p:spPr>
          <a:xfrm flipH="1" flipV="1">
            <a:off x="5152212" y="3573016"/>
            <a:ext cx="7684" cy="1584176"/>
          </a:xfrm>
          <a:prstGeom prst="line">
            <a:avLst/>
          </a:prstGeom>
          <a:ln w="190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0" name="Afgeronde rechthoek 19"/>
          <p:cNvSpPr/>
          <p:nvPr/>
        </p:nvSpPr>
        <p:spPr>
          <a:xfrm>
            <a:off x="6821713" y="1704117"/>
            <a:ext cx="1110965" cy="576064"/>
          </a:xfrm>
          <a:prstGeom prst="roundRect">
            <a:avLst/>
          </a:prstGeom>
          <a:noFill/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22" name="Gebogen verbindingslijn 21"/>
          <p:cNvCxnSpPr>
            <a:stCxn id="10" idx="3"/>
            <a:endCxn id="20" idx="3"/>
          </p:cNvCxnSpPr>
          <p:nvPr/>
        </p:nvCxnSpPr>
        <p:spPr>
          <a:xfrm flipV="1">
            <a:off x="6888088" y="1992149"/>
            <a:ext cx="1044590" cy="3813115"/>
          </a:xfrm>
          <a:prstGeom prst="bentConnector3">
            <a:avLst>
              <a:gd name="adj1" fmla="val 121884"/>
            </a:avLst>
          </a:prstGeom>
          <a:ln>
            <a:prstDash val="dash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4" name="Tekstvak 23"/>
          <p:cNvSpPr txBox="1"/>
          <p:nvPr/>
        </p:nvSpPr>
        <p:spPr>
          <a:xfrm>
            <a:off x="3849236" y="3237272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i="1" dirty="0">
                <a:solidFill>
                  <a:schemeClr val="bg1"/>
                </a:solidFill>
              </a:rPr>
              <a:t>Nationale Spaarsaldo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3536E60B-1F26-4464-8C13-CD8E87E143CF}"/>
              </a:ext>
            </a:extLst>
          </p:cNvPr>
          <p:cNvSpPr txBox="1"/>
          <p:nvPr/>
        </p:nvSpPr>
        <p:spPr>
          <a:xfrm>
            <a:off x="7081073" y="4142022"/>
            <a:ext cx="2903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i="1" dirty="0">
                <a:solidFill>
                  <a:schemeClr val="bg1"/>
                </a:solidFill>
              </a:rPr>
              <a:t>Binnenlandse bestedingen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1C685738-347D-4907-8941-9F1E03E06226}"/>
              </a:ext>
            </a:extLst>
          </p:cNvPr>
          <p:cNvSpPr txBox="1"/>
          <p:nvPr/>
        </p:nvSpPr>
        <p:spPr>
          <a:xfrm>
            <a:off x="3764652" y="6410792"/>
            <a:ext cx="2775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i="1" dirty="0">
                <a:solidFill>
                  <a:schemeClr val="bg1"/>
                </a:solidFill>
              </a:rPr>
              <a:t>Saldo Lopende Rekening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1DDD58AB-A33D-4958-A798-16BE8E37AC31}"/>
              </a:ext>
            </a:extLst>
          </p:cNvPr>
          <p:cNvSpPr txBox="1"/>
          <p:nvPr/>
        </p:nvSpPr>
        <p:spPr>
          <a:xfrm>
            <a:off x="3976248" y="4805148"/>
            <a:ext cx="2351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i="1" dirty="0">
                <a:solidFill>
                  <a:schemeClr val="bg1"/>
                </a:solidFill>
              </a:rPr>
              <a:t>Nationale spaarsaldo</a:t>
            </a:r>
          </a:p>
        </p:txBody>
      </p:sp>
      <p:pic>
        <p:nvPicPr>
          <p:cNvPr id="14" name="Afbeelding 13">
            <a:extLst>
              <a:ext uri="{FF2B5EF4-FFF2-40B4-BE49-F238E27FC236}">
                <a16:creationId xmlns:a16="http://schemas.microsoft.com/office/drawing/2014/main" id="{B95F8112-732E-46CD-B45C-226DD59DE8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6174" y="4805148"/>
            <a:ext cx="2634454" cy="18996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87712122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" grpId="0" uiExpand="1" build="p"/>
      <p:bldP spid="4" grpId="0" animBg="1"/>
      <p:bldP spid="5" grpId="0" animBg="1"/>
      <p:bldP spid="6" grpId="0" animBg="1"/>
      <p:bldP spid="7" grpId="0" animBg="1"/>
      <p:bldP spid="10" grpId="0" animBg="1"/>
      <p:bldP spid="20" grpId="0" animBg="1"/>
      <p:bldP spid="24" grpId="0"/>
      <p:bldP spid="8" grpId="0"/>
      <p:bldP spid="18" grpId="0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fgeronde rechthoek 62">
            <a:extLst>
              <a:ext uri="{FF2B5EF4-FFF2-40B4-BE49-F238E27FC236}">
                <a16:creationId xmlns:a16="http://schemas.microsoft.com/office/drawing/2014/main" id="{259ECCEA-4CBB-4F48-B734-0713A39309B1}"/>
              </a:ext>
            </a:extLst>
          </p:cNvPr>
          <p:cNvSpPr/>
          <p:nvPr/>
        </p:nvSpPr>
        <p:spPr>
          <a:xfrm>
            <a:off x="1847528" y="4256004"/>
            <a:ext cx="5034542" cy="2283677"/>
          </a:xfrm>
          <a:prstGeom prst="roundRect">
            <a:avLst>
              <a:gd name="adj" fmla="val 11814"/>
            </a:avLst>
          </a:prstGeom>
          <a:solidFill>
            <a:srgbClr val="FFFF99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Nationale Spaarsaldo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5600" y="1817999"/>
            <a:ext cx="8404696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2400" dirty="0"/>
              <a:t>Y = C + S + B</a:t>
            </a:r>
          </a:p>
          <a:p>
            <a:pPr marL="0" indent="0" algn="ctr">
              <a:buNone/>
            </a:pPr>
            <a:r>
              <a:rPr lang="nl-NL" sz="2400" dirty="0"/>
              <a:t>Y = C + I + O + E – M</a:t>
            </a:r>
          </a:p>
          <a:p>
            <a:pPr marL="0" indent="0" algn="ctr">
              <a:buNone/>
            </a:pPr>
            <a:r>
              <a:rPr lang="nl-NL" sz="2400" dirty="0"/>
              <a:t>Y = Y</a:t>
            </a:r>
          </a:p>
          <a:p>
            <a:pPr marL="0" indent="0" algn="ctr">
              <a:buNone/>
            </a:pPr>
            <a:endParaRPr lang="nl-NL" sz="400" dirty="0"/>
          </a:p>
          <a:p>
            <a:pPr marL="0" indent="0" algn="ctr">
              <a:buNone/>
            </a:pPr>
            <a:r>
              <a:rPr lang="nl-NL" sz="2400" dirty="0"/>
              <a:t>C + S + B = C + I + O + E – M</a:t>
            </a:r>
          </a:p>
          <a:p>
            <a:pPr marL="0" indent="0" algn="ctr">
              <a:buNone/>
            </a:pPr>
            <a:endParaRPr lang="nl-NL" sz="2400" dirty="0"/>
          </a:p>
          <a:p>
            <a:pPr marL="0" indent="0" algn="ctr">
              <a:buNone/>
            </a:pPr>
            <a:endParaRPr lang="nl-NL" sz="400" dirty="0"/>
          </a:p>
          <a:p>
            <a:pPr marL="0" indent="0" algn="ctr">
              <a:buNone/>
            </a:pPr>
            <a:r>
              <a:rPr lang="nl-NL" sz="2400" dirty="0"/>
              <a:t>(S – I) + (B – O) = (E – M)</a:t>
            </a:r>
          </a:p>
          <a:p>
            <a:pPr marL="0" indent="0" algn="ctr">
              <a:buNone/>
            </a:pPr>
            <a:endParaRPr lang="nl-NL" sz="1400" dirty="0"/>
          </a:p>
        </p:txBody>
      </p:sp>
      <p:cxnSp>
        <p:nvCxnSpPr>
          <p:cNvPr id="5" name="Rechte verbindingslijn 4"/>
          <p:cNvCxnSpPr/>
          <p:nvPr/>
        </p:nvCxnSpPr>
        <p:spPr>
          <a:xfrm flipH="1">
            <a:off x="2542738" y="3368389"/>
            <a:ext cx="288032" cy="36004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 flipH="1">
            <a:off x="4185648" y="3383360"/>
            <a:ext cx="288032" cy="36004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Vierkante haak links 8"/>
          <p:cNvSpPr/>
          <p:nvPr/>
        </p:nvSpPr>
        <p:spPr>
          <a:xfrm rot="16200000">
            <a:off x="4497925" y="2997865"/>
            <a:ext cx="118259" cy="1590676"/>
          </a:xfrm>
          <a:prstGeom prst="leftBracket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Vierkante haak links 9"/>
          <p:cNvSpPr/>
          <p:nvPr/>
        </p:nvSpPr>
        <p:spPr>
          <a:xfrm rot="16200000">
            <a:off x="3863752" y="3086001"/>
            <a:ext cx="288032" cy="1584176"/>
          </a:xfrm>
          <a:prstGeom prst="leftBracket">
            <a:avLst/>
          </a:prstGeom>
          <a:ln w="28575">
            <a:solidFill>
              <a:srgbClr val="F26C36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Vierkante haak links 10"/>
          <p:cNvSpPr/>
          <p:nvPr/>
        </p:nvSpPr>
        <p:spPr>
          <a:xfrm rot="16200000">
            <a:off x="6132512" y="3522141"/>
            <a:ext cx="108012" cy="531877"/>
          </a:xfrm>
          <a:prstGeom prst="leftBracket">
            <a:avLst/>
          </a:prstGeom>
          <a:ln w="28575"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Linkeraccolade 11"/>
          <p:cNvSpPr/>
          <p:nvPr/>
        </p:nvSpPr>
        <p:spPr>
          <a:xfrm rot="16200000">
            <a:off x="3457347" y="4214859"/>
            <a:ext cx="504056" cy="3060111"/>
          </a:xfrm>
          <a:prstGeom prst="leftBrace">
            <a:avLst/>
          </a:prstGeom>
          <a:ln w="28575"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Tekstvak 12"/>
          <p:cNvSpPr txBox="1"/>
          <p:nvPr/>
        </p:nvSpPr>
        <p:spPr>
          <a:xfrm>
            <a:off x="2423519" y="6072645"/>
            <a:ext cx="2606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i="1" dirty="0"/>
              <a:t>Nationale Spaarsaldo</a:t>
            </a:r>
          </a:p>
        </p:txBody>
      </p:sp>
      <p:sp>
        <p:nvSpPr>
          <p:cNvPr id="14" name="Linkeraccolade 13"/>
          <p:cNvSpPr/>
          <p:nvPr/>
        </p:nvSpPr>
        <p:spPr>
          <a:xfrm rot="16200000">
            <a:off x="4294174" y="4403299"/>
            <a:ext cx="360040" cy="1008112"/>
          </a:xfrm>
          <a:prstGeom prst="leftBrac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Linkeraccolade 14"/>
          <p:cNvSpPr/>
          <p:nvPr/>
        </p:nvSpPr>
        <p:spPr>
          <a:xfrm rot="16200000">
            <a:off x="3042554" y="4475421"/>
            <a:ext cx="360040" cy="844447"/>
          </a:xfrm>
          <a:prstGeom prst="leftBrace">
            <a:avLst/>
          </a:prstGeom>
          <a:ln w="28575">
            <a:solidFill>
              <a:srgbClr val="F26C36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135560" y="5037803"/>
            <a:ext cx="20056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i="1" dirty="0">
                <a:solidFill>
                  <a:srgbClr val="ED4D0F"/>
                </a:solidFill>
              </a:rPr>
              <a:t>Spaarsaldo</a:t>
            </a:r>
            <a:br>
              <a:rPr lang="nl-NL" i="1" dirty="0">
                <a:solidFill>
                  <a:srgbClr val="ED4D0F"/>
                </a:solidFill>
              </a:rPr>
            </a:br>
            <a:r>
              <a:rPr lang="nl-NL" i="1" dirty="0">
                <a:solidFill>
                  <a:srgbClr val="ED4D0F"/>
                </a:solidFill>
              </a:rPr>
              <a:t>particuliere sector</a:t>
            </a:r>
          </a:p>
        </p:txBody>
      </p:sp>
      <p:sp>
        <p:nvSpPr>
          <p:cNvPr id="17" name="Tekstvak 16"/>
          <p:cNvSpPr txBox="1"/>
          <p:nvPr/>
        </p:nvSpPr>
        <p:spPr>
          <a:xfrm>
            <a:off x="3935760" y="5074678"/>
            <a:ext cx="14430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i="1" dirty="0">
                <a:solidFill>
                  <a:schemeClr val="accent1"/>
                </a:solidFill>
              </a:rPr>
              <a:t>Spaarsaldo</a:t>
            </a:r>
            <a:br>
              <a:rPr lang="nl-NL" i="1" dirty="0">
                <a:solidFill>
                  <a:schemeClr val="accent1"/>
                </a:solidFill>
              </a:rPr>
            </a:br>
            <a:r>
              <a:rPr lang="nl-NL" i="1" dirty="0">
                <a:solidFill>
                  <a:schemeClr val="accent1"/>
                </a:solidFill>
              </a:rPr>
              <a:t>overheid</a:t>
            </a:r>
          </a:p>
        </p:txBody>
      </p:sp>
      <p:sp>
        <p:nvSpPr>
          <p:cNvPr id="18" name="Tekstvak 17"/>
          <p:cNvSpPr txBox="1"/>
          <p:nvPr/>
        </p:nvSpPr>
        <p:spPr>
          <a:xfrm>
            <a:off x="5411436" y="6072645"/>
            <a:ext cx="1124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i="1" dirty="0"/>
              <a:t>Saldo LR</a:t>
            </a:r>
          </a:p>
        </p:txBody>
      </p:sp>
      <p:sp>
        <p:nvSpPr>
          <p:cNvPr id="19" name="Rechthoek 18"/>
          <p:cNvSpPr/>
          <p:nvPr/>
        </p:nvSpPr>
        <p:spPr>
          <a:xfrm>
            <a:off x="4984870" y="5964924"/>
            <a:ext cx="4331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200" dirty="0">
                <a:solidFill>
                  <a:srgbClr val="C00000"/>
                </a:solidFill>
              </a:rPr>
              <a:t>=</a:t>
            </a:r>
            <a:endParaRPr lang="nl-NL" dirty="0">
              <a:solidFill>
                <a:srgbClr val="C00000"/>
              </a:solidFill>
            </a:endParaRPr>
          </a:p>
        </p:txBody>
      </p:sp>
      <p:pic>
        <p:nvPicPr>
          <p:cNvPr id="20" name="Afbeelding 19">
            <a:extLst>
              <a:ext uri="{FF2B5EF4-FFF2-40B4-BE49-F238E27FC236}">
                <a16:creationId xmlns:a16="http://schemas.microsoft.com/office/drawing/2014/main" id="{359DCD67-2EB4-48FE-B744-A22F1A014F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6174" y="4805148"/>
            <a:ext cx="2634454" cy="18996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93845182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3" grpId="0" uiExpand="1" build="p"/>
      <p:bldP spid="9" grpId="0" animBg="1"/>
      <p:bldP spid="10" grpId="0" animBg="1"/>
      <p:bldP spid="11" grpId="0" animBg="1"/>
      <p:bldP spid="12" grpId="0" animBg="1"/>
      <p:bldP spid="13" grpId="0"/>
      <p:bldP spid="14" grpId="0" animBg="1"/>
      <p:bldP spid="15" grpId="0" animBg="1"/>
      <p:bldP spid="16" grpId="0"/>
      <p:bldP spid="17" grpId="0"/>
      <p:bldP spid="18" grpId="0"/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Afgeronde rechthoek 62">
            <a:extLst>
              <a:ext uri="{FF2B5EF4-FFF2-40B4-BE49-F238E27FC236}">
                <a16:creationId xmlns:a16="http://schemas.microsoft.com/office/drawing/2014/main" id="{9E942D09-00CF-4A95-BF54-ABF247D9840F}"/>
              </a:ext>
            </a:extLst>
          </p:cNvPr>
          <p:cNvSpPr/>
          <p:nvPr/>
        </p:nvSpPr>
        <p:spPr>
          <a:xfrm>
            <a:off x="6095609" y="1946083"/>
            <a:ext cx="5034542" cy="3378109"/>
          </a:xfrm>
          <a:prstGeom prst="roundRect">
            <a:avLst>
              <a:gd name="adj" fmla="val 8853"/>
            </a:avLst>
          </a:prstGeom>
          <a:solidFill>
            <a:srgbClr val="FFFF99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7BF9679-8042-4FB2-87BD-E4F0A0F07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Samenvatting</a:t>
            </a:r>
          </a:p>
        </p:txBody>
      </p:sp>
      <p:sp>
        <p:nvSpPr>
          <p:cNvPr id="63" name="Tijdelijke aanduiding voor inhoud 2">
            <a:extLst>
              <a:ext uri="{FF2B5EF4-FFF2-40B4-BE49-F238E27FC236}">
                <a16:creationId xmlns:a16="http://schemas.microsoft.com/office/drawing/2014/main" id="{E300D314-B61F-4E70-A093-2298694C3F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07967" y="1885864"/>
            <a:ext cx="5976663" cy="4144378"/>
          </a:xfrm>
        </p:spPr>
        <p:txBody>
          <a:bodyPr/>
          <a:lstStyle/>
          <a:p>
            <a:pPr marL="0" indent="0" algn="ctr">
              <a:buNone/>
            </a:pPr>
            <a:endParaRPr lang="nl-NL" sz="500" dirty="0"/>
          </a:p>
          <a:p>
            <a:pPr marL="0" indent="0" algn="ctr">
              <a:buNone/>
            </a:pPr>
            <a:r>
              <a:rPr lang="nl-NL" sz="2800" dirty="0"/>
              <a:t>(S – I) + (B – O) = (E – M)</a:t>
            </a:r>
          </a:p>
          <a:p>
            <a:pPr marL="0" indent="0" algn="ctr">
              <a:buNone/>
            </a:pPr>
            <a:endParaRPr lang="nl-NL" dirty="0"/>
          </a:p>
        </p:txBody>
      </p:sp>
      <p:cxnSp>
        <p:nvCxnSpPr>
          <p:cNvPr id="7" name="Gebogen verbindingslijn 6">
            <a:extLst>
              <a:ext uri="{FF2B5EF4-FFF2-40B4-BE49-F238E27FC236}">
                <a16:creationId xmlns:a16="http://schemas.microsoft.com/office/drawing/2014/main" id="{4326A071-4614-4494-B406-FBEF68903D9A}"/>
              </a:ext>
            </a:extLst>
          </p:cNvPr>
          <p:cNvCxnSpPr>
            <a:cxnSpLocks/>
            <a:stCxn id="6" idx="1"/>
            <a:endCxn id="5" idx="1"/>
          </p:cNvCxnSpPr>
          <p:nvPr/>
        </p:nvCxnSpPr>
        <p:spPr>
          <a:xfrm rot="10800000">
            <a:off x="1240913" y="2047864"/>
            <a:ext cx="12700" cy="3114328"/>
          </a:xfrm>
          <a:prstGeom prst="bentConnector3">
            <a:avLst>
              <a:gd name="adj1" fmla="val 3909094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Gebogen verbindingslijn 7">
            <a:extLst>
              <a:ext uri="{FF2B5EF4-FFF2-40B4-BE49-F238E27FC236}">
                <a16:creationId xmlns:a16="http://schemas.microsoft.com/office/drawing/2014/main" id="{1496FE94-6A27-4C4E-9EE0-A72699BA336D}"/>
              </a:ext>
            </a:extLst>
          </p:cNvPr>
          <p:cNvCxnSpPr>
            <a:cxnSpLocks/>
            <a:stCxn id="5" idx="3"/>
            <a:endCxn id="6" idx="3"/>
          </p:cNvCxnSpPr>
          <p:nvPr/>
        </p:nvCxnSpPr>
        <p:spPr>
          <a:xfrm flipH="1">
            <a:off x="2968913" y="2047864"/>
            <a:ext cx="190" cy="3114328"/>
          </a:xfrm>
          <a:prstGeom prst="bentConnector3">
            <a:avLst>
              <a:gd name="adj1" fmla="val -178651053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kstvak 8">
            <a:extLst>
              <a:ext uri="{FF2B5EF4-FFF2-40B4-BE49-F238E27FC236}">
                <a16:creationId xmlns:a16="http://schemas.microsoft.com/office/drawing/2014/main" id="{8C7D80C1-D891-4453-9B89-07DBD2A934B2}"/>
              </a:ext>
            </a:extLst>
          </p:cNvPr>
          <p:cNvSpPr txBox="1"/>
          <p:nvPr/>
        </p:nvSpPr>
        <p:spPr>
          <a:xfrm>
            <a:off x="709120" y="2498848"/>
            <a:ext cx="498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err="1"/>
              <a:t>Y</a:t>
            </a:r>
            <a:r>
              <a:rPr lang="nl-NL" sz="2000" b="1" baseline="-25000" dirty="0" err="1"/>
              <a:t>n</a:t>
            </a:r>
            <a:endParaRPr lang="nl-NL" sz="1600" b="1" baseline="-25000" dirty="0"/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B04236F9-521A-4CBB-BFA0-65D3C1AED08D}"/>
              </a:ext>
            </a:extLst>
          </p:cNvPr>
          <p:cNvSpPr txBox="1"/>
          <p:nvPr/>
        </p:nvSpPr>
        <p:spPr>
          <a:xfrm>
            <a:off x="3244698" y="2498848"/>
            <a:ext cx="425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C</a:t>
            </a:r>
            <a:endParaRPr lang="nl-NL" sz="1600" b="1" baseline="-25000" dirty="0"/>
          </a:p>
        </p:txBody>
      </p:sp>
      <p:sp>
        <p:nvSpPr>
          <p:cNvPr id="29" name="Rechthoek 28">
            <a:extLst>
              <a:ext uri="{FF2B5EF4-FFF2-40B4-BE49-F238E27FC236}">
                <a16:creationId xmlns:a16="http://schemas.microsoft.com/office/drawing/2014/main" id="{5AB164C1-1C2F-4615-8859-F6A6D01D7BC3}"/>
              </a:ext>
            </a:extLst>
          </p:cNvPr>
          <p:cNvSpPr/>
          <p:nvPr/>
        </p:nvSpPr>
        <p:spPr>
          <a:xfrm>
            <a:off x="1463263" y="3443028"/>
            <a:ext cx="1296000" cy="324000"/>
          </a:xfrm>
          <a:prstGeom prst="rect">
            <a:avLst/>
          </a:prstGeom>
          <a:solidFill>
            <a:srgbClr val="A7D79D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banken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3AF6AC8B-0834-42D1-81AE-9FA9A6C0C09C}"/>
              </a:ext>
            </a:extLst>
          </p:cNvPr>
          <p:cNvSpPr/>
          <p:nvPr/>
        </p:nvSpPr>
        <p:spPr>
          <a:xfrm>
            <a:off x="1240913" y="1885864"/>
            <a:ext cx="1728190" cy="324000"/>
          </a:xfrm>
          <a:prstGeom prst="rect">
            <a:avLst/>
          </a:prstGeom>
          <a:solidFill>
            <a:srgbClr val="51A04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gezinnen</a:t>
            </a:r>
          </a:p>
        </p:txBody>
      </p:sp>
      <p:cxnSp>
        <p:nvCxnSpPr>
          <p:cNvPr id="16" name="Rechte verbindingslijn met pijl 15">
            <a:extLst>
              <a:ext uri="{FF2B5EF4-FFF2-40B4-BE49-F238E27FC236}">
                <a16:creationId xmlns:a16="http://schemas.microsoft.com/office/drawing/2014/main" id="{08268B23-9C90-4BD6-B219-CEC15C325BC2}"/>
              </a:ext>
            </a:extLst>
          </p:cNvPr>
          <p:cNvCxnSpPr>
            <a:cxnSpLocks/>
            <a:stCxn id="5" idx="2"/>
            <a:endCxn id="29" idx="0"/>
          </p:cNvCxnSpPr>
          <p:nvPr/>
        </p:nvCxnSpPr>
        <p:spPr>
          <a:xfrm>
            <a:off x="2105008" y="2209864"/>
            <a:ext cx="6255" cy="12331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Rechte verbindingslijn met pijl 16">
            <a:extLst>
              <a:ext uri="{FF2B5EF4-FFF2-40B4-BE49-F238E27FC236}">
                <a16:creationId xmlns:a16="http://schemas.microsoft.com/office/drawing/2014/main" id="{A0C25FFD-605F-4D19-9F2C-555DDBE861F1}"/>
              </a:ext>
            </a:extLst>
          </p:cNvPr>
          <p:cNvCxnSpPr>
            <a:cxnSpLocks/>
            <a:stCxn id="29" idx="2"/>
            <a:endCxn id="6" idx="0"/>
          </p:cNvCxnSpPr>
          <p:nvPr/>
        </p:nvCxnSpPr>
        <p:spPr>
          <a:xfrm flipH="1">
            <a:off x="2104913" y="3767028"/>
            <a:ext cx="6350" cy="12331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kstvak 17">
            <a:extLst>
              <a:ext uri="{FF2B5EF4-FFF2-40B4-BE49-F238E27FC236}">
                <a16:creationId xmlns:a16="http://schemas.microsoft.com/office/drawing/2014/main" id="{653A5E28-E63D-4C09-B071-191E2287FDD2}"/>
              </a:ext>
            </a:extLst>
          </p:cNvPr>
          <p:cNvSpPr txBox="1"/>
          <p:nvPr/>
        </p:nvSpPr>
        <p:spPr>
          <a:xfrm>
            <a:off x="2096960" y="2498848"/>
            <a:ext cx="3449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S</a:t>
            </a:r>
            <a:endParaRPr lang="nl-NL" sz="1600" b="1" baseline="-25000" dirty="0"/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58DEC7AD-59BA-4F89-986F-0CB0FCEF66B5}"/>
              </a:ext>
            </a:extLst>
          </p:cNvPr>
          <p:cNvSpPr txBox="1"/>
          <p:nvPr/>
        </p:nvSpPr>
        <p:spPr>
          <a:xfrm>
            <a:off x="2072113" y="4181742"/>
            <a:ext cx="394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I</a:t>
            </a:r>
            <a:r>
              <a:rPr lang="nl-NL" sz="2000" b="1" baseline="-25000" dirty="0"/>
              <a:t>n</a:t>
            </a:r>
            <a:endParaRPr lang="nl-NL" sz="1600" b="1" baseline="-25000" dirty="0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719FD858-8EB1-4BCC-8FE5-0B85BD69EC43}"/>
              </a:ext>
            </a:extLst>
          </p:cNvPr>
          <p:cNvSpPr/>
          <p:nvPr/>
        </p:nvSpPr>
        <p:spPr>
          <a:xfrm>
            <a:off x="1240913" y="5000192"/>
            <a:ext cx="1728000" cy="324000"/>
          </a:xfrm>
          <a:prstGeom prst="rect">
            <a:avLst/>
          </a:prstGeom>
          <a:solidFill>
            <a:srgbClr val="51A04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bedrijven</a:t>
            </a:r>
          </a:p>
        </p:txBody>
      </p:sp>
      <p:sp>
        <p:nvSpPr>
          <p:cNvPr id="20" name="Rechthoek 19">
            <a:extLst>
              <a:ext uri="{FF2B5EF4-FFF2-40B4-BE49-F238E27FC236}">
                <a16:creationId xmlns:a16="http://schemas.microsoft.com/office/drawing/2014/main" id="{5C5A90A4-D9E1-40DC-88A6-533E30317A51}"/>
              </a:ext>
            </a:extLst>
          </p:cNvPr>
          <p:cNvSpPr/>
          <p:nvPr/>
        </p:nvSpPr>
        <p:spPr>
          <a:xfrm>
            <a:off x="3814570" y="3443028"/>
            <a:ext cx="1728000" cy="324000"/>
          </a:xfrm>
          <a:prstGeom prst="rect">
            <a:avLst/>
          </a:prstGeom>
          <a:solidFill>
            <a:srgbClr val="51A04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overheid</a:t>
            </a:r>
          </a:p>
        </p:txBody>
      </p:sp>
      <p:cxnSp>
        <p:nvCxnSpPr>
          <p:cNvPr id="21" name="Gebogen verbindingslijn 8">
            <a:extLst>
              <a:ext uri="{FF2B5EF4-FFF2-40B4-BE49-F238E27FC236}">
                <a16:creationId xmlns:a16="http://schemas.microsoft.com/office/drawing/2014/main" id="{16E2A0B9-A22A-4BC4-B3DA-247530DA178E}"/>
              </a:ext>
            </a:extLst>
          </p:cNvPr>
          <p:cNvCxnSpPr>
            <a:cxnSpLocks/>
            <a:endCxn id="20" idx="0"/>
          </p:cNvCxnSpPr>
          <p:nvPr/>
        </p:nvCxnSpPr>
        <p:spPr>
          <a:xfrm>
            <a:off x="2990853" y="1914161"/>
            <a:ext cx="1687717" cy="1528867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Gebogen verbindingslijn 9">
            <a:extLst>
              <a:ext uri="{FF2B5EF4-FFF2-40B4-BE49-F238E27FC236}">
                <a16:creationId xmlns:a16="http://schemas.microsoft.com/office/drawing/2014/main" id="{E22F8C18-02CE-43BD-AB06-E497E720A9DB}"/>
              </a:ext>
            </a:extLst>
          </p:cNvPr>
          <p:cNvCxnSpPr>
            <a:cxnSpLocks/>
            <a:stCxn id="20" idx="2"/>
          </p:cNvCxnSpPr>
          <p:nvPr/>
        </p:nvCxnSpPr>
        <p:spPr>
          <a:xfrm rot="5400000">
            <a:off x="3053217" y="3670541"/>
            <a:ext cx="1528867" cy="172184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Tekstvak 22">
            <a:extLst>
              <a:ext uri="{FF2B5EF4-FFF2-40B4-BE49-F238E27FC236}">
                <a16:creationId xmlns:a16="http://schemas.microsoft.com/office/drawing/2014/main" id="{84986A55-6138-4FA2-942A-5D72E3C4932D}"/>
              </a:ext>
            </a:extLst>
          </p:cNvPr>
          <p:cNvSpPr txBox="1"/>
          <p:nvPr/>
        </p:nvSpPr>
        <p:spPr>
          <a:xfrm>
            <a:off x="4628546" y="2498848"/>
            <a:ext cx="36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B</a:t>
            </a:r>
            <a:endParaRPr lang="nl-NL" sz="1600" b="1" baseline="-25000" dirty="0"/>
          </a:p>
        </p:txBody>
      </p:sp>
      <p:cxnSp>
        <p:nvCxnSpPr>
          <p:cNvPr id="24" name="Rechte verbindingslijn met pijl 23">
            <a:extLst>
              <a:ext uri="{FF2B5EF4-FFF2-40B4-BE49-F238E27FC236}">
                <a16:creationId xmlns:a16="http://schemas.microsoft.com/office/drawing/2014/main" id="{91C350AC-6D80-40B9-8F2D-1ECB522840C6}"/>
              </a:ext>
            </a:extLst>
          </p:cNvPr>
          <p:cNvCxnSpPr>
            <a:cxnSpLocks/>
            <a:stCxn id="29" idx="3"/>
            <a:endCxn id="20" idx="1"/>
          </p:cNvCxnSpPr>
          <p:nvPr/>
        </p:nvCxnSpPr>
        <p:spPr>
          <a:xfrm>
            <a:off x="2759263" y="3605028"/>
            <a:ext cx="1055307" cy="0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kstvak 25">
            <a:extLst>
              <a:ext uri="{FF2B5EF4-FFF2-40B4-BE49-F238E27FC236}">
                <a16:creationId xmlns:a16="http://schemas.microsoft.com/office/drawing/2014/main" id="{6A091308-91D2-4E7A-A493-3E95201BEFC1}"/>
              </a:ext>
            </a:extLst>
          </p:cNvPr>
          <p:cNvSpPr txBox="1"/>
          <p:nvPr/>
        </p:nvSpPr>
        <p:spPr>
          <a:xfrm>
            <a:off x="4628546" y="4228793"/>
            <a:ext cx="442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O</a:t>
            </a:r>
            <a:endParaRPr lang="nl-NL" sz="1600" b="1" baseline="-25000" dirty="0"/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0FCCF45D-3B6A-479A-9A03-4686ED34FA44}"/>
              </a:ext>
            </a:extLst>
          </p:cNvPr>
          <p:cNvSpPr txBox="1"/>
          <p:nvPr/>
        </p:nvSpPr>
        <p:spPr>
          <a:xfrm>
            <a:off x="3273694" y="3310089"/>
            <a:ext cx="7505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i="1" dirty="0"/>
              <a:t>B-O</a:t>
            </a:r>
            <a:endParaRPr lang="nl-NL" sz="1200" b="1" i="1" baseline="-25000" dirty="0"/>
          </a:p>
        </p:txBody>
      </p:sp>
      <p:sp>
        <p:nvSpPr>
          <p:cNvPr id="25" name="Rechthoek 24">
            <a:extLst>
              <a:ext uri="{FF2B5EF4-FFF2-40B4-BE49-F238E27FC236}">
                <a16:creationId xmlns:a16="http://schemas.microsoft.com/office/drawing/2014/main" id="{89CB9EA3-6500-4723-852F-F47BA4E00DCC}"/>
              </a:ext>
            </a:extLst>
          </p:cNvPr>
          <p:cNvSpPr/>
          <p:nvPr/>
        </p:nvSpPr>
        <p:spPr>
          <a:xfrm>
            <a:off x="1229725" y="6128426"/>
            <a:ext cx="1728000" cy="324000"/>
          </a:xfrm>
          <a:prstGeom prst="rect">
            <a:avLst/>
          </a:prstGeom>
          <a:solidFill>
            <a:srgbClr val="F26C36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buitenland</a:t>
            </a:r>
          </a:p>
        </p:txBody>
      </p:sp>
      <p:cxnSp>
        <p:nvCxnSpPr>
          <p:cNvPr id="28" name="Rechte verbindingslijn met pijl 27">
            <a:extLst>
              <a:ext uri="{FF2B5EF4-FFF2-40B4-BE49-F238E27FC236}">
                <a16:creationId xmlns:a16="http://schemas.microsoft.com/office/drawing/2014/main" id="{C2179754-0CEC-4012-B76C-53CD224593A7}"/>
              </a:ext>
            </a:extLst>
          </p:cNvPr>
          <p:cNvCxnSpPr>
            <a:cxnSpLocks/>
          </p:cNvCxnSpPr>
          <p:nvPr/>
        </p:nvCxnSpPr>
        <p:spPr>
          <a:xfrm>
            <a:off x="1703694" y="5324192"/>
            <a:ext cx="0" cy="8042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Rechte verbindingslijn met pijl 29">
            <a:extLst>
              <a:ext uri="{FF2B5EF4-FFF2-40B4-BE49-F238E27FC236}">
                <a16:creationId xmlns:a16="http://schemas.microsoft.com/office/drawing/2014/main" id="{B1E249FD-968D-4A6A-8B99-D133F541334C}"/>
              </a:ext>
            </a:extLst>
          </p:cNvPr>
          <p:cNvCxnSpPr>
            <a:cxnSpLocks/>
          </p:cNvCxnSpPr>
          <p:nvPr/>
        </p:nvCxnSpPr>
        <p:spPr>
          <a:xfrm flipV="1">
            <a:off x="2441927" y="5324192"/>
            <a:ext cx="1" cy="7713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Tekstvak 30">
            <a:extLst>
              <a:ext uri="{FF2B5EF4-FFF2-40B4-BE49-F238E27FC236}">
                <a16:creationId xmlns:a16="http://schemas.microsoft.com/office/drawing/2014/main" id="{73AF754E-6A58-44C7-B95E-44EB6EC7A8B0}"/>
              </a:ext>
            </a:extLst>
          </p:cNvPr>
          <p:cNvSpPr txBox="1"/>
          <p:nvPr/>
        </p:nvSpPr>
        <p:spPr>
          <a:xfrm>
            <a:off x="1334739" y="5471734"/>
            <a:ext cx="4619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M</a:t>
            </a:r>
            <a:endParaRPr lang="nl-NL" sz="1600" b="1" baseline="-25000" dirty="0"/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98B34756-AFC5-4B09-B8C1-35C1D9802896}"/>
              </a:ext>
            </a:extLst>
          </p:cNvPr>
          <p:cNvSpPr txBox="1"/>
          <p:nvPr/>
        </p:nvSpPr>
        <p:spPr>
          <a:xfrm>
            <a:off x="2156624" y="5471734"/>
            <a:ext cx="3481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E</a:t>
            </a:r>
            <a:endParaRPr lang="nl-NL" sz="1600" b="1" baseline="-25000" dirty="0"/>
          </a:p>
        </p:txBody>
      </p:sp>
      <p:cxnSp>
        <p:nvCxnSpPr>
          <p:cNvPr id="33" name="Gebogen verbindingslijn 37">
            <a:extLst>
              <a:ext uri="{FF2B5EF4-FFF2-40B4-BE49-F238E27FC236}">
                <a16:creationId xmlns:a16="http://schemas.microsoft.com/office/drawing/2014/main" id="{DC4B39EF-1E6D-4DEF-BCAB-F8EA7BAF83C4}"/>
              </a:ext>
            </a:extLst>
          </p:cNvPr>
          <p:cNvCxnSpPr>
            <a:cxnSpLocks/>
            <a:stCxn id="25" idx="1"/>
            <a:endCxn id="29" idx="1"/>
          </p:cNvCxnSpPr>
          <p:nvPr/>
        </p:nvCxnSpPr>
        <p:spPr>
          <a:xfrm rot="10800000" flipH="1">
            <a:off x="1229725" y="3605028"/>
            <a:ext cx="233538" cy="2685398"/>
          </a:xfrm>
          <a:prstGeom prst="bentConnector3">
            <a:avLst>
              <a:gd name="adj1" fmla="val -97886"/>
            </a:avLst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kstvak 33">
            <a:extLst>
              <a:ext uri="{FF2B5EF4-FFF2-40B4-BE49-F238E27FC236}">
                <a16:creationId xmlns:a16="http://schemas.microsoft.com/office/drawing/2014/main" id="{D66988B3-B60F-4A3C-80CF-66703C3261D8}"/>
              </a:ext>
            </a:extLst>
          </p:cNvPr>
          <p:cNvSpPr txBox="1"/>
          <p:nvPr/>
        </p:nvSpPr>
        <p:spPr>
          <a:xfrm>
            <a:off x="951565" y="3890239"/>
            <a:ext cx="7521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i="1" dirty="0"/>
              <a:t>E-M</a:t>
            </a:r>
          </a:p>
        </p:txBody>
      </p:sp>
      <p:sp>
        <p:nvSpPr>
          <p:cNvPr id="148" name="Tekstvak 147">
            <a:extLst>
              <a:ext uri="{FF2B5EF4-FFF2-40B4-BE49-F238E27FC236}">
                <a16:creationId xmlns:a16="http://schemas.microsoft.com/office/drawing/2014/main" id="{1B34180D-CDA8-4DF7-836B-CBCE457B6486}"/>
              </a:ext>
            </a:extLst>
          </p:cNvPr>
          <p:cNvSpPr txBox="1"/>
          <p:nvPr/>
        </p:nvSpPr>
        <p:spPr>
          <a:xfrm>
            <a:off x="3262399" y="2764312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320</a:t>
            </a:r>
            <a:endParaRPr lang="nl-NL" sz="1400" dirty="0"/>
          </a:p>
        </p:txBody>
      </p:sp>
      <p:sp>
        <p:nvSpPr>
          <p:cNvPr id="149" name="Tekstvak 148">
            <a:extLst>
              <a:ext uri="{FF2B5EF4-FFF2-40B4-BE49-F238E27FC236}">
                <a16:creationId xmlns:a16="http://schemas.microsoft.com/office/drawing/2014/main" id="{FDB77225-5DDF-4CF6-A5F3-26E8F6BB8AFA}"/>
              </a:ext>
            </a:extLst>
          </p:cNvPr>
          <p:cNvSpPr txBox="1"/>
          <p:nvPr/>
        </p:nvSpPr>
        <p:spPr>
          <a:xfrm>
            <a:off x="2078222" y="2763731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135</a:t>
            </a:r>
            <a:endParaRPr lang="nl-NL" sz="1400" dirty="0"/>
          </a:p>
        </p:txBody>
      </p:sp>
      <p:sp>
        <p:nvSpPr>
          <p:cNvPr id="150" name="Tekstvak 149">
            <a:extLst>
              <a:ext uri="{FF2B5EF4-FFF2-40B4-BE49-F238E27FC236}">
                <a16:creationId xmlns:a16="http://schemas.microsoft.com/office/drawing/2014/main" id="{45833E75-E506-49B9-B9FB-7D011B448DA2}"/>
              </a:ext>
            </a:extLst>
          </p:cNvPr>
          <p:cNvSpPr txBox="1"/>
          <p:nvPr/>
        </p:nvSpPr>
        <p:spPr>
          <a:xfrm>
            <a:off x="763465" y="2898958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555</a:t>
            </a:r>
            <a:endParaRPr lang="nl-NL" sz="1400" dirty="0"/>
          </a:p>
        </p:txBody>
      </p:sp>
      <p:sp>
        <p:nvSpPr>
          <p:cNvPr id="151" name="Tekstvak 150">
            <a:extLst>
              <a:ext uri="{FF2B5EF4-FFF2-40B4-BE49-F238E27FC236}">
                <a16:creationId xmlns:a16="http://schemas.microsoft.com/office/drawing/2014/main" id="{F2BDAB9C-0BCA-4AEB-9958-EEDD5A13B14D}"/>
              </a:ext>
            </a:extLst>
          </p:cNvPr>
          <p:cNvSpPr txBox="1"/>
          <p:nvPr/>
        </p:nvSpPr>
        <p:spPr>
          <a:xfrm>
            <a:off x="2047205" y="4512582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120</a:t>
            </a:r>
            <a:endParaRPr lang="nl-NL" sz="1400" dirty="0"/>
          </a:p>
        </p:txBody>
      </p:sp>
      <p:sp>
        <p:nvSpPr>
          <p:cNvPr id="158" name="Tekstvak 157">
            <a:extLst>
              <a:ext uri="{FF2B5EF4-FFF2-40B4-BE49-F238E27FC236}">
                <a16:creationId xmlns:a16="http://schemas.microsoft.com/office/drawing/2014/main" id="{BDA700E7-37D1-4C5B-AED1-EFFA26E69A5D}"/>
              </a:ext>
            </a:extLst>
          </p:cNvPr>
          <p:cNvSpPr txBox="1"/>
          <p:nvPr/>
        </p:nvSpPr>
        <p:spPr>
          <a:xfrm>
            <a:off x="4649983" y="2765263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100</a:t>
            </a:r>
            <a:endParaRPr lang="nl-NL" sz="1400" dirty="0"/>
          </a:p>
        </p:txBody>
      </p:sp>
      <p:sp>
        <p:nvSpPr>
          <p:cNvPr id="159" name="Tekstvak 158">
            <a:extLst>
              <a:ext uri="{FF2B5EF4-FFF2-40B4-BE49-F238E27FC236}">
                <a16:creationId xmlns:a16="http://schemas.microsoft.com/office/drawing/2014/main" id="{11EC1C5B-BE97-458D-B48D-90E1185AD864}"/>
              </a:ext>
            </a:extLst>
          </p:cNvPr>
          <p:cNvSpPr txBox="1"/>
          <p:nvPr/>
        </p:nvSpPr>
        <p:spPr>
          <a:xfrm>
            <a:off x="4640215" y="4546900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105</a:t>
            </a:r>
            <a:endParaRPr lang="nl-NL" sz="1400" dirty="0"/>
          </a:p>
        </p:txBody>
      </p:sp>
      <p:sp>
        <p:nvSpPr>
          <p:cNvPr id="160" name="Tekstvak 159">
            <a:extLst>
              <a:ext uri="{FF2B5EF4-FFF2-40B4-BE49-F238E27FC236}">
                <a16:creationId xmlns:a16="http://schemas.microsoft.com/office/drawing/2014/main" id="{7530D95C-539F-473D-ACF2-76491A1E51DB}"/>
              </a:ext>
            </a:extLst>
          </p:cNvPr>
          <p:cNvSpPr txBox="1"/>
          <p:nvPr/>
        </p:nvSpPr>
        <p:spPr>
          <a:xfrm>
            <a:off x="3391111" y="3576626"/>
            <a:ext cx="3209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i="1" dirty="0"/>
              <a:t>-5</a:t>
            </a:r>
            <a:endParaRPr lang="nl-NL" sz="1400" i="1" dirty="0"/>
          </a:p>
        </p:txBody>
      </p:sp>
      <p:sp>
        <p:nvSpPr>
          <p:cNvPr id="171" name="Tekstvak 170">
            <a:extLst>
              <a:ext uri="{FF2B5EF4-FFF2-40B4-BE49-F238E27FC236}">
                <a16:creationId xmlns:a16="http://schemas.microsoft.com/office/drawing/2014/main" id="{D0BAEB87-8DD7-407E-808F-64AA85617089}"/>
              </a:ext>
            </a:extLst>
          </p:cNvPr>
          <p:cNvSpPr txBox="1"/>
          <p:nvPr/>
        </p:nvSpPr>
        <p:spPr>
          <a:xfrm>
            <a:off x="2019281" y="5753243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125</a:t>
            </a:r>
            <a:endParaRPr lang="nl-NL" sz="1400" dirty="0"/>
          </a:p>
        </p:txBody>
      </p:sp>
      <p:sp>
        <p:nvSpPr>
          <p:cNvPr id="172" name="Tekstvak 171">
            <a:extLst>
              <a:ext uri="{FF2B5EF4-FFF2-40B4-BE49-F238E27FC236}">
                <a16:creationId xmlns:a16="http://schemas.microsoft.com/office/drawing/2014/main" id="{8C83E31A-A347-4154-9109-CD17DA3BC75C}"/>
              </a:ext>
            </a:extLst>
          </p:cNvPr>
          <p:cNvSpPr txBox="1"/>
          <p:nvPr/>
        </p:nvSpPr>
        <p:spPr>
          <a:xfrm>
            <a:off x="1274925" y="5753243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115</a:t>
            </a:r>
            <a:endParaRPr lang="nl-NL" sz="1400" dirty="0"/>
          </a:p>
        </p:txBody>
      </p:sp>
      <p:sp>
        <p:nvSpPr>
          <p:cNvPr id="173" name="Tekstvak 172">
            <a:extLst>
              <a:ext uri="{FF2B5EF4-FFF2-40B4-BE49-F238E27FC236}">
                <a16:creationId xmlns:a16="http://schemas.microsoft.com/office/drawing/2014/main" id="{EACBBF02-1403-43FC-9C7D-CB5D240417CC}"/>
              </a:ext>
            </a:extLst>
          </p:cNvPr>
          <p:cNvSpPr txBox="1"/>
          <p:nvPr/>
        </p:nvSpPr>
        <p:spPr>
          <a:xfrm>
            <a:off x="943048" y="4134547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i="1" dirty="0"/>
              <a:t>10</a:t>
            </a:r>
            <a:endParaRPr lang="nl-NL" sz="1400" i="1" dirty="0"/>
          </a:p>
        </p:txBody>
      </p:sp>
      <p:sp>
        <p:nvSpPr>
          <p:cNvPr id="64" name="Linkeraccolade 63">
            <a:extLst>
              <a:ext uri="{FF2B5EF4-FFF2-40B4-BE49-F238E27FC236}">
                <a16:creationId xmlns:a16="http://schemas.microsoft.com/office/drawing/2014/main" id="{FE973756-BD9D-4EC2-A0C1-4EED8068AC2B}"/>
              </a:ext>
            </a:extLst>
          </p:cNvPr>
          <p:cNvSpPr/>
          <p:nvPr/>
        </p:nvSpPr>
        <p:spPr>
          <a:xfrm rot="16200000">
            <a:off x="7565587" y="2061175"/>
            <a:ext cx="504056" cy="3013879"/>
          </a:xfrm>
          <a:prstGeom prst="leftBrace">
            <a:avLst/>
          </a:prstGeom>
          <a:ln w="28575">
            <a:solidFill>
              <a:srgbClr val="FFC00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5" name="Tekstvak 64">
            <a:extLst>
              <a:ext uri="{FF2B5EF4-FFF2-40B4-BE49-F238E27FC236}">
                <a16:creationId xmlns:a16="http://schemas.microsoft.com/office/drawing/2014/main" id="{EB4CD13F-93D4-4E1D-8064-2406C4F81571}"/>
              </a:ext>
            </a:extLst>
          </p:cNvPr>
          <p:cNvSpPr txBox="1"/>
          <p:nvPr/>
        </p:nvSpPr>
        <p:spPr>
          <a:xfrm>
            <a:off x="6380609" y="3896221"/>
            <a:ext cx="28664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i="1" dirty="0"/>
              <a:t>Nationale Spaarsaldo</a:t>
            </a:r>
          </a:p>
        </p:txBody>
      </p:sp>
      <p:sp>
        <p:nvSpPr>
          <p:cNvPr id="66" name="Linkeraccolade 65">
            <a:extLst>
              <a:ext uri="{FF2B5EF4-FFF2-40B4-BE49-F238E27FC236}">
                <a16:creationId xmlns:a16="http://schemas.microsoft.com/office/drawing/2014/main" id="{50173E5C-0DBF-4AE8-91BB-6869FFF1333B}"/>
              </a:ext>
            </a:extLst>
          </p:cNvPr>
          <p:cNvSpPr/>
          <p:nvPr/>
        </p:nvSpPr>
        <p:spPr>
          <a:xfrm rot="16200000">
            <a:off x="7056758" y="2090757"/>
            <a:ext cx="360040" cy="1008112"/>
          </a:xfrm>
          <a:prstGeom prst="leftBrace">
            <a:avLst/>
          </a:prstGeom>
          <a:ln w="28575">
            <a:solidFill>
              <a:srgbClr val="F26C3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7" name="Linkeraccolade 66">
            <a:extLst>
              <a:ext uri="{FF2B5EF4-FFF2-40B4-BE49-F238E27FC236}">
                <a16:creationId xmlns:a16="http://schemas.microsoft.com/office/drawing/2014/main" id="{C85952EC-5384-4D9B-ABDA-8EF9896C4541}"/>
              </a:ext>
            </a:extLst>
          </p:cNvPr>
          <p:cNvSpPr/>
          <p:nvPr/>
        </p:nvSpPr>
        <p:spPr>
          <a:xfrm rot="16200000">
            <a:off x="8521720" y="2047091"/>
            <a:ext cx="360040" cy="1146109"/>
          </a:xfrm>
          <a:prstGeom prst="leftBrace">
            <a:avLst/>
          </a:prstGeom>
          <a:ln w="28575">
            <a:solidFill>
              <a:srgbClr val="1A80B6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8" name="Tekstvak 67">
            <a:extLst>
              <a:ext uri="{FF2B5EF4-FFF2-40B4-BE49-F238E27FC236}">
                <a16:creationId xmlns:a16="http://schemas.microsoft.com/office/drawing/2014/main" id="{8EC11D90-7F36-4FDF-A158-A3AF2716E363}"/>
              </a:ext>
            </a:extLst>
          </p:cNvPr>
          <p:cNvSpPr txBox="1"/>
          <p:nvPr/>
        </p:nvSpPr>
        <p:spPr>
          <a:xfrm>
            <a:off x="6268420" y="2833002"/>
            <a:ext cx="19752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600" i="1" dirty="0"/>
              <a:t>Spaarsaldo</a:t>
            </a:r>
            <a:br>
              <a:rPr lang="nl-NL" sz="1600" i="1" dirty="0"/>
            </a:br>
            <a:r>
              <a:rPr lang="nl-NL" sz="1600" i="1" dirty="0"/>
              <a:t>particuliere sector</a:t>
            </a:r>
          </a:p>
        </p:txBody>
      </p:sp>
      <p:sp>
        <p:nvSpPr>
          <p:cNvPr id="69" name="Tekstvak 68">
            <a:extLst>
              <a:ext uri="{FF2B5EF4-FFF2-40B4-BE49-F238E27FC236}">
                <a16:creationId xmlns:a16="http://schemas.microsoft.com/office/drawing/2014/main" id="{DE24794B-B343-4449-B471-E8D724C2711B}"/>
              </a:ext>
            </a:extLst>
          </p:cNvPr>
          <p:cNvSpPr txBox="1"/>
          <p:nvPr/>
        </p:nvSpPr>
        <p:spPr>
          <a:xfrm>
            <a:off x="8090978" y="2861072"/>
            <a:ext cx="1305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600" i="1" dirty="0"/>
              <a:t>Spaarsaldo</a:t>
            </a:r>
            <a:br>
              <a:rPr lang="nl-NL" sz="1600" i="1" dirty="0"/>
            </a:br>
            <a:r>
              <a:rPr lang="nl-NL" sz="1600" i="1" dirty="0"/>
              <a:t>overheid</a:t>
            </a:r>
          </a:p>
        </p:txBody>
      </p:sp>
      <p:sp>
        <p:nvSpPr>
          <p:cNvPr id="70" name="Tekstvak 69">
            <a:extLst>
              <a:ext uri="{FF2B5EF4-FFF2-40B4-BE49-F238E27FC236}">
                <a16:creationId xmlns:a16="http://schemas.microsoft.com/office/drawing/2014/main" id="{849F86BC-7146-4BC4-BF11-D18AEB219C6F}"/>
              </a:ext>
            </a:extLst>
          </p:cNvPr>
          <p:cNvSpPr txBox="1"/>
          <p:nvPr/>
        </p:nvSpPr>
        <p:spPr>
          <a:xfrm>
            <a:off x="9847920" y="3905161"/>
            <a:ext cx="1124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i="1" dirty="0"/>
              <a:t>Saldo LR</a:t>
            </a:r>
          </a:p>
        </p:txBody>
      </p:sp>
      <p:sp>
        <p:nvSpPr>
          <p:cNvPr id="73" name="Rechthoek 72">
            <a:extLst>
              <a:ext uri="{FF2B5EF4-FFF2-40B4-BE49-F238E27FC236}">
                <a16:creationId xmlns:a16="http://schemas.microsoft.com/office/drawing/2014/main" id="{2B4006FB-C880-4B0D-BB6D-BDDA1C92C34B}"/>
              </a:ext>
            </a:extLst>
          </p:cNvPr>
          <p:cNvSpPr/>
          <p:nvPr/>
        </p:nvSpPr>
        <p:spPr>
          <a:xfrm>
            <a:off x="9376586" y="3797440"/>
            <a:ext cx="4331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200" dirty="0"/>
              <a:t>=</a:t>
            </a:r>
            <a:endParaRPr lang="nl-NL" dirty="0"/>
          </a:p>
        </p:txBody>
      </p:sp>
      <p:sp>
        <p:nvSpPr>
          <p:cNvPr id="74" name="Rechthoek 73">
            <a:extLst>
              <a:ext uri="{FF2B5EF4-FFF2-40B4-BE49-F238E27FC236}">
                <a16:creationId xmlns:a16="http://schemas.microsoft.com/office/drawing/2014/main" id="{6EAA6B73-0F90-4698-A080-0EC56DF17709}"/>
              </a:ext>
            </a:extLst>
          </p:cNvPr>
          <p:cNvSpPr/>
          <p:nvPr/>
        </p:nvSpPr>
        <p:spPr>
          <a:xfrm>
            <a:off x="6728333" y="4631881"/>
            <a:ext cx="41534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/>
              <a:t>Y – (C + I + O)        = (E – M)</a:t>
            </a:r>
          </a:p>
        </p:txBody>
      </p:sp>
      <p:sp>
        <p:nvSpPr>
          <p:cNvPr id="75" name="Linkeraccolade 74">
            <a:extLst>
              <a:ext uri="{FF2B5EF4-FFF2-40B4-BE49-F238E27FC236}">
                <a16:creationId xmlns:a16="http://schemas.microsoft.com/office/drawing/2014/main" id="{018C6DBA-DFC6-4CFF-B712-B31955F4C0AB}"/>
              </a:ext>
            </a:extLst>
          </p:cNvPr>
          <p:cNvSpPr/>
          <p:nvPr/>
        </p:nvSpPr>
        <p:spPr>
          <a:xfrm rot="5400000">
            <a:off x="7573297" y="3083439"/>
            <a:ext cx="504056" cy="3013879"/>
          </a:xfrm>
          <a:prstGeom prst="leftBrace">
            <a:avLst/>
          </a:prstGeom>
          <a:ln w="28575">
            <a:solidFill>
              <a:srgbClr val="FFC00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5194575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jdelijke aanduiding voor inhoud 12">
            <a:extLst>
              <a:ext uri="{FF2B5EF4-FFF2-40B4-BE49-F238E27FC236}">
                <a16:creationId xmlns:a16="http://schemas.microsoft.com/office/drawing/2014/main" id="{F6F2A3DE-46B7-440D-B176-BCEB5DF11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0532" y="1340769"/>
            <a:ext cx="5446668" cy="3240360"/>
          </a:xfrm>
        </p:spPr>
        <p:txBody>
          <a:bodyPr/>
          <a:lstStyle/>
          <a:p>
            <a:pPr marL="457200" indent="-457200">
              <a:spcBef>
                <a:spcPts val="450"/>
              </a:spcBef>
              <a:spcAft>
                <a:spcPts val="0"/>
              </a:spcAft>
              <a:buFont typeface="+mj-lt"/>
              <a:buAutoNum type="arabicParenR"/>
            </a:pPr>
            <a:r>
              <a:rPr lang="nl-NL" sz="2000" dirty="0"/>
              <a:t>Bereken de ontbrekende waarden:</a:t>
            </a:r>
          </a:p>
          <a:p>
            <a:pPr marL="914400" lvl="1" indent="-457200">
              <a:spcBef>
                <a:spcPts val="450"/>
              </a:spcBef>
              <a:spcAft>
                <a:spcPts val="0"/>
              </a:spcAft>
              <a:buFont typeface="+mj-lt"/>
              <a:buAutoNum type="alphaLcParenR"/>
            </a:pPr>
            <a:r>
              <a:rPr lang="nl-NL" dirty="0"/>
              <a:t>Particuliere besparingen (S)</a:t>
            </a:r>
          </a:p>
          <a:p>
            <a:pPr marL="914400" lvl="1" indent="-457200">
              <a:spcBef>
                <a:spcPts val="450"/>
              </a:spcBef>
              <a:spcAft>
                <a:spcPts val="0"/>
              </a:spcAft>
              <a:buFont typeface="+mj-lt"/>
              <a:buAutoNum type="alphaLcParenR"/>
            </a:pPr>
            <a:r>
              <a:rPr lang="nl-NL" dirty="0"/>
              <a:t>Overheidssaldo (B-O)</a:t>
            </a:r>
          </a:p>
          <a:p>
            <a:pPr marL="914400" lvl="1" indent="-457200">
              <a:spcBef>
                <a:spcPts val="450"/>
              </a:spcBef>
              <a:spcAft>
                <a:spcPts val="0"/>
              </a:spcAft>
              <a:buFont typeface="+mj-lt"/>
              <a:buAutoNum type="alphaLcParenR"/>
            </a:pPr>
            <a:r>
              <a:rPr lang="nl-NL" dirty="0"/>
              <a:t>Import (M)</a:t>
            </a:r>
          </a:p>
          <a:p>
            <a:pPr marL="457200" indent="-457200">
              <a:spcBef>
                <a:spcPts val="1800"/>
              </a:spcBef>
              <a:spcAft>
                <a:spcPts val="1200"/>
              </a:spcAft>
              <a:buFont typeface="+mj-lt"/>
              <a:buAutoNum type="arabicParenR"/>
            </a:pPr>
            <a:r>
              <a:rPr lang="nl-NL" sz="2000" dirty="0"/>
              <a:t>Stel de nationale rekening op.</a:t>
            </a:r>
          </a:p>
          <a:p>
            <a:pPr marL="457200" indent="-457200">
              <a:spcBef>
                <a:spcPts val="450"/>
              </a:spcBef>
              <a:spcAft>
                <a:spcPts val="0"/>
              </a:spcAft>
              <a:buFont typeface="+mj-lt"/>
              <a:buAutoNum type="arabicParenR"/>
            </a:pPr>
            <a:r>
              <a:rPr lang="nl-NL" sz="2000" dirty="0"/>
              <a:t>Bereken de omvang van:</a:t>
            </a:r>
          </a:p>
          <a:p>
            <a:pPr marL="914400" lvl="1" indent="-457200">
              <a:spcBef>
                <a:spcPts val="450"/>
              </a:spcBef>
              <a:spcAft>
                <a:spcPts val="0"/>
              </a:spcAft>
              <a:buFont typeface="+mj-lt"/>
              <a:buAutoNum type="alphaLcParenR"/>
            </a:pPr>
            <a:r>
              <a:rPr lang="nl-NL" dirty="0"/>
              <a:t>Het particuliere spaarsaldo</a:t>
            </a:r>
          </a:p>
          <a:p>
            <a:pPr marL="914400" lvl="1" indent="-457200">
              <a:spcBef>
                <a:spcPts val="450"/>
              </a:spcBef>
              <a:spcAft>
                <a:spcPts val="0"/>
              </a:spcAft>
              <a:buFont typeface="+mj-lt"/>
              <a:buAutoNum type="alphaLcParenR"/>
            </a:pPr>
            <a:r>
              <a:rPr lang="nl-NL" dirty="0"/>
              <a:t>Het nationale spaarsaldo</a:t>
            </a:r>
          </a:p>
        </p:txBody>
      </p:sp>
      <p:cxnSp>
        <p:nvCxnSpPr>
          <p:cNvPr id="7" name="Gebogen verbindingslijn 6">
            <a:extLst>
              <a:ext uri="{FF2B5EF4-FFF2-40B4-BE49-F238E27FC236}">
                <a16:creationId xmlns:a16="http://schemas.microsoft.com/office/drawing/2014/main" id="{4326A071-4614-4494-B406-FBEF68903D9A}"/>
              </a:ext>
            </a:extLst>
          </p:cNvPr>
          <p:cNvCxnSpPr>
            <a:cxnSpLocks/>
            <a:stCxn id="6" idx="1"/>
            <a:endCxn id="5" idx="1"/>
          </p:cNvCxnSpPr>
          <p:nvPr/>
        </p:nvCxnSpPr>
        <p:spPr>
          <a:xfrm rot="10800000">
            <a:off x="1794343" y="1709837"/>
            <a:ext cx="12700" cy="3114328"/>
          </a:xfrm>
          <a:prstGeom prst="bentConnector3">
            <a:avLst>
              <a:gd name="adj1" fmla="val 3909094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Gebogen verbindingslijn 7">
            <a:extLst>
              <a:ext uri="{FF2B5EF4-FFF2-40B4-BE49-F238E27FC236}">
                <a16:creationId xmlns:a16="http://schemas.microsoft.com/office/drawing/2014/main" id="{1496FE94-6A27-4C4E-9EE0-A72699BA336D}"/>
              </a:ext>
            </a:extLst>
          </p:cNvPr>
          <p:cNvCxnSpPr>
            <a:cxnSpLocks/>
            <a:stCxn id="5" idx="3"/>
            <a:endCxn id="6" idx="3"/>
          </p:cNvCxnSpPr>
          <p:nvPr/>
        </p:nvCxnSpPr>
        <p:spPr>
          <a:xfrm flipH="1">
            <a:off x="3522343" y="1709837"/>
            <a:ext cx="190" cy="3114328"/>
          </a:xfrm>
          <a:prstGeom prst="bentConnector3">
            <a:avLst>
              <a:gd name="adj1" fmla="val -178651053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kstvak 8">
            <a:extLst>
              <a:ext uri="{FF2B5EF4-FFF2-40B4-BE49-F238E27FC236}">
                <a16:creationId xmlns:a16="http://schemas.microsoft.com/office/drawing/2014/main" id="{8C7D80C1-D891-4453-9B89-07DBD2A934B2}"/>
              </a:ext>
            </a:extLst>
          </p:cNvPr>
          <p:cNvSpPr txBox="1"/>
          <p:nvPr/>
        </p:nvSpPr>
        <p:spPr>
          <a:xfrm>
            <a:off x="1262550" y="2160821"/>
            <a:ext cx="498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err="1"/>
              <a:t>Y</a:t>
            </a:r>
            <a:r>
              <a:rPr lang="nl-NL" sz="2000" b="1" baseline="-25000" dirty="0" err="1"/>
              <a:t>n</a:t>
            </a:r>
            <a:endParaRPr lang="nl-NL" sz="1600" b="1" baseline="-25000" dirty="0"/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B04236F9-521A-4CBB-BFA0-65D3C1AED08D}"/>
              </a:ext>
            </a:extLst>
          </p:cNvPr>
          <p:cNvSpPr txBox="1"/>
          <p:nvPr/>
        </p:nvSpPr>
        <p:spPr>
          <a:xfrm>
            <a:off x="3798128" y="2160821"/>
            <a:ext cx="425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C</a:t>
            </a:r>
            <a:endParaRPr lang="nl-NL" sz="1600" b="1" baseline="-25000" dirty="0"/>
          </a:p>
        </p:txBody>
      </p:sp>
      <p:sp>
        <p:nvSpPr>
          <p:cNvPr id="29" name="Rechthoek 28">
            <a:extLst>
              <a:ext uri="{FF2B5EF4-FFF2-40B4-BE49-F238E27FC236}">
                <a16:creationId xmlns:a16="http://schemas.microsoft.com/office/drawing/2014/main" id="{5AB164C1-1C2F-4615-8859-F6A6D01D7BC3}"/>
              </a:ext>
            </a:extLst>
          </p:cNvPr>
          <p:cNvSpPr/>
          <p:nvPr/>
        </p:nvSpPr>
        <p:spPr>
          <a:xfrm>
            <a:off x="2016693" y="3105001"/>
            <a:ext cx="1296000" cy="324000"/>
          </a:xfrm>
          <a:prstGeom prst="rect">
            <a:avLst/>
          </a:prstGeom>
          <a:solidFill>
            <a:srgbClr val="A7D79D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banken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3AF6AC8B-0834-42D1-81AE-9FA9A6C0C09C}"/>
              </a:ext>
            </a:extLst>
          </p:cNvPr>
          <p:cNvSpPr/>
          <p:nvPr/>
        </p:nvSpPr>
        <p:spPr>
          <a:xfrm>
            <a:off x="1794343" y="1547837"/>
            <a:ext cx="1728190" cy="324000"/>
          </a:xfrm>
          <a:prstGeom prst="rect">
            <a:avLst/>
          </a:prstGeom>
          <a:solidFill>
            <a:srgbClr val="51A04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gezinnen</a:t>
            </a:r>
          </a:p>
        </p:txBody>
      </p:sp>
      <p:cxnSp>
        <p:nvCxnSpPr>
          <p:cNvPr id="16" name="Rechte verbindingslijn met pijl 15">
            <a:extLst>
              <a:ext uri="{FF2B5EF4-FFF2-40B4-BE49-F238E27FC236}">
                <a16:creationId xmlns:a16="http://schemas.microsoft.com/office/drawing/2014/main" id="{08268B23-9C90-4BD6-B219-CEC15C325BC2}"/>
              </a:ext>
            </a:extLst>
          </p:cNvPr>
          <p:cNvCxnSpPr>
            <a:cxnSpLocks/>
            <a:stCxn id="5" idx="2"/>
            <a:endCxn id="29" idx="0"/>
          </p:cNvCxnSpPr>
          <p:nvPr/>
        </p:nvCxnSpPr>
        <p:spPr>
          <a:xfrm>
            <a:off x="2658438" y="1871837"/>
            <a:ext cx="6255" cy="12331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Rechte verbindingslijn met pijl 16">
            <a:extLst>
              <a:ext uri="{FF2B5EF4-FFF2-40B4-BE49-F238E27FC236}">
                <a16:creationId xmlns:a16="http://schemas.microsoft.com/office/drawing/2014/main" id="{A0C25FFD-605F-4D19-9F2C-555DDBE861F1}"/>
              </a:ext>
            </a:extLst>
          </p:cNvPr>
          <p:cNvCxnSpPr>
            <a:cxnSpLocks/>
            <a:stCxn id="29" idx="2"/>
            <a:endCxn id="6" idx="0"/>
          </p:cNvCxnSpPr>
          <p:nvPr/>
        </p:nvCxnSpPr>
        <p:spPr>
          <a:xfrm flipH="1">
            <a:off x="2658343" y="3429001"/>
            <a:ext cx="6350" cy="12331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kstvak 17">
            <a:extLst>
              <a:ext uri="{FF2B5EF4-FFF2-40B4-BE49-F238E27FC236}">
                <a16:creationId xmlns:a16="http://schemas.microsoft.com/office/drawing/2014/main" id="{653A5E28-E63D-4C09-B071-191E2287FDD2}"/>
              </a:ext>
            </a:extLst>
          </p:cNvPr>
          <p:cNvSpPr txBox="1"/>
          <p:nvPr/>
        </p:nvSpPr>
        <p:spPr>
          <a:xfrm>
            <a:off x="2650390" y="2160821"/>
            <a:ext cx="3449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S</a:t>
            </a:r>
            <a:endParaRPr lang="nl-NL" sz="1600" b="1" baseline="-25000" dirty="0"/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58DEC7AD-59BA-4F89-986F-0CB0FCEF66B5}"/>
              </a:ext>
            </a:extLst>
          </p:cNvPr>
          <p:cNvSpPr txBox="1"/>
          <p:nvPr/>
        </p:nvSpPr>
        <p:spPr>
          <a:xfrm>
            <a:off x="2625543" y="3843715"/>
            <a:ext cx="394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I</a:t>
            </a:r>
            <a:r>
              <a:rPr lang="nl-NL" sz="2000" b="1" baseline="-25000" dirty="0"/>
              <a:t>n</a:t>
            </a:r>
            <a:endParaRPr lang="nl-NL" sz="1600" b="1" baseline="-25000" dirty="0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719FD858-8EB1-4BCC-8FE5-0B85BD69EC43}"/>
              </a:ext>
            </a:extLst>
          </p:cNvPr>
          <p:cNvSpPr/>
          <p:nvPr/>
        </p:nvSpPr>
        <p:spPr>
          <a:xfrm>
            <a:off x="1794343" y="4662165"/>
            <a:ext cx="1728000" cy="324000"/>
          </a:xfrm>
          <a:prstGeom prst="rect">
            <a:avLst/>
          </a:prstGeom>
          <a:solidFill>
            <a:srgbClr val="51A04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bedrijven</a:t>
            </a:r>
          </a:p>
        </p:txBody>
      </p:sp>
      <p:sp>
        <p:nvSpPr>
          <p:cNvPr id="20" name="Rechthoek 19">
            <a:extLst>
              <a:ext uri="{FF2B5EF4-FFF2-40B4-BE49-F238E27FC236}">
                <a16:creationId xmlns:a16="http://schemas.microsoft.com/office/drawing/2014/main" id="{5C5A90A4-D9E1-40DC-88A6-533E30317A51}"/>
              </a:ext>
            </a:extLst>
          </p:cNvPr>
          <p:cNvSpPr/>
          <p:nvPr/>
        </p:nvSpPr>
        <p:spPr>
          <a:xfrm>
            <a:off x="4368000" y="3105001"/>
            <a:ext cx="1728000" cy="324000"/>
          </a:xfrm>
          <a:prstGeom prst="rect">
            <a:avLst/>
          </a:prstGeom>
          <a:solidFill>
            <a:srgbClr val="51A04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overheid</a:t>
            </a:r>
          </a:p>
        </p:txBody>
      </p:sp>
      <p:cxnSp>
        <p:nvCxnSpPr>
          <p:cNvPr id="21" name="Gebogen verbindingslijn 8">
            <a:extLst>
              <a:ext uri="{FF2B5EF4-FFF2-40B4-BE49-F238E27FC236}">
                <a16:creationId xmlns:a16="http://schemas.microsoft.com/office/drawing/2014/main" id="{16E2A0B9-A22A-4BC4-B3DA-247530DA178E}"/>
              </a:ext>
            </a:extLst>
          </p:cNvPr>
          <p:cNvCxnSpPr>
            <a:cxnSpLocks/>
            <a:endCxn id="20" idx="0"/>
          </p:cNvCxnSpPr>
          <p:nvPr/>
        </p:nvCxnSpPr>
        <p:spPr>
          <a:xfrm>
            <a:off x="3544283" y="1576134"/>
            <a:ext cx="1687717" cy="1528867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Gebogen verbindingslijn 9">
            <a:extLst>
              <a:ext uri="{FF2B5EF4-FFF2-40B4-BE49-F238E27FC236}">
                <a16:creationId xmlns:a16="http://schemas.microsoft.com/office/drawing/2014/main" id="{E22F8C18-02CE-43BD-AB06-E497E720A9DB}"/>
              </a:ext>
            </a:extLst>
          </p:cNvPr>
          <p:cNvCxnSpPr>
            <a:cxnSpLocks/>
            <a:stCxn id="20" idx="2"/>
          </p:cNvCxnSpPr>
          <p:nvPr/>
        </p:nvCxnSpPr>
        <p:spPr>
          <a:xfrm rot="5400000">
            <a:off x="3606647" y="3332514"/>
            <a:ext cx="1528867" cy="172184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Tekstvak 22">
            <a:extLst>
              <a:ext uri="{FF2B5EF4-FFF2-40B4-BE49-F238E27FC236}">
                <a16:creationId xmlns:a16="http://schemas.microsoft.com/office/drawing/2014/main" id="{84986A55-6138-4FA2-942A-5D72E3C4932D}"/>
              </a:ext>
            </a:extLst>
          </p:cNvPr>
          <p:cNvSpPr txBox="1"/>
          <p:nvPr/>
        </p:nvSpPr>
        <p:spPr>
          <a:xfrm>
            <a:off x="5181976" y="2160821"/>
            <a:ext cx="36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B</a:t>
            </a:r>
            <a:endParaRPr lang="nl-NL" sz="1600" b="1" baseline="-25000" dirty="0"/>
          </a:p>
        </p:txBody>
      </p:sp>
      <p:cxnSp>
        <p:nvCxnSpPr>
          <p:cNvPr id="24" name="Rechte verbindingslijn met pijl 23">
            <a:extLst>
              <a:ext uri="{FF2B5EF4-FFF2-40B4-BE49-F238E27FC236}">
                <a16:creationId xmlns:a16="http://schemas.microsoft.com/office/drawing/2014/main" id="{91C350AC-6D80-40B9-8F2D-1ECB522840C6}"/>
              </a:ext>
            </a:extLst>
          </p:cNvPr>
          <p:cNvCxnSpPr>
            <a:cxnSpLocks/>
            <a:stCxn id="29" idx="3"/>
            <a:endCxn id="20" idx="1"/>
          </p:cNvCxnSpPr>
          <p:nvPr/>
        </p:nvCxnSpPr>
        <p:spPr>
          <a:xfrm>
            <a:off x="3312693" y="3267001"/>
            <a:ext cx="1055307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kstvak 25">
            <a:extLst>
              <a:ext uri="{FF2B5EF4-FFF2-40B4-BE49-F238E27FC236}">
                <a16:creationId xmlns:a16="http://schemas.microsoft.com/office/drawing/2014/main" id="{6A091308-91D2-4E7A-A493-3E95201BEFC1}"/>
              </a:ext>
            </a:extLst>
          </p:cNvPr>
          <p:cNvSpPr txBox="1"/>
          <p:nvPr/>
        </p:nvSpPr>
        <p:spPr>
          <a:xfrm>
            <a:off x="5181976" y="3890766"/>
            <a:ext cx="442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O</a:t>
            </a:r>
            <a:endParaRPr lang="nl-NL" sz="1600" b="1" baseline="-25000" dirty="0"/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0FCCF45D-3B6A-479A-9A03-4686ED34FA44}"/>
              </a:ext>
            </a:extLst>
          </p:cNvPr>
          <p:cNvSpPr txBox="1"/>
          <p:nvPr/>
        </p:nvSpPr>
        <p:spPr>
          <a:xfrm>
            <a:off x="3827124" y="2972062"/>
            <a:ext cx="7505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i="1" dirty="0">
                <a:solidFill>
                  <a:srgbClr val="760603"/>
                </a:solidFill>
              </a:rPr>
              <a:t>B-O</a:t>
            </a:r>
            <a:endParaRPr lang="nl-NL" sz="1200" b="1" i="1" baseline="-25000" dirty="0">
              <a:solidFill>
                <a:srgbClr val="760603"/>
              </a:solidFill>
            </a:endParaRPr>
          </a:p>
        </p:txBody>
      </p:sp>
      <p:sp>
        <p:nvSpPr>
          <p:cNvPr id="25" name="Rechthoek 24">
            <a:extLst>
              <a:ext uri="{FF2B5EF4-FFF2-40B4-BE49-F238E27FC236}">
                <a16:creationId xmlns:a16="http://schemas.microsoft.com/office/drawing/2014/main" id="{89CB9EA3-6500-4723-852F-F47BA4E00DCC}"/>
              </a:ext>
            </a:extLst>
          </p:cNvPr>
          <p:cNvSpPr/>
          <p:nvPr/>
        </p:nvSpPr>
        <p:spPr>
          <a:xfrm>
            <a:off x="1783155" y="5790399"/>
            <a:ext cx="1728000" cy="324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buitenland</a:t>
            </a:r>
          </a:p>
        </p:txBody>
      </p:sp>
      <p:cxnSp>
        <p:nvCxnSpPr>
          <p:cNvPr id="28" name="Rechte verbindingslijn met pijl 27">
            <a:extLst>
              <a:ext uri="{FF2B5EF4-FFF2-40B4-BE49-F238E27FC236}">
                <a16:creationId xmlns:a16="http://schemas.microsoft.com/office/drawing/2014/main" id="{C2179754-0CEC-4012-B76C-53CD224593A7}"/>
              </a:ext>
            </a:extLst>
          </p:cNvPr>
          <p:cNvCxnSpPr>
            <a:cxnSpLocks/>
          </p:cNvCxnSpPr>
          <p:nvPr/>
        </p:nvCxnSpPr>
        <p:spPr>
          <a:xfrm>
            <a:off x="2257124" y="4986165"/>
            <a:ext cx="0" cy="8042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Rechte verbindingslijn met pijl 29">
            <a:extLst>
              <a:ext uri="{FF2B5EF4-FFF2-40B4-BE49-F238E27FC236}">
                <a16:creationId xmlns:a16="http://schemas.microsoft.com/office/drawing/2014/main" id="{B1E249FD-968D-4A6A-8B99-D133F541334C}"/>
              </a:ext>
            </a:extLst>
          </p:cNvPr>
          <p:cNvCxnSpPr>
            <a:cxnSpLocks/>
          </p:cNvCxnSpPr>
          <p:nvPr/>
        </p:nvCxnSpPr>
        <p:spPr>
          <a:xfrm flipV="1">
            <a:off x="2995357" y="4986165"/>
            <a:ext cx="1" cy="7713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Tekstvak 30">
            <a:extLst>
              <a:ext uri="{FF2B5EF4-FFF2-40B4-BE49-F238E27FC236}">
                <a16:creationId xmlns:a16="http://schemas.microsoft.com/office/drawing/2014/main" id="{73AF754E-6A58-44C7-B95E-44EB6EC7A8B0}"/>
              </a:ext>
            </a:extLst>
          </p:cNvPr>
          <p:cNvSpPr txBox="1"/>
          <p:nvPr/>
        </p:nvSpPr>
        <p:spPr>
          <a:xfrm>
            <a:off x="1888169" y="5133707"/>
            <a:ext cx="4619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M</a:t>
            </a:r>
            <a:endParaRPr lang="nl-NL" sz="1600" b="1" baseline="-25000" dirty="0"/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98B34756-AFC5-4B09-B8C1-35C1D9802896}"/>
              </a:ext>
            </a:extLst>
          </p:cNvPr>
          <p:cNvSpPr txBox="1"/>
          <p:nvPr/>
        </p:nvSpPr>
        <p:spPr>
          <a:xfrm>
            <a:off x="2710054" y="5133707"/>
            <a:ext cx="3481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E</a:t>
            </a:r>
            <a:endParaRPr lang="nl-NL" sz="1600" b="1" baseline="-25000" dirty="0"/>
          </a:p>
        </p:txBody>
      </p:sp>
      <p:cxnSp>
        <p:nvCxnSpPr>
          <p:cNvPr id="33" name="Gebogen verbindingslijn 37">
            <a:extLst>
              <a:ext uri="{FF2B5EF4-FFF2-40B4-BE49-F238E27FC236}">
                <a16:creationId xmlns:a16="http://schemas.microsoft.com/office/drawing/2014/main" id="{DC4B39EF-1E6D-4DEF-BCAB-F8EA7BAF83C4}"/>
              </a:ext>
            </a:extLst>
          </p:cNvPr>
          <p:cNvCxnSpPr>
            <a:cxnSpLocks/>
            <a:stCxn id="25" idx="1"/>
            <a:endCxn id="29" idx="1"/>
          </p:cNvCxnSpPr>
          <p:nvPr/>
        </p:nvCxnSpPr>
        <p:spPr>
          <a:xfrm rot="10800000" flipH="1">
            <a:off x="1783155" y="3267001"/>
            <a:ext cx="233538" cy="2685398"/>
          </a:xfrm>
          <a:prstGeom prst="bentConnector3">
            <a:avLst>
              <a:gd name="adj1" fmla="val -97886"/>
            </a:avLst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kstvak 33">
            <a:extLst>
              <a:ext uri="{FF2B5EF4-FFF2-40B4-BE49-F238E27FC236}">
                <a16:creationId xmlns:a16="http://schemas.microsoft.com/office/drawing/2014/main" id="{D66988B3-B60F-4A3C-80CF-66703C3261D8}"/>
              </a:ext>
            </a:extLst>
          </p:cNvPr>
          <p:cNvSpPr txBox="1"/>
          <p:nvPr/>
        </p:nvSpPr>
        <p:spPr>
          <a:xfrm>
            <a:off x="1504995" y="3552212"/>
            <a:ext cx="7521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i="1" dirty="0">
                <a:solidFill>
                  <a:srgbClr val="760603"/>
                </a:solidFill>
              </a:rPr>
              <a:t>E-M</a:t>
            </a:r>
          </a:p>
        </p:txBody>
      </p:sp>
      <p:sp>
        <p:nvSpPr>
          <p:cNvPr id="148" name="Tekstvak 147">
            <a:extLst>
              <a:ext uri="{FF2B5EF4-FFF2-40B4-BE49-F238E27FC236}">
                <a16:creationId xmlns:a16="http://schemas.microsoft.com/office/drawing/2014/main" id="{1B34180D-CDA8-4DF7-836B-CBCE457B6486}"/>
              </a:ext>
            </a:extLst>
          </p:cNvPr>
          <p:cNvSpPr txBox="1"/>
          <p:nvPr/>
        </p:nvSpPr>
        <p:spPr>
          <a:xfrm>
            <a:off x="3815829" y="2426285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290</a:t>
            </a:r>
            <a:endParaRPr lang="nl-NL" sz="1400" dirty="0"/>
          </a:p>
        </p:txBody>
      </p:sp>
      <p:sp>
        <p:nvSpPr>
          <p:cNvPr id="149" name="Tekstvak 148">
            <a:extLst>
              <a:ext uri="{FF2B5EF4-FFF2-40B4-BE49-F238E27FC236}">
                <a16:creationId xmlns:a16="http://schemas.microsoft.com/office/drawing/2014/main" id="{FDB77225-5DDF-4CF6-A5F3-26E8F6BB8AFA}"/>
              </a:ext>
            </a:extLst>
          </p:cNvPr>
          <p:cNvSpPr txBox="1"/>
          <p:nvPr/>
        </p:nvSpPr>
        <p:spPr>
          <a:xfrm>
            <a:off x="2631652" y="2425704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??</a:t>
            </a:r>
            <a:endParaRPr lang="nl-NL" sz="1400" dirty="0"/>
          </a:p>
        </p:txBody>
      </p:sp>
      <p:sp>
        <p:nvSpPr>
          <p:cNvPr id="150" name="Tekstvak 149">
            <a:extLst>
              <a:ext uri="{FF2B5EF4-FFF2-40B4-BE49-F238E27FC236}">
                <a16:creationId xmlns:a16="http://schemas.microsoft.com/office/drawing/2014/main" id="{45833E75-E506-49B9-B9FB-7D011B448DA2}"/>
              </a:ext>
            </a:extLst>
          </p:cNvPr>
          <p:cNvSpPr txBox="1"/>
          <p:nvPr/>
        </p:nvSpPr>
        <p:spPr>
          <a:xfrm>
            <a:off x="1316895" y="2560931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620</a:t>
            </a:r>
            <a:endParaRPr lang="nl-NL" sz="1400" dirty="0"/>
          </a:p>
        </p:txBody>
      </p:sp>
      <p:sp>
        <p:nvSpPr>
          <p:cNvPr id="151" name="Tekstvak 150">
            <a:extLst>
              <a:ext uri="{FF2B5EF4-FFF2-40B4-BE49-F238E27FC236}">
                <a16:creationId xmlns:a16="http://schemas.microsoft.com/office/drawing/2014/main" id="{F2BDAB9C-0BCA-4AEB-9958-EEDD5A13B14D}"/>
              </a:ext>
            </a:extLst>
          </p:cNvPr>
          <p:cNvSpPr txBox="1"/>
          <p:nvPr/>
        </p:nvSpPr>
        <p:spPr>
          <a:xfrm>
            <a:off x="2600635" y="4174555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100</a:t>
            </a:r>
            <a:endParaRPr lang="nl-NL" sz="1400" dirty="0"/>
          </a:p>
        </p:txBody>
      </p:sp>
      <p:sp>
        <p:nvSpPr>
          <p:cNvPr id="158" name="Tekstvak 157">
            <a:extLst>
              <a:ext uri="{FF2B5EF4-FFF2-40B4-BE49-F238E27FC236}">
                <a16:creationId xmlns:a16="http://schemas.microsoft.com/office/drawing/2014/main" id="{BDA700E7-37D1-4C5B-AED1-EFFA26E69A5D}"/>
              </a:ext>
            </a:extLst>
          </p:cNvPr>
          <p:cNvSpPr txBox="1"/>
          <p:nvPr/>
        </p:nvSpPr>
        <p:spPr>
          <a:xfrm>
            <a:off x="5203413" y="2427236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100</a:t>
            </a:r>
            <a:endParaRPr lang="nl-NL" sz="1400" dirty="0"/>
          </a:p>
        </p:txBody>
      </p:sp>
      <p:sp>
        <p:nvSpPr>
          <p:cNvPr id="159" name="Tekstvak 158">
            <a:extLst>
              <a:ext uri="{FF2B5EF4-FFF2-40B4-BE49-F238E27FC236}">
                <a16:creationId xmlns:a16="http://schemas.microsoft.com/office/drawing/2014/main" id="{11EC1C5B-BE97-458D-B48D-90E1185AD864}"/>
              </a:ext>
            </a:extLst>
          </p:cNvPr>
          <p:cNvSpPr txBox="1"/>
          <p:nvPr/>
        </p:nvSpPr>
        <p:spPr>
          <a:xfrm>
            <a:off x="5193645" y="4208873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180</a:t>
            </a:r>
            <a:endParaRPr lang="nl-NL" sz="1400" dirty="0"/>
          </a:p>
        </p:txBody>
      </p:sp>
      <p:sp>
        <p:nvSpPr>
          <p:cNvPr id="160" name="Tekstvak 159">
            <a:extLst>
              <a:ext uri="{FF2B5EF4-FFF2-40B4-BE49-F238E27FC236}">
                <a16:creationId xmlns:a16="http://schemas.microsoft.com/office/drawing/2014/main" id="{7530D95C-539F-473D-ACF2-76491A1E51DB}"/>
              </a:ext>
            </a:extLst>
          </p:cNvPr>
          <p:cNvSpPr txBox="1"/>
          <p:nvPr/>
        </p:nvSpPr>
        <p:spPr>
          <a:xfrm>
            <a:off x="3944541" y="3238599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i="1" dirty="0"/>
              <a:t>??</a:t>
            </a:r>
            <a:endParaRPr lang="nl-NL" sz="1400" i="1" dirty="0"/>
          </a:p>
        </p:txBody>
      </p:sp>
      <p:sp>
        <p:nvSpPr>
          <p:cNvPr id="171" name="Tekstvak 170">
            <a:extLst>
              <a:ext uri="{FF2B5EF4-FFF2-40B4-BE49-F238E27FC236}">
                <a16:creationId xmlns:a16="http://schemas.microsoft.com/office/drawing/2014/main" id="{D0BAEB87-8DD7-407E-808F-64AA85617089}"/>
              </a:ext>
            </a:extLst>
          </p:cNvPr>
          <p:cNvSpPr txBox="1"/>
          <p:nvPr/>
        </p:nvSpPr>
        <p:spPr>
          <a:xfrm>
            <a:off x="2572711" y="5415216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480</a:t>
            </a:r>
            <a:endParaRPr lang="nl-NL" sz="1400" dirty="0"/>
          </a:p>
        </p:txBody>
      </p:sp>
      <p:sp>
        <p:nvSpPr>
          <p:cNvPr id="172" name="Tekstvak 171">
            <a:extLst>
              <a:ext uri="{FF2B5EF4-FFF2-40B4-BE49-F238E27FC236}">
                <a16:creationId xmlns:a16="http://schemas.microsoft.com/office/drawing/2014/main" id="{8C83E31A-A347-4154-9109-CD17DA3BC75C}"/>
              </a:ext>
            </a:extLst>
          </p:cNvPr>
          <p:cNvSpPr txBox="1"/>
          <p:nvPr/>
        </p:nvSpPr>
        <p:spPr>
          <a:xfrm>
            <a:off x="1828355" y="5415216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??</a:t>
            </a:r>
            <a:endParaRPr lang="nl-NL" sz="1400" dirty="0"/>
          </a:p>
        </p:txBody>
      </p:sp>
      <p:sp>
        <p:nvSpPr>
          <p:cNvPr id="173" name="Tekstvak 172">
            <a:extLst>
              <a:ext uri="{FF2B5EF4-FFF2-40B4-BE49-F238E27FC236}">
                <a16:creationId xmlns:a16="http://schemas.microsoft.com/office/drawing/2014/main" id="{EACBBF02-1403-43FC-9C7D-CB5D240417CC}"/>
              </a:ext>
            </a:extLst>
          </p:cNvPr>
          <p:cNvSpPr txBox="1"/>
          <p:nvPr/>
        </p:nvSpPr>
        <p:spPr>
          <a:xfrm>
            <a:off x="1496478" y="379652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i="1" dirty="0"/>
              <a:t>50</a:t>
            </a:r>
            <a:endParaRPr lang="nl-NL" sz="1400" i="1" dirty="0"/>
          </a:p>
        </p:txBody>
      </p:sp>
      <p:sp>
        <p:nvSpPr>
          <p:cNvPr id="39" name="Rechthoek 38">
            <a:extLst>
              <a:ext uri="{FF2B5EF4-FFF2-40B4-BE49-F238E27FC236}">
                <a16:creationId xmlns:a16="http://schemas.microsoft.com/office/drawing/2014/main" id="{5ABEB5E2-A5BB-4BF0-9589-504EE795A2D5}"/>
              </a:ext>
            </a:extLst>
          </p:cNvPr>
          <p:cNvSpPr/>
          <p:nvPr/>
        </p:nvSpPr>
        <p:spPr>
          <a:xfrm>
            <a:off x="6811122" y="4902462"/>
            <a:ext cx="5050014" cy="1466452"/>
          </a:xfrm>
          <a:prstGeom prst="rect">
            <a:avLst/>
          </a:prstGeom>
          <a:solidFill>
            <a:srgbClr val="51A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360363" algn="l"/>
                <a:tab pos="4489450" algn="dec"/>
              </a:tabLst>
            </a:pPr>
            <a:r>
              <a:rPr lang="nl-NL" sz="1700" dirty="0"/>
              <a:t>Particuliere besparingen = S</a:t>
            </a:r>
          </a:p>
          <a:p>
            <a:pPr>
              <a:tabLst>
                <a:tab pos="4489450" algn="dec"/>
              </a:tabLst>
            </a:pPr>
            <a:endParaRPr lang="nl-NL" sz="1700" dirty="0"/>
          </a:p>
          <a:p>
            <a:pPr>
              <a:tabLst>
                <a:tab pos="4489450" algn="dec"/>
              </a:tabLst>
            </a:pPr>
            <a:r>
              <a:rPr lang="es-ES" sz="1700" dirty="0"/>
              <a:t>Y = C + S + B</a:t>
            </a:r>
          </a:p>
          <a:p>
            <a:pPr>
              <a:tabLst>
                <a:tab pos="4489450" algn="dec"/>
              </a:tabLst>
            </a:pPr>
            <a:r>
              <a:rPr lang="es-ES" sz="1700" dirty="0"/>
              <a:t>S = Y – (C + B) = 230</a:t>
            </a:r>
          </a:p>
        </p:txBody>
      </p:sp>
      <p:sp>
        <p:nvSpPr>
          <p:cNvPr id="40" name="Ovaal 39">
            <a:extLst>
              <a:ext uri="{FF2B5EF4-FFF2-40B4-BE49-F238E27FC236}">
                <a16:creationId xmlns:a16="http://schemas.microsoft.com/office/drawing/2014/main" id="{1C8D9F1E-B6D7-4564-A7EC-586EE32174FF}"/>
              </a:ext>
            </a:extLst>
          </p:cNvPr>
          <p:cNvSpPr/>
          <p:nvPr/>
        </p:nvSpPr>
        <p:spPr>
          <a:xfrm>
            <a:off x="6388528" y="4503100"/>
            <a:ext cx="648072" cy="648072"/>
          </a:xfrm>
          <a:prstGeom prst="ellipse">
            <a:avLst/>
          </a:prstGeom>
          <a:solidFill>
            <a:srgbClr val="F37543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1a</a:t>
            </a:r>
            <a:endParaRPr lang="nl-NL" sz="1400" b="1" dirty="0"/>
          </a:p>
        </p:txBody>
      </p:sp>
      <p:sp>
        <p:nvSpPr>
          <p:cNvPr id="43" name="Rechthoek 42">
            <a:extLst>
              <a:ext uri="{FF2B5EF4-FFF2-40B4-BE49-F238E27FC236}">
                <a16:creationId xmlns:a16="http://schemas.microsoft.com/office/drawing/2014/main" id="{CF569FEE-DDA7-4ABE-A2C9-FFCC23AD904E}"/>
              </a:ext>
            </a:extLst>
          </p:cNvPr>
          <p:cNvSpPr/>
          <p:nvPr/>
        </p:nvSpPr>
        <p:spPr>
          <a:xfrm>
            <a:off x="6822376" y="4897764"/>
            <a:ext cx="5050014" cy="1466452"/>
          </a:xfrm>
          <a:prstGeom prst="rect">
            <a:avLst/>
          </a:prstGeom>
          <a:solidFill>
            <a:srgbClr val="51A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360363" algn="l"/>
                <a:tab pos="4489450" algn="dec"/>
              </a:tabLst>
            </a:pPr>
            <a:r>
              <a:rPr lang="nl-NL" sz="1700" dirty="0"/>
              <a:t>Overheidssaldo (B-O)</a:t>
            </a:r>
          </a:p>
          <a:p>
            <a:pPr>
              <a:tabLst>
                <a:tab pos="4489450" algn="dec"/>
              </a:tabLst>
            </a:pPr>
            <a:endParaRPr lang="nl-NL" sz="1700" dirty="0"/>
          </a:p>
          <a:p>
            <a:pPr>
              <a:tabLst>
                <a:tab pos="4489450" algn="dec"/>
              </a:tabLst>
            </a:pPr>
            <a:r>
              <a:rPr lang="es-ES" sz="1700" dirty="0"/>
              <a:t>(B – O) = (100 – 180)</a:t>
            </a:r>
          </a:p>
          <a:p>
            <a:pPr>
              <a:tabLst>
                <a:tab pos="4489450" algn="dec"/>
              </a:tabLst>
            </a:pPr>
            <a:r>
              <a:rPr lang="es-ES" sz="1700" dirty="0"/>
              <a:t>- 80 (tekort, lenen)</a:t>
            </a:r>
          </a:p>
        </p:txBody>
      </p:sp>
      <p:sp>
        <p:nvSpPr>
          <p:cNvPr id="44" name="Ovaal 43">
            <a:extLst>
              <a:ext uri="{FF2B5EF4-FFF2-40B4-BE49-F238E27FC236}">
                <a16:creationId xmlns:a16="http://schemas.microsoft.com/office/drawing/2014/main" id="{B7C904F0-A596-48F2-AB14-33362F1AC10D}"/>
              </a:ext>
            </a:extLst>
          </p:cNvPr>
          <p:cNvSpPr/>
          <p:nvPr/>
        </p:nvSpPr>
        <p:spPr>
          <a:xfrm>
            <a:off x="6399782" y="4498402"/>
            <a:ext cx="648072" cy="648072"/>
          </a:xfrm>
          <a:prstGeom prst="ellipse">
            <a:avLst/>
          </a:prstGeom>
          <a:solidFill>
            <a:srgbClr val="F37543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1b</a:t>
            </a:r>
            <a:endParaRPr lang="nl-NL" sz="1400" b="1" dirty="0"/>
          </a:p>
        </p:txBody>
      </p:sp>
      <p:sp>
        <p:nvSpPr>
          <p:cNvPr id="45" name="Rechthoek 44">
            <a:extLst>
              <a:ext uri="{FF2B5EF4-FFF2-40B4-BE49-F238E27FC236}">
                <a16:creationId xmlns:a16="http://schemas.microsoft.com/office/drawing/2014/main" id="{E54E4637-6B5B-4F13-8481-A9C4BDA4EC5A}"/>
              </a:ext>
            </a:extLst>
          </p:cNvPr>
          <p:cNvSpPr/>
          <p:nvPr/>
        </p:nvSpPr>
        <p:spPr>
          <a:xfrm>
            <a:off x="6822376" y="4894050"/>
            <a:ext cx="5050014" cy="1466452"/>
          </a:xfrm>
          <a:prstGeom prst="rect">
            <a:avLst/>
          </a:prstGeom>
          <a:solidFill>
            <a:srgbClr val="51A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360363" algn="l"/>
                <a:tab pos="4489450" algn="dec"/>
              </a:tabLst>
            </a:pPr>
            <a:r>
              <a:rPr lang="nl-NL" sz="1700" dirty="0"/>
              <a:t>Import = M</a:t>
            </a:r>
          </a:p>
          <a:p>
            <a:pPr>
              <a:tabLst>
                <a:tab pos="4489450" algn="dec"/>
              </a:tabLst>
            </a:pPr>
            <a:endParaRPr lang="nl-NL" sz="1700" dirty="0"/>
          </a:p>
          <a:p>
            <a:pPr>
              <a:tabLst>
                <a:tab pos="4489450" algn="dec"/>
              </a:tabLst>
            </a:pPr>
            <a:r>
              <a:rPr lang="es-ES" sz="1700" dirty="0"/>
              <a:t>(E – M) = 50</a:t>
            </a:r>
          </a:p>
          <a:p>
            <a:pPr>
              <a:tabLst>
                <a:tab pos="4489450" algn="dec"/>
              </a:tabLst>
            </a:pPr>
            <a:r>
              <a:rPr lang="es-ES" sz="1700" dirty="0"/>
              <a:t>E = 480</a:t>
            </a:r>
          </a:p>
          <a:p>
            <a:pPr>
              <a:tabLst>
                <a:tab pos="4489450" algn="dec"/>
              </a:tabLst>
            </a:pPr>
            <a:r>
              <a:rPr lang="es-ES" sz="1700" dirty="0">
                <a:latin typeface="Arial" panose="020B0604020202020204" pitchFamily="34" charset="0"/>
                <a:cs typeface="Arial" panose="020B0604020202020204" pitchFamily="34" charset="0"/>
              </a:rPr>
              <a:t>→ M = 430</a:t>
            </a:r>
            <a:endParaRPr lang="es-ES" sz="1700" dirty="0"/>
          </a:p>
        </p:txBody>
      </p:sp>
      <p:sp>
        <p:nvSpPr>
          <p:cNvPr id="46" name="Ovaal 45">
            <a:extLst>
              <a:ext uri="{FF2B5EF4-FFF2-40B4-BE49-F238E27FC236}">
                <a16:creationId xmlns:a16="http://schemas.microsoft.com/office/drawing/2014/main" id="{59005A4C-28C6-4588-AC71-7436A9E181A6}"/>
              </a:ext>
            </a:extLst>
          </p:cNvPr>
          <p:cNvSpPr/>
          <p:nvPr/>
        </p:nvSpPr>
        <p:spPr>
          <a:xfrm>
            <a:off x="6399782" y="4494688"/>
            <a:ext cx="648072" cy="648072"/>
          </a:xfrm>
          <a:prstGeom prst="ellipse">
            <a:avLst/>
          </a:prstGeom>
          <a:solidFill>
            <a:srgbClr val="F37543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1c</a:t>
            </a:r>
            <a:endParaRPr lang="nl-NL" sz="1400" b="1" dirty="0"/>
          </a:p>
        </p:txBody>
      </p:sp>
      <p:sp>
        <p:nvSpPr>
          <p:cNvPr id="47" name="Tekstvak 46">
            <a:extLst>
              <a:ext uri="{FF2B5EF4-FFF2-40B4-BE49-F238E27FC236}">
                <a16:creationId xmlns:a16="http://schemas.microsoft.com/office/drawing/2014/main" id="{5E467BBE-E1F6-42C8-9CB4-94A0E2818A91}"/>
              </a:ext>
            </a:extLst>
          </p:cNvPr>
          <p:cNvSpPr txBox="1"/>
          <p:nvPr/>
        </p:nvSpPr>
        <p:spPr>
          <a:xfrm>
            <a:off x="2688008" y="2474977"/>
            <a:ext cx="439544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nl-NL" sz="1200" dirty="0"/>
              <a:t>230</a:t>
            </a:r>
            <a:endParaRPr lang="nl-NL" sz="1400" dirty="0"/>
          </a:p>
        </p:txBody>
      </p:sp>
      <p:sp>
        <p:nvSpPr>
          <p:cNvPr id="48" name="Tekstvak 47">
            <a:extLst>
              <a:ext uri="{FF2B5EF4-FFF2-40B4-BE49-F238E27FC236}">
                <a16:creationId xmlns:a16="http://schemas.microsoft.com/office/drawing/2014/main" id="{95E5CE12-9356-4D0B-BB7D-4FA0481503C6}"/>
              </a:ext>
            </a:extLst>
          </p:cNvPr>
          <p:cNvSpPr txBox="1"/>
          <p:nvPr/>
        </p:nvSpPr>
        <p:spPr>
          <a:xfrm>
            <a:off x="3885007" y="3307336"/>
            <a:ext cx="405880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nl-NL" sz="1200" dirty="0"/>
              <a:t>-80</a:t>
            </a:r>
            <a:endParaRPr lang="nl-NL" sz="1400" dirty="0"/>
          </a:p>
        </p:txBody>
      </p:sp>
      <p:sp>
        <p:nvSpPr>
          <p:cNvPr id="49" name="Tekstvak 48">
            <a:extLst>
              <a:ext uri="{FF2B5EF4-FFF2-40B4-BE49-F238E27FC236}">
                <a16:creationId xmlns:a16="http://schemas.microsoft.com/office/drawing/2014/main" id="{291199C3-3937-44AA-8254-9D2FA22A3008}"/>
              </a:ext>
            </a:extLst>
          </p:cNvPr>
          <p:cNvSpPr txBox="1"/>
          <p:nvPr/>
        </p:nvSpPr>
        <p:spPr>
          <a:xfrm>
            <a:off x="1786900" y="5436311"/>
            <a:ext cx="439544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nl-NL" sz="1200" dirty="0"/>
              <a:t>430</a:t>
            </a:r>
            <a:endParaRPr lang="nl-NL" sz="1400" dirty="0"/>
          </a:p>
        </p:txBody>
      </p:sp>
    </p:spTree>
    <p:extLst>
      <p:ext uri="{BB962C8B-B14F-4D97-AF65-F5344CB8AC3E}">
        <p14:creationId xmlns:p14="http://schemas.microsoft.com/office/powerpoint/2010/main" val="2760586325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7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25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4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/>
      <p:bldP spid="39" grpId="0" animBg="1"/>
      <p:bldP spid="39" grpId="1" build="allAtOnce" animBg="1"/>
      <p:bldP spid="40" grpId="0" animBg="1"/>
      <p:bldP spid="40" grpId="1" animBg="1"/>
      <p:bldP spid="43" grpId="0" animBg="1"/>
      <p:bldP spid="43" grpId="1" build="allAtOnce" animBg="1"/>
      <p:bldP spid="44" grpId="0" animBg="1"/>
      <p:bldP spid="44" grpId="1" animBg="1"/>
      <p:bldP spid="45" grpId="0" animBg="1"/>
      <p:bldP spid="46" grpId="0" animBg="1"/>
      <p:bldP spid="47" grpId="0" animBg="1"/>
      <p:bldP spid="48" grpId="0" animBg="1"/>
      <p:bldP spid="4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Gebogen verbindingslijn 6">
            <a:extLst>
              <a:ext uri="{FF2B5EF4-FFF2-40B4-BE49-F238E27FC236}">
                <a16:creationId xmlns:a16="http://schemas.microsoft.com/office/drawing/2014/main" id="{4326A071-4614-4494-B406-FBEF68903D9A}"/>
              </a:ext>
            </a:extLst>
          </p:cNvPr>
          <p:cNvCxnSpPr>
            <a:cxnSpLocks/>
            <a:stCxn id="6" idx="1"/>
            <a:endCxn id="5" idx="1"/>
          </p:cNvCxnSpPr>
          <p:nvPr/>
        </p:nvCxnSpPr>
        <p:spPr>
          <a:xfrm rot="10800000">
            <a:off x="1794343" y="1709837"/>
            <a:ext cx="12700" cy="3114328"/>
          </a:xfrm>
          <a:prstGeom prst="bentConnector3">
            <a:avLst>
              <a:gd name="adj1" fmla="val 3909094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Gebogen verbindingslijn 7">
            <a:extLst>
              <a:ext uri="{FF2B5EF4-FFF2-40B4-BE49-F238E27FC236}">
                <a16:creationId xmlns:a16="http://schemas.microsoft.com/office/drawing/2014/main" id="{1496FE94-6A27-4C4E-9EE0-A72699BA336D}"/>
              </a:ext>
            </a:extLst>
          </p:cNvPr>
          <p:cNvCxnSpPr>
            <a:cxnSpLocks/>
            <a:stCxn id="5" idx="3"/>
            <a:endCxn id="6" idx="3"/>
          </p:cNvCxnSpPr>
          <p:nvPr/>
        </p:nvCxnSpPr>
        <p:spPr>
          <a:xfrm flipH="1">
            <a:off x="3522343" y="1709837"/>
            <a:ext cx="190" cy="3114328"/>
          </a:xfrm>
          <a:prstGeom prst="bentConnector3">
            <a:avLst>
              <a:gd name="adj1" fmla="val -178651053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kstvak 8">
            <a:extLst>
              <a:ext uri="{FF2B5EF4-FFF2-40B4-BE49-F238E27FC236}">
                <a16:creationId xmlns:a16="http://schemas.microsoft.com/office/drawing/2014/main" id="{8C7D80C1-D891-4453-9B89-07DBD2A934B2}"/>
              </a:ext>
            </a:extLst>
          </p:cNvPr>
          <p:cNvSpPr txBox="1"/>
          <p:nvPr/>
        </p:nvSpPr>
        <p:spPr>
          <a:xfrm>
            <a:off x="1262550" y="2160821"/>
            <a:ext cx="498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err="1"/>
              <a:t>Y</a:t>
            </a:r>
            <a:r>
              <a:rPr lang="nl-NL" sz="2000" b="1" baseline="-25000" dirty="0" err="1"/>
              <a:t>n</a:t>
            </a:r>
            <a:endParaRPr lang="nl-NL" sz="1600" b="1" baseline="-25000" dirty="0"/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B04236F9-521A-4CBB-BFA0-65D3C1AED08D}"/>
              </a:ext>
            </a:extLst>
          </p:cNvPr>
          <p:cNvSpPr txBox="1"/>
          <p:nvPr/>
        </p:nvSpPr>
        <p:spPr>
          <a:xfrm>
            <a:off x="3798128" y="2160821"/>
            <a:ext cx="425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C</a:t>
            </a:r>
            <a:endParaRPr lang="nl-NL" sz="1600" b="1" baseline="-25000" dirty="0"/>
          </a:p>
        </p:txBody>
      </p:sp>
      <p:sp>
        <p:nvSpPr>
          <p:cNvPr id="29" name="Rechthoek 28">
            <a:extLst>
              <a:ext uri="{FF2B5EF4-FFF2-40B4-BE49-F238E27FC236}">
                <a16:creationId xmlns:a16="http://schemas.microsoft.com/office/drawing/2014/main" id="{5AB164C1-1C2F-4615-8859-F6A6D01D7BC3}"/>
              </a:ext>
            </a:extLst>
          </p:cNvPr>
          <p:cNvSpPr/>
          <p:nvPr/>
        </p:nvSpPr>
        <p:spPr>
          <a:xfrm>
            <a:off x="2016693" y="3105001"/>
            <a:ext cx="1296000" cy="324000"/>
          </a:xfrm>
          <a:prstGeom prst="rect">
            <a:avLst/>
          </a:prstGeom>
          <a:solidFill>
            <a:srgbClr val="A7D79D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banken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3AF6AC8B-0834-42D1-81AE-9FA9A6C0C09C}"/>
              </a:ext>
            </a:extLst>
          </p:cNvPr>
          <p:cNvSpPr/>
          <p:nvPr/>
        </p:nvSpPr>
        <p:spPr>
          <a:xfrm>
            <a:off x="1794343" y="1547837"/>
            <a:ext cx="1728190" cy="324000"/>
          </a:xfrm>
          <a:prstGeom prst="rect">
            <a:avLst/>
          </a:prstGeom>
          <a:solidFill>
            <a:srgbClr val="51A04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gezinnen</a:t>
            </a:r>
          </a:p>
        </p:txBody>
      </p:sp>
      <p:cxnSp>
        <p:nvCxnSpPr>
          <p:cNvPr id="16" name="Rechte verbindingslijn met pijl 15">
            <a:extLst>
              <a:ext uri="{FF2B5EF4-FFF2-40B4-BE49-F238E27FC236}">
                <a16:creationId xmlns:a16="http://schemas.microsoft.com/office/drawing/2014/main" id="{08268B23-9C90-4BD6-B219-CEC15C325BC2}"/>
              </a:ext>
            </a:extLst>
          </p:cNvPr>
          <p:cNvCxnSpPr>
            <a:cxnSpLocks/>
            <a:stCxn id="5" idx="2"/>
            <a:endCxn id="29" idx="0"/>
          </p:cNvCxnSpPr>
          <p:nvPr/>
        </p:nvCxnSpPr>
        <p:spPr>
          <a:xfrm>
            <a:off x="2658438" y="1871837"/>
            <a:ext cx="6255" cy="12331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Rechte verbindingslijn met pijl 16">
            <a:extLst>
              <a:ext uri="{FF2B5EF4-FFF2-40B4-BE49-F238E27FC236}">
                <a16:creationId xmlns:a16="http://schemas.microsoft.com/office/drawing/2014/main" id="{A0C25FFD-605F-4D19-9F2C-555DDBE861F1}"/>
              </a:ext>
            </a:extLst>
          </p:cNvPr>
          <p:cNvCxnSpPr>
            <a:cxnSpLocks/>
            <a:stCxn id="29" idx="2"/>
            <a:endCxn id="6" idx="0"/>
          </p:cNvCxnSpPr>
          <p:nvPr/>
        </p:nvCxnSpPr>
        <p:spPr>
          <a:xfrm flipH="1">
            <a:off x="2658343" y="3429001"/>
            <a:ext cx="6350" cy="12331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kstvak 17">
            <a:extLst>
              <a:ext uri="{FF2B5EF4-FFF2-40B4-BE49-F238E27FC236}">
                <a16:creationId xmlns:a16="http://schemas.microsoft.com/office/drawing/2014/main" id="{653A5E28-E63D-4C09-B071-191E2287FDD2}"/>
              </a:ext>
            </a:extLst>
          </p:cNvPr>
          <p:cNvSpPr txBox="1"/>
          <p:nvPr/>
        </p:nvSpPr>
        <p:spPr>
          <a:xfrm>
            <a:off x="2650390" y="2160821"/>
            <a:ext cx="3449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S</a:t>
            </a:r>
            <a:endParaRPr lang="nl-NL" sz="1600" b="1" baseline="-25000" dirty="0"/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58DEC7AD-59BA-4F89-986F-0CB0FCEF66B5}"/>
              </a:ext>
            </a:extLst>
          </p:cNvPr>
          <p:cNvSpPr txBox="1"/>
          <p:nvPr/>
        </p:nvSpPr>
        <p:spPr>
          <a:xfrm>
            <a:off x="2625543" y="3843715"/>
            <a:ext cx="394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I</a:t>
            </a:r>
            <a:r>
              <a:rPr lang="nl-NL" sz="2000" b="1" baseline="-25000" dirty="0"/>
              <a:t>n</a:t>
            </a:r>
            <a:endParaRPr lang="nl-NL" sz="1600" b="1" baseline="-25000" dirty="0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719FD858-8EB1-4BCC-8FE5-0B85BD69EC43}"/>
              </a:ext>
            </a:extLst>
          </p:cNvPr>
          <p:cNvSpPr/>
          <p:nvPr/>
        </p:nvSpPr>
        <p:spPr>
          <a:xfrm>
            <a:off x="1794343" y="4662165"/>
            <a:ext cx="1728000" cy="324000"/>
          </a:xfrm>
          <a:prstGeom prst="rect">
            <a:avLst/>
          </a:prstGeom>
          <a:solidFill>
            <a:srgbClr val="51A04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bedrijven</a:t>
            </a:r>
          </a:p>
        </p:txBody>
      </p:sp>
      <p:sp>
        <p:nvSpPr>
          <p:cNvPr id="20" name="Rechthoek 19">
            <a:extLst>
              <a:ext uri="{FF2B5EF4-FFF2-40B4-BE49-F238E27FC236}">
                <a16:creationId xmlns:a16="http://schemas.microsoft.com/office/drawing/2014/main" id="{5C5A90A4-D9E1-40DC-88A6-533E30317A51}"/>
              </a:ext>
            </a:extLst>
          </p:cNvPr>
          <p:cNvSpPr/>
          <p:nvPr/>
        </p:nvSpPr>
        <p:spPr>
          <a:xfrm>
            <a:off x="4368000" y="3105001"/>
            <a:ext cx="1728000" cy="324000"/>
          </a:xfrm>
          <a:prstGeom prst="rect">
            <a:avLst/>
          </a:prstGeom>
          <a:solidFill>
            <a:srgbClr val="51A04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overheid</a:t>
            </a:r>
          </a:p>
        </p:txBody>
      </p:sp>
      <p:cxnSp>
        <p:nvCxnSpPr>
          <p:cNvPr id="21" name="Gebogen verbindingslijn 8">
            <a:extLst>
              <a:ext uri="{FF2B5EF4-FFF2-40B4-BE49-F238E27FC236}">
                <a16:creationId xmlns:a16="http://schemas.microsoft.com/office/drawing/2014/main" id="{16E2A0B9-A22A-4BC4-B3DA-247530DA178E}"/>
              </a:ext>
            </a:extLst>
          </p:cNvPr>
          <p:cNvCxnSpPr>
            <a:cxnSpLocks/>
            <a:endCxn id="20" idx="0"/>
          </p:cNvCxnSpPr>
          <p:nvPr/>
        </p:nvCxnSpPr>
        <p:spPr>
          <a:xfrm>
            <a:off x="3544283" y="1576134"/>
            <a:ext cx="1687717" cy="1528867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Gebogen verbindingslijn 9">
            <a:extLst>
              <a:ext uri="{FF2B5EF4-FFF2-40B4-BE49-F238E27FC236}">
                <a16:creationId xmlns:a16="http://schemas.microsoft.com/office/drawing/2014/main" id="{E22F8C18-02CE-43BD-AB06-E497E720A9DB}"/>
              </a:ext>
            </a:extLst>
          </p:cNvPr>
          <p:cNvCxnSpPr>
            <a:cxnSpLocks/>
            <a:stCxn id="20" idx="2"/>
          </p:cNvCxnSpPr>
          <p:nvPr/>
        </p:nvCxnSpPr>
        <p:spPr>
          <a:xfrm rot="5400000">
            <a:off x="3606647" y="3332514"/>
            <a:ext cx="1528867" cy="172184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Tekstvak 22">
            <a:extLst>
              <a:ext uri="{FF2B5EF4-FFF2-40B4-BE49-F238E27FC236}">
                <a16:creationId xmlns:a16="http://schemas.microsoft.com/office/drawing/2014/main" id="{84986A55-6138-4FA2-942A-5D72E3C4932D}"/>
              </a:ext>
            </a:extLst>
          </p:cNvPr>
          <p:cNvSpPr txBox="1"/>
          <p:nvPr/>
        </p:nvSpPr>
        <p:spPr>
          <a:xfrm>
            <a:off x="5181976" y="2160821"/>
            <a:ext cx="36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B</a:t>
            </a:r>
            <a:endParaRPr lang="nl-NL" sz="1600" b="1" baseline="-25000" dirty="0"/>
          </a:p>
        </p:txBody>
      </p:sp>
      <p:cxnSp>
        <p:nvCxnSpPr>
          <p:cNvPr id="24" name="Rechte verbindingslijn met pijl 23">
            <a:extLst>
              <a:ext uri="{FF2B5EF4-FFF2-40B4-BE49-F238E27FC236}">
                <a16:creationId xmlns:a16="http://schemas.microsoft.com/office/drawing/2014/main" id="{91C350AC-6D80-40B9-8F2D-1ECB522840C6}"/>
              </a:ext>
            </a:extLst>
          </p:cNvPr>
          <p:cNvCxnSpPr>
            <a:cxnSpLocks/>
            <a:stCxn id="29" idx="3"/>
            <a:endCxn id="20" idx="1"/>
          </p:cNvCxnSpPr>
          <p:nvPr/>
        </p:nvCxnSpPr>
        <p:spPr>
          <a:xfrm>
            <a:off x="3312693" y="3267001"/>
            <a:ext cx="1055307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kstvak 25">
            <a:extLst>
              <a:ext uri="{FF2B5EF4-FFF2-40B4-BE49-F238E27FC236}">
                <a16:creationId xmlns:a16="http://schemas.microsoft.com/office/drawing/2014/main" id="{6A091308-91D2-4E7A-A493-3E95201BEFC1}"/>
              </a:ext>
            </a:extLst>
          </p:cNvPr>
          <p:cNvSpPr txBox="1"/>
          <p:nvPr/>
        </p:nvSpPr>
        <p:spPr>
          <a:xfrm>
            <a:off x="5181976" y="3890766"/>
            <a:ext cx="442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O</a:t>
            </a:r>
            <a:endParaRPr lang="nl-NL" sz="1600" b="1" baseline="-25000" dirty="0"/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0FCCF45D-3B6A-479A-9A03-4686ED34FA44}"/>
              </a:ext>
            </a:extLst>
          </p:cNvPr>
          <p:cNvSpPr txBox="1"/>
          <p:nvPr/>
        </p:nvSpPr>
        <p:spPr>
          <a:xfrm>
            <a:off x="3827124" y="2972062"/>
            <a:ext cx="7505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i="1" dirty="0">
                <a:solidFill>
                  <a:srgbClr val="760603"/>
                </a:solidFill>
              </a:rPr>
              <a:t>B-O</a:t>
            </a:r>
            <a:endParaRPr lang="nl-NL" sz="1200" b="1" i="1" baseline="-25000" dirty="0">
              <a:solidFill>
                <a:srgbClr val="760603"/>
              </a:solidFill>
            </a:endParaRPr>
          </a:p>
        </p:txBody>
      </p:sp>
      <p:sp>
        <p:nvSpPr>
          <p:cNvPr id="25" name="Rechthoek 24">
            <a:extLst>
              <a:ext uri="{FF2B5EF4-FFF2-40B4-BE49-F238E27FC236}">
                <a16:creationId xmlns:a16="http://schemas.microsoft.com/office/drawing/2014/main" id="{89CB9EA3-6500-4723-852F-F47BA4E00DCC}"/>
              </a:ext>
            </a:extLst>
          </p:cNvPr>
          <p:cNvSpPr/>
          <p:nvPr/>
        </p:nvSpPr>
        <p:spPr>
          <a:xfrm>
            <a:off x="1783155" y="5790399"/>
            <a:ext cx="1728000" cy="324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buitenland</a:t>
            </a:r>
          </a:p>
        </p:txBody>
      </p:sp>
      <p:cxnSp>
        <p:nvCxnSpPr>
          <p:cNvPr id="28" name="Rechte verbindingslijn met pijl 27">
            <a:extLst>
              <a:ext uri="{FF2B5EF4-FFF2-40B4-BE49-F238E27FC236}">
                <a16:creationId xmlns:a16="http://schemas.microsoft.com/office/drawing/2014/main" id="{C2179754-0CEC-4012-B76C-53CD224593A7}"/>
              </a:ext>
            </a:extLst>
          </p:cNvPr>
          <p:cNvCxnSpPr>
            <a:cxnSpLocks/>
          </p:cNvCxnSpPr>
          <p:nvPr/>
        </p:nvCxnSpPr>
        <p:spPr>
          <a:xfrm>
            <a:off x="2257124" y="4986165"/>
            <a:ext cx="0" cy="8042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Rechte verbindingslijn met pijl 29">
            <a:extLst>
              <a:ext uri="{FF2B5EF4-FFF2-40B4-BE49-F238E27FC236}">
                <a16:creationId xmlns:a16="http://schemas.microsoft.com/office/drawing/2014/main" id="{B1E249FD-968D-4A6A-8B99-D133F541334C}"/>
              </a:ext>
            </a:extLst>
          </p:cNvPr>
          <p:cNvCxnSpPr>
            <a:cxnSpLocks/>
          </p:cNvCxnSpPr>
          <p:nvPr/>
        </p:nvCxnSpPr>
        <p:spPr>
          <a:xfrm flipV="1">
            <a:off x="2995357" y="4986165"/>
            <a:ext cx="1" cy="7713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Tekstvak 30">
            <a:extLst>
              <a:ext uri="{FF2B5EF4-FFF2-40B4-BE49-F238E27FC236}">
                <a16:creationId xmlns:a16="http://schemas.microsoft.com/office/drawing/2014/main" id="{73AF754E-6A58-44C7-B95E-44EB6EC7A8B0}"/>
              </a:ext>
            </a:extLst>
          </p:cNvPr>
          <p:cNvSpPr txBox="1"/>
          <p:nvPr/>
        </p:nvSpPr>
        <p:spPr>
          <a:xfrm>
            <a:off x="1888169" y="5133707"/>
            <a:ext cx="4619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M</a:t>
            </a:r>
            <a:endParaRPr lang="nl-NL" sz="1600" b="1" baseline="-25000" dirty="0"/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98B34756-AFC5-4B09-B8C1-35C1D9802896}"/>
              </a:ext>
            </a:extLst>
          </p:cNvPr>
          <p:cNvSpPr txBox="1"/>
          <p:nvPr/>
        </p:nvSpPr>
        <p:spPr>
          <a:xfrm>
            <a:off x="2710054" y="5133707"/>
            <a:ext cx="3481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E</a:t>
            </a:r>
            <a:endParaRPr lang="nl-NL" sz="1600" b="1" baseline="-25000" dirty="0"/>
          </a:p>
        </p:txBody>
      </p:sp>
      <p:cxnSp>
        <p:nvCxnSpPr>
          <p:cNvPr id="33" name="Gebogen verbindingslijn 37">
            <a:extLst>
              <a:ext uri="{FF2B5EF4-FFF2-40B4-BE49-F238E27FC236}">
                <a16:creationId xmlns:a16="http://schemas.microsoft.com/office/drawing/2014/main" id="{DC4B39EF-1E6D-4DEF-BCAB-F8EA7BAF83C4}"/>
              </a:ext>
            </a:extLst>
          </p:cNvPr>
          <p:cNvCxnSpPr>
            <a:cxnSpLocks/>
            <a:stCxn id="25" idx="1"/>
            <a:endCxn id="29" idx="1"/>
          </p:cNvCxnSpPr>
          <p:nvPr/>
        </p:nvCxnSpPr>
        <p:spPr>
          <a:xfrm rot="10800000" flipH="1">
            <a:off x="1783155" y="3267001"/>
            <a:ext cx="233538" cy="2685398"/>
          </a:xfrm>
          <a:prstGeom prst="bentConnector3">
            <a:avLst>
              <a:gd name="adj1" fmla="val -97886"/>
            </a:avLst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kstvak 33">
            <a:extLst>
              <a:ext uri="{FF2B5EF4-FFF2-40B4-BE49-F238E27FC236}">
                <a16:creationId xmlns:a16="http://schemas.microsoft.com/office/drawing/2014/main" id="{D66988B3-B60F-4A3C-80CF-66703C3261D8}"/>
              </a:ext>
            </a:extLst>
          </p:cNvPr>
          <p:cNvSpPr txBox="1"/>
          <p:nvPr/>
        </p:nvSpPr>
        <p:spPr>
          <a:xfrm>
            <a:off x="1504995" y="3552212"/>
            <a:ext cx="7521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i="1" dirty="0">
                <a:solidFill>
                  <a:srgbClr val="760603"/>
                </a:solidFill>
              </a:rPr>
              <a:t>E-M</a:t>
            </a:r>
          </a:p>
        </p:txBody>
      </p:sp>
      <p:sp>
        <p:nvSpPr>
          <p:cNvPr id="148" name="Tekstvak 147">
            <a:extLst>
              <a:ext uri="{FF2B5EF4-FFF2-40B4-BE49-F238E27FC236}">
                <a16:creationId xmlns:a16="http://schemas.microsoft.com/office/drawing/2014/main" id="{1B34180D-CDA8-4DF7-836B-CBCE457B6486}"/>
              </a:ext>
            </a:extLst>
          </p:cNvPr>
          <p:cNvSpPr txBox="1"/>
          <p:nvPr/>
        </p:nvSpPr>
        <p:spPr>
          <a:xfrm>
            <a:off x="3815829" y="2426285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290</a:t>
            </a:r>
            <a:endParaRPr lang="nl-NL" sz="1400" dirty="0"/>
          </a:p>
        </p:txBody>
      </p:sp>
      <p:sp>
        <p:nvSpPr>
          <p:cNvPr id="149" name="Tekstvak 148">
            <a:extLst>
              <a:ext uri="{FF2B5EF4-FFF2-40B4-BE49-F238E27FC236}">
                <a16:creationId xmlns:a16="http://schemas.microsoft.com/office/drawing/2014/main" id="{FDB77225-5DDF-4CF6-A5F3-26E8F6BB8AFA}"/>
              </a:ext>
            </a:extLst>
          </p:cNvPr>
          <p:cNvSpPr txBox="1"/>
          <p:nvPr/>
        </p:nvSpPr>
        <p:spPr>
          <a:xfrm>
            <a:off x="2631652" y="2425704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230</a:t>
            </a:r>
            <a:endParaRPr lang="nl-NL" sz="1400" dirty="0"/>
          </a:p>
        </p:txBody>
      </p:sp>
      <p:sp>
        <p:nvSpPr>
          <p:cNvPr id="150" name="Tekstvak 149">
            <a:extLst>
              <a:ext uri="{FF2B5EF4-FFF2-40B4-BE49-F238E27FC236}">
                <a16:creationId xmlns:a16="http://schemas.microsoft.com/office/drawing/2014/main" id="{45833E75-E506-49B9-B9FB-7D011B448DA2}"/>
              </a:ext>
            </a:extLst>
          </p:cNvPr>
          <p:cNvSpPr txBox="1"/>
          <p:nvPr/>
        </p:nvSpPr>
        <p:spPr>
          <a:xfrm>
            <a:off x="1316895" y="2560931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620</a:t>
            </a:r>
            <a:endParaRPr lang="nl-NL" sz="1400" dirty="0"/>
          </a:p>
        </p:txBody>
      </p:sp>
      <p:sp>
        <p:nvSpPr>
          <p:cNvPr id="151" name="Tekstvak 150">
            <a:extLst>
              <a:ext uri="{FF2B5EF4-FFF2-40B4-BE49-F238E27FC236}">
                <a16:creationId xmlns:a16="http://schemas.microsoft.com/office/drawing/2014/main" id="{F2BDAB9C-0BCA-4AEB-9958-EEDD5A13B14D}"/>
              </a:ext>
            </a:extLst>
          </p:cNvPr>
          <p:cNvSpPr txBox="1"/>
          <p:nvPr/>
        </p:nvSpPr>
        <p:spPr>
          <a:xfrm>
            <a:off x="2600635" y="4174555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100</a:t>
            </a:r>
            <a:endParaRPr lang="nl-NL" sz="1400" dirty="0"/>
          </a:p>
        </p:txBody>
      </p:sp>
      <p:sp>
        <p:nvSpPr>
          <p:cNvPr id="158" name="Tekstvak 157">
            <a:extLst>
              <a:ext uri="{FF2B5EF4-FFF2-40B4-BE49-F238E27FC236}">
                <a16:creationId xmlns:a16="http://schemas.microsoft.com/office/drawing/2014/main" id="{BDA700E7-37D1-4C5B-AED1-EFFA26E69A5D}"/>
              </a:ext>
            </a:extLst>
          </p:cNvPr>
          <p:cNvSpPr txBox="1"/>
          <p:nvPr/>
        </p:nvSpPr>
        <p:spPr>
          <a:xfrm>
            <a:off x="5203413" y="2427236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100</a:t>
            </a:r>
            <a:endParaRPr lang="nl-NL" sz="1400" dirty="0"/>
          </a:p>
        </p:txBody>
      </p:sp>
      <p:sp>
        <p:nvSpPr>
          <p:cNvPr id="159" name="Tekstvak 158">
            <a:extLst>
              <a:ext uri="{FF2B5EF4-FFF2-40B4-BE49-F238E27FC236}">
                <a16:creationId xmlns:a16="http://schemas.microsoft.com/office/drawing/2014/main" id="{11EC1C5B-BE97-458D-B48D-90E1185AD864}"/>
              </a:ext>
            </a:extLst>
          </p:cNvPr>
          <p:cNvSpPr txBox="1"/>
          <p:nvPr/>
        </p:nvSpPr>
        <p:spPr>
          <a:xfrm>
            <a:off x="5193645" y="4208873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180</a:t>
            </a:r>
            <a:endParaRPr lang="nl-NL" sz="1400" dirty="0"/>
          </a:p>
        </p:txBody>
      </p:sp>
      <p:sp>
        <p:nvSpPr>
          <p:cNvPr id="160" name="Tekstvak 159">
            <a:extLst>
              <a:ext uri="{FF2B5EF4-FFF2-40B4-BE49-F238E27FC236}">
                <a16:creationId xmlns:a16="http://schemas.microsoft.com/office/drawing/2014/main" id="{7530D95C-539F-473D-ACF2-76491A1E51DB}"/>
              </a:ext>
            </a:extLst>
          </p:cNvPr>
          <p:cNvSpPr txBox="1"/>
          <p:nvPr/>
        </p:nvSpPr>
        <p:spPr>
          <a:xfrm>
            <a:off x="3865632" y="3238599"/>
            <a:ext cx="405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-80</a:t>
            </a:r>
            <a:endParaRPr lang="nl-NL" sz="1400" dirty="0"/>
          </a:p>
        </p:txBody>
      </p:sp>
      <p:sp>
        <p:nvSpPr>
          <p:cNvPr id="171" name="Tekstvak 170">
            <a:extLst>
              <a:ext uri="{FF2B5EF4-FFF2-40B4-BE49-F238E27FC236}">
                <a16:creationId xmlns:a16="http://schemas.microsoft.com/office/drawing/2014/main" id="{D0BAEB87-8DD7-407E-808F-64AA85617089}"/>
              </a:ext>
            </a:extLst>
          </p:cNvPr>
          <p:cNvSpPr txBox="1"/>
          <p:nvPr/>
        </p:nvSpPr>
        <p:spPr>
          <a:xfrm>
            <a:off x="2572711" y="5415216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480</a:t>
            </a:r>
            <a:endParaRPr lang="nl-NL" sz="1400" dirty="0"/>
          </a:p>
        </p:txBody>
      </p:sp>
      <p:sp>
        <p:nvSpPr>
          <p:cNvPr id="172" name="Tekstvak 171">
            <a:extLst>
              <a:ext uri="{FF2B5EF4-FFF2-40B4-BE49-F238E27FC236}">
                <a16:creationId xmlns:a16="http://schemas.microsoft.com/office/drawing/2014/main" id="{8C83E31A-A347-4154-9109-CD17DA3BC75C}"/>
              </a:ext>
            </a:extLst>
          </p:cNvPr>
          <p:cNvSpPr txBox="1"/>
          <p:nvPr/>
        </p:nvSpPr>
        <p:spPr>
          <a:xfrm>
            <a:off x="1828355" y="5415216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430</a:t>
            </a:r>
            <a:endParaRPr lang="nl-NL" sz="1400" dirty="0"/>
          </a:p>
        </p:txBody>
      </p:sp>
      <p:sp>
        <p:nvSpPr>
          <p:cNvPr id="173" name="Tekstvak 172">
            <a:extLst>
              <a:ext uri="{FF2B5EF4-FFF2-40B4-BE49-F238E27FC236}">
                <a16:creationId xmlns:a16="http://schemas.microsoft.com/office/drawing/2014/main" id="{EACBBF02-1403-43FC-9C7D-CB5D240417CC}"/>
              </a:ext>
            </a:extLst>
          </p:cNvPr>
          <p:cNvSpPr txBox="1"/>
          <p:nvPr/>
        </p:nvSpPr>
        <p:spPr>
          <a:xfrm>
            <a:off x="1496478" y="379652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i="1" dirty="0"/>
              <a:t>50</a:t>
            </a:r>
            <a:endParaRPr lang="nl-NL" sz="1400" i="1" dirty="0"/>
          </a:p>
        </p:txBody>
      </p:sp>
      <p:sp>
        <p:nvSpPr>
          <p:cNvPr id="47" name="Rechthoek 46">
            <a:extLst>
              <a:ext uri="{FF2B5EF4-FFF2-40B4-BE49-F238E27FC236}">
                <a16:creationId xmlns:a16="http://schemas.microsoft.com/office/drawing/2014/main" id="{B981D384-B2F5-405E-A7F1-596AF572565B}"/>
              </a:ext>
            </a:extLst>
          </p:cNvPr>
          <p:cNvSpPr/>
          <p:nvPr/>
        </p:nvSpPr>
        <p:spPr>
          <a:xfrm>
            <a:off x="6788231" y="2475127"/>
            <a:ext cx="4968058" cy="129431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48" name="Rechthoek 47">
            <a:extLst>
              <a:ext uri="{FF2B5EF4-FFF2-40B4-BE49-F238E27FC236}">
                <a16:creationId xmlns:a16="http://schemas.microsoft.com/office/drawing/2014/main" id="{6CC2A716-865D-445B-B416-F2ED54873E8B}"/>
              </a:ext>
            </a:extLst>
          </p:cNvPr>
          <p:cNvSpPr/>
          <p:nvPr/>
        </p:nvSpPr>
        <p:spPr>
          <a:xfrm>
            <a:off x="6786986" y="4747450"/>
            <a:ext cx="4968058" cy="8790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49" name="Rechthoek 48">
            <a:extLst>
              <a:ext uri="{FF2B5EF4-FFF2-40B4-BE49-F238E27FC236}">
                <a16:creationId xmlns:a16="http://schemas.microsoft.com/office/drawing/2014/main" id="{46E22A3B-9B38-49CD-A5D6-A47F6209030B}"/>
              </a:ext>
            </a:extLst>
          </p:cNvPr>
          <p:cNvSpPr/>
          <p:nvPr/>
        </p:nvSpPr>
        <p:spPr>
          <a:xfrm>
            <a:off x="6786986" y="1276619"/>
            <a:ext cx="4968058" cy="113709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50" name="Rechthoek 49">
            <a:extLst>
              <a:ext uri="{FF2B5EF4-FFF2-40B4-BE49-F238E27FC236}">
                <a16:creationId xmlns:a16="http://schemas.microsoft.com/office/drawing/2014/main" id="{95A4541B-391D-4E1D-B7D8-52D079C9908E}"/>
              </a:ext>
            </a:extLst>
          </p:cNvPr>
          <p:cNvSpPr/>
          <p:nvPr/>
        </p:nvSpPr>
        <p:spPr>
          <a:xfrm>
            <a:off x="6786986" y="3842890"/>
            <a:ext cx="4968058" cy="84118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51" name="Rechthoek 50">
            <a:extLst>
              <a:ext uri="{FF2B5EF4-FFF2-40B4-BE49-F238E27FC236}">
                <a16:creationId xmlns:a16="http://schemas.microsoft.com/office/drawing/2014/main" id="{C96AB980-86A6-40BE-9F72-A89D7E098C6A}"/>
              </a:ext>
            </a:extLst>
          </p:cNvPr>
          <p:cNvSpPr/>
          <p:nvPr/>
        </p:nvSpPr>
        <p:spPr>
          <a:xfrm>
            <a:off x="6786986" y="5689511"/>
            <a:ext cx="4968058" cy="110765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52" name="Tekstvak 51">
            <a:extLst>
              <a:ext uri="{FF2B5EF4-FFF2-40B4-BE49-F238E27FC236}">
                <a16:creationId xmlns:a16="http://schemas.microsoft.com/office/drawing/2014/main" id="{3DC1D98C-8C41-4200-95C0-E7E8020A47FD}"/>
              </a:ext>
            </a:extLst>
          </p:cNvPr>
          <p:cNvSpPr txBox="1"/>
          <p:nvPr/>
        </p:nvSpPr>
        <p:spPr>
          <a:xfrm>
            <a:off x="7776763" y="922541"/>
            <a:ext cx="2610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Nationale rekeningen</a:t>
            </a:r>
          </a:p>
        </p:txBody>
      </p:sp>
      <p:cxnSp>
        <p:nvCxnSpPr>
          <p:cNvPr id="53" name="Rechte verbindingslijn 52">
            <a:extLst>
              <a:ext uri="{FF2B5EF4-FFF2-40B4-BE49-F238E27FC236}">
                <a16:creationId xmlns:a16="http://schemas.microsoft.com/office/drawing/2014/main" id="{37B31C4A-3C1F-4F6B-BC04-36384E13D676}"/>
              </a:ext>
            </a:extLst>
          </p:cNvPr>
          <p:cNvCxnSpPr/>
          <p:nvPr/>
        </p:nvCxnSpPr>
        <p:spPr>
          <a:xfrm>
            <a:off x="6858500" y="1529885"/>
            <a:ext cx="468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Rechte verbindingslijn 53">
            <a:extLst>
              <a:ext uri="{FF2B5EF4-FFF2-40B4-BE49-F238E27FC236}">
                <a16:creationId xmlns:a16="http://schemas.microsoft.com/office/drawing/2014/main" id="{7A743FC3-A1D5-46CD-8F31-9F530DF7AC0B}"/>
              </a:ext>
            </a:extLst>
          </p:cNvPr>
          <p:cNvCxnSpPr>
            <a:cxnSpLocks/>
          </p:cNvCxnSpPr>
          <p:nvPr/>
        </p:nvCxnSpPr>
        <p:spPr>
          <a:xfrm>
            <a:off x="9203186" y="1529885"/>
            <a:ext cx="0" cy="82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kstvak 54">
            <a:extLst>
              <a:ext uri="{FF2B5EF4-FFF2-40B4-BE49-F238E27FC236}">
                <a16:creationId xmlns:a16="http://schemas.microsoft.com/office/drawing/2014/main" id="{FF93C6DD-4584-4106-AEF8-437F217F18DD}"/>
              </a:ext>
            </a:extLst>
          </p:cNvPr>
          <p:cNvSpPr txBox="1"/>
          <p:nvPr/>
        </p:nvSpPr>
        <p:spPr>
          <a:xfrm>
            <a:off x="8707019" y="1261231"/>
            <a:ext cx="9829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dirty="0"/>
              <a:t>gezinnen</a:t>
            </a:r>
          </a:p>
        </p:txBody>
      </p:sp>
      <p:cxnSp>
        <p:nvCxnSpPr>
          <p:cNvPr id="56" name="Rechte verbindingslijn 55">
            <a:extLst>
              <a:ext uri="{FF2B5EF4-FFF2-40B4-BE49-F238E27FC236}">
                <a16:creationId xmlns:a16="http://schemas.microsoft.com/office/drawing/2014/main" id="{C6FF84CD-01CD-49BC-9960-911424D953A2}"/>
              </a:ext>
            </a:extLst>
          </p:cNvPr>
          <p:cNvCxnSpPr/>
          <p:nvPr/>
        </p:nvCxnSpPr>
        <p:spPr>
          <a:xfrm>
            <a:off x="6858500" y="2663630"/>
            <a:ext cx="468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Rechte verbindingslijn 56">
            <a:extLst>
              <a:ext uri="{FF2B5EF4-FFF2-40B4-BE49-F238E27FC236}">
                <a16:creationId xmlns:a16="http://schemas.microsoft.com/office/drawing/2014/main" id="{D4474D43-7B2C-4198-B479-3D8A32AE75A0}"/>
              </a:ext>
            </a:extLst>
          </p:cNvPr>
          <p:cNvCxnSpPr>
            <a:cxnSpLocks/>
          </p:cNvCxnSpPr>
          <p:nvPr/>
        </p:nvCxnSpPr>
        <p:spPr>
          <a:xfrm>
            <a:off x="9203186" y="2663630"/>
            <a:ext cx="0" cy="100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kstvak 57">
            <a:extLst>
              <a:ext uri="{FF2B5EF4-FFF2-40B4-BE49-F238E27FC236}">
                <a16:creationId xmlns:a16="http://schemas.microsoft.com/office/drawing/2014/main" id="{5B3B7130-5D58-4789-9137-F421DB6056AB}"/>
              </a:ext>
            </a:extLst>
          </p:cNvPr>
          <p:cNvSpPr txBox="1"/>
          <p:nvPr/>
        </p:nvSpPr>
        <p:spPr>
          <a:xfrm>
            <a:off x="8707019" y="2396640"/>
            <a:ext cx="1008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dirty="0"/>
              <a:t>bedrijven</a:t>
            </a:r>
          </a:p>
        </p:txBody>
      </p:sp>
      <p:cxnSp>
        <p:nvCxnSpPr>
          <p:cNvPr id="59" name="Rechte verbindingslijn 58">
            <a:extLst>
              <a:ext uri="{FF2B5EF4-FFF2-40B4-BE49-F238E27FC236}">
                <a16:creationId xmlns:a16="http://schemas.microsoft.com/office/drawing/2014/main" id="{0CB27321-1776-402F-B0CE-99B1C3B357AD}"/>
              </a:ext>
            </a:extLst>
          </p:cNvPr>
          <p:cNvCxnSpPr/>
          <p:nvPr/>
        </p:nvCxnSpPr>
        <p:spPr>
          <a:xfrm>
            <a:off x="6858500" y="5900664"/>
            <a:ext cx="468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Rechte verbindingslijn 59">
            <a:extLst>
              <a:ext uri="{FF2B5EF4-FFF2-40B4-BE49-F238E27FC236}">
                <a16:creationId xmlns:a16="http://schemas.microsoft.com/office/drawing/2014/main" id="{2BD63C35-8B28-4C19-AB11-0BFE23200BE7}"/>
              </a:ext>
            </a:extLst>
          </p:cNvPr>
          <p:cNvCxnSpPr>
            <a:cxnSpLocks/>
          </p:cNvCxnSpPr>
          <p:nvPr/>
        </p:nvCxnSpPr>
        <p:spPr>
          <a:xfrm>
            <a:off x="9203186" y="5900664"/>
            <a:ext cx="0" cy="82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kstvak 60">
            <a:extLst>
              <a:ext uri="{FF2B5EF4-FFF2-40B4-BE49-F238E27FC236}">
                <a16:creationId xmlns:a16="http://schemas.microsoft.com/office/drawing/2014/main" id="{0001BC77-96C6-419E-A576-4DA7A89EF68B}"/>
              </a:ext>
            </a:extLst>
          </p:cNvPr>
          <p:cNvSpPr txBox="1"/>
          <p:nvPr/>
        </p:nvSpPr>
        <p:spPr>
          <a:xfrm>
            <a:off x="8775023" y="5617752"/>
            <a:ext cx="8098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dirty="0"/>
              <a:t>banken</a:t>
            </a:r>
          </a:p>
        </p:txBody>
      </p:sp>
      <p:sp>
        <p:nvSpPr>
          <p:cNvPr id="62" name="Tekstvak 61">
            <a:extLst>
              <a:ext uri="{FF2B5EF4-FFF2-40B4-BE49-F238E27FC236}">
                <a16:creationId xmlns:a16="http://schemas.microsoft.com/office/drawing/2014/main" id="{92EC4008-1C0E-483A-AA66-FF95A73BB547}"/>
              </a:ext>
            </a:extLst>
          </p:cNvPr>
          <p:cNvSpPr txBox="1"/>
          <p:nvPr/>
        </p:nvSpPr>
        <p:spPr>
          <a:xfrm>
            <a:off x="6753339" y="1278546"/>
            <a:ext cx="1470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Bestedingen (UIT)</a:t>
            </a:r>
            <a:endParaRPr lang="nl-NL" sz="1400" dirty="0"/>
          </a:p>
        </p:txBody>
      </p:sp>
      <p:sp>
        <p:nvSpPr>
          <p:cNvPr id="63" name="Tekstvak 62">
            <a:extLst>
              <a:ext uri="{FF2B5EF4-FFF2-40B4-BE49-F238E27FC236}">
                <a16:creationId xmlns:a16="http://schemas.microsoft.com/office/drawing/2014/main" id="{A698E666-46F3-4C99-BA83-286A2134F0D0}"/>
              </a:ext>
            </a:extLst>
          </p:cNvPr>
          <p:cNvSpPr txBox="1"/>
          <p:nvPr/>
        </p:nvSpPr>
        <p:spPr>
          <a:xfrm>
            <a:off x="10447500" y="1276619"/>
            <a:ext cx="11047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Middelen (IN)</a:t>
            </a:r>
            <a:endParaRPr lang="nl-NL" sz="1400" dirty="0"/>
          </a:p>
        </p:txBody>
      </p:sp>
      <p:sp>
        <p:nvSpPr>
          <p:cNvPr id="64" name="Tekstvak 63">
            <a:extLst>
              <a:ext uri="{FF2B5EF4-FFF2-40B4-BE49-F238E27FC236}">
                <a16:creationId xmlns:a16="http://schemas.microsoft.com/office/drawing/2014/main" id="{FDE2D2DD-3447-4E91-9F9E-C0FAC449FECD}"/>
              </a:ext>
            </a:extLst>
          </p:cNvPr>
          <p:cNvSpPr txBox="1"/>
          <p:nvPr/>
        </p:nvSpPr>
        <p:spPr>
          <a:xfrm>
            <a:off x="9141165" y="1513543"/>
            <a:ext cx="1402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beloning </a:t>
            </a:r>
            <a:r>
              <a:rPr lang="nl-NL" sz="1200" dirty="0" err="1"/>
              <a:t>prod.fac</a:t>
            </a:r>
            <a:r>
              <a:rPr lang="nl-NL" sz="1200" dirty="0"/>
              <a:t>.</a:t>
            </a:r>
            <a:endParaRPr lang="nl-NL" sz="1400" dirty="0"/>
          </a:p>
        </p:txBody>
      </p:sp>
      <p:sp>
        <p:nvSpPr>
          <p:cNvPr id="65" name="Tekstvak 64">
            <a:extLst>
              <a:ext uri="{FF2B5EF4-FFF2-40B4-BE49-F238E27FC236}">
                <a16:creationId xmlns:a16="http://schemas.microsoft.com/office/drawing/2014/main" id="{2ED3E96B-AC2B-49CD-B271-9CF55A0DCC23}"/>
              </a:ext>
            </a:extLst>
          </p:cNvPr>
          <p:cNvSpPr txBox="1"/>
          <p:nvPr/>
        </p:nvSpPr>
        <p:spPr>
          <a:xfrm>
            <a:off x="6786986" y="1513543"/>
            <a:ext cx="1760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particuliere consumptie</a:t>
            </a:r>
            <a:endParaRPr lang="nl-NL" sz="1400" dirty="0"/>
          </a:p>
        </p:txBody>
      </p:sp>
      <p:sp>
        <p:nvSpPr>
          <p:cNvPr id="66" name="Tekstvak 65">
            <a:extLst>
              <a:ext uri="{FF2B5EF4-FFF2-40B4-BE49-F238E27FC236}">
                <a16:creationId xmlns:a16="http://schemas.microsoft.com/office/drawing/2014/main" id="{AD7DE2EF-5EC1-4F68-B314-3B586296F136}"/>
              </a:ext>
            </a:extLst>
          </p:cNvPr>
          <p:cNvSpPr txBox="1"/>
          <p:nvPr/>
        </p:nvSpPr>
        <p:spPr>
          <a:xfrm>
            <a:off x="6786986" y="1919812"/>
            <a:ext cx="18181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particuliere besparingen</a:t>
            </a:r>
            <a:endParaRPr lang="nl-NL" sz="1400" dirty="0"/>
          </a:p>
        </p:txBody>
      </p:sp>
      <p:sp>
        <p:nvSpPr>
          <p:cNvPr id="67" name="Tekstvak 66">
            <a:extLst>
              <a:ext uri="{FF2B5EF4-FFF2-40B4-BE49-F238E27FC236}">
                <a16:creationId xmlns:a16="http://schemas.microsoft.com/office/drawing/2014/main" id="{312C9CD2-AA4D-4D08-8028-20C975BA1A9A}"/>
              </a:ext>
            </a:extLst>
          </p:cNvPr>
          <p:cNvSpPr txBox="1"/>
          <p:nvPr/>
        </p:nvSpPr>
        <p:spPr>
          <a:xfrm>
            <a:off x="6786986" y="2644642"/>
            <a:ext cx="1402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beloning </a:t>
            </a:r>
            <a:r>
              <a:rPr lang="nl-NL" sz="1200" dirty="0" err="1"/>
              <a:t>prod.fac</a:t>
            </a:r>
            <a:r>
              <a:rPr lang="nl-NL" sz="1200" dirty="0"/>
              <a:t>.</a:t>
            </a:r>
            <a:endParaRPr lang="nl-NL" sz="1400" dirty="0"/>
          </a:p>
        </p:txBody>
      </p:sp>
      <p:sp>
        <p:nvSpPr>
          <p:cNvPr id="68" name="Tekstvak 67">
            <a:extLst>
              <a:ext uri="{FF2B5EF4-FFF2-40B4-BE49-F238E27FC236}">
                <a16:creationId xmlns:a16="http://schemas.microsoft.com/office/drawing/2014/main" id="{CD426FDC-0D14-4827-955F-5F49B85306A5}"/>
              </a:ext>
            </a:extLst>
          </p:cNvPr>
          <p:cNvSpPr txBox="1"/>
          <p:nvPr/>
        </p:nvSpPr>
        <p:spPr>
          <a:xfrm>
            <a:off x="9141165" y="2644642"/>
            <a:ext cx="1760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particuliere consumptie</a:t>
            </a:r>
            <a:endParaRPr lang="nl-NL" sz="1400" dirty="0"/>
          </a:p>
        </p:txBody>
      </p:sp>
      <p:sp>
        <p:nvSpPr>
          <p:cNvPr id="69" name="Tekstvak 68">
            <a:extLst>
              <a:ext uri="{FF2B5EF4-FFF2-40B4-BE49-F238E27FC236}">
                <a16:creationId xmlns:a16="http://schemas.microsoft.com/office/drawing/2014/main" id="{1DCF9F6A-49BC-42F1-AD9D-46DB6C0179DB}"/>
              </a:ext>
            </a:extLst>
          </p:cNvPr>
          <p:cNvSpPr txBox="1"/>
          <p:nvPr/>
        </p:nvSpPr>
        <p:spPr>
          <a:xfrm>
            <a:off x="9141165" y="2841301"/>
            <a:ext cx="1479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netto investeringen</a:t>
            </a:r>
            <a:endParaRPr lang="nl-NL" sz="1400" dirty="0"/>
          </a:p>
        </p:txBody>
      </p:sp>
      <p:sp>
        <p:nvSpPr>
          <p:cNvPr id="70" name="Tekstvak 69">
            <a:extLst>
              <a:ext uri="{FF2B5EF4-FFF2-40B4-BE49-F238E27FC236}">
                <a16:creationId xmlns:a16="http://schemas.microsoft.com/office/drawing/2014/main" id="{B36704F5-5FC6-43B2-BE98-2EF43F61FBA7}"/>
              </a:ext>
            </a:extLst>
          </p:cNvPr>
          <p:cNvSpPr txBox="1"/>
          <p:nvPr/>
        </p:nvSpPr>
        <p:spPr>
          <a:xfrm>
            <a:off x="6786986" y="5878256"/>
            <a:ext cx="1479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netto investeringen</a:t>
            </a:r>
            <a:endParaRPr lang="nl-NL" sz="1400" dirty="0"/>
          </a:p>
        </p:txBody>
      </p:sp>
      <p:sp>
        <p:nvSpPr>
          <p:cNvPr id="71" name="Tekstvak 70">
            <a:extLst>
              <a:ext uri="{FF2B5EF4-FFF2-40B4-BE49-F238E27FC236}">
                <a16:creationId xmlns:a16="http://schemas.microsoft.com/office/drawing/2014/main" id="{2ABCC780-7833-4604-BBCD-7CE1AAEF8326}"/>
              </a:ext>
            </a:extLst>
          </p:cNvPr>
          <p:cNvSpPr txBox="1"/>
          <p:nvPr/>
        </p:nvSpPr>
        <p:spPr>
          <a:xfrm>
            <a:off x="9141165" y="5878989"/>
            <a:ext cx="18181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particuliere besparingen</a:t>
            </a:r>
            <a:endParaRPr lang="nl-NL" sz="1400" dirty="0"/>
          </a:p>
        </p:txBody>
      </p:sp>
      <p:sp>
        <p:nvSpPr>
          <p:cNvPr id="72" name="Tekstvak 71">
            <a:extLst>
              <a:ext uri="{FF2B5EF4-FFF2-40B4-BE49-F238E27FC236}">
                <a16:creationId xmlns:a16="http://schemas.microsoft.com/office/drawing/2014/main" id="{30520095-D76A-4087-9BD8-E4EBE5589379}"/>
              </a:ext>
            </a:extLst>
          </p:cNvPr>
          <p:cNvSpPr txBox="1"/>
          <p:nvPr/>
        </p:nvSpPr>
        <p:spPr>
          <a:xfrm>
            <a:off x="8778767" y="1512393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290</a:t>
            </a:r>
            <a:endParaRPr lang="nl-NL" sz="1400" dirty="0"/>
          </a:p>
        </p:txBody>
      </p:sp>
      <p:sp>
        <p:nvSpPr>
          <p:cNvPr id="73" name="Tekstvak 72">
            <a:extLst>
              <a:ext uri="{FF2B5EF4-FFF2-40B4-BE49-F238E27FC236}">
                <a16:creationId xmlns:a16="http://schemas.microsoft.com/office/drawing/2014/main" id="{D64F089C-82A8-4CF3-89B0-EE00EACBEB16}"/>
              </a:ext>
            </a:extLst>
          </p:cNvPr>
          <p:cNvSpPr txBox="1"/>
          <p:nvPr/>
        </p:nvSpPr>
        <p:spPr>
          <a:xfrm>
            <a:off x="11163770" y="1512601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620</a:t>
            </a:r>
            <a:endParaRPr lang="nl-NL" sz="1400" dirty="0"/>
          </a:p>
        </p:txBody>
      </p:sp>
      <p:sp>
        <p:nvSpPr>
          <p:cNvPr id="74" name="Tekstvak 73">
            <a:extLst>
              <a:ext uri="{FF2B5EF4-FFF2-40B4-BE49-F238E27FC236}">
                <a16:creationId xmlns:a16="http://schemas.microsoft.com/office/drawing/2014/main" id="{E2D26AC1-E944-44E5-8414-14164DAF6DE4}"/>
              </a:ext>
            </a:extLst>
          </p:cNvPr>
          <p:cNvSpPr txBox="1"/>
          <p:nvPr/>
        </p:nvSpPr>
        <p:spPr>
          <a:xfrm>
            <a:off x="8778767" y="1917367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230</a:t>
            </a:r>
            <a:endParaRPr lang="nl-NL" sz="1400" dirty="0"/>
          </a:p>
        </p:txBody>
      </p:sp>
      <p:sp>
        <p:nvSpPr>
          <p:cNvPr id="75" name="Tekstvak 74">
            <a:extLst>
              <a:ext uri="{FF2B5EF4-FFF2-40B4-BE49-F238E27FC236}">
                <a16:creationId xmlns:a16="http://schemas.microsoft.com/office/drawing/2014/main" id="{3B6A377D-6803-4440-8DF6-8E919C9B9203}"/>
              </a:ext>
            </a:extLst>
          </p:cNvPr>
          <p:cNvSpPr txBox="1"/>
          <p:nvPr/>
        </p:nvSpPr>
        <p:spPr>
          <a:xfrm>
            <a:off x="11163770" y="2644054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290</a:t>
            </a:r>
            <a:endParaRPr lang="nl-NL" sz="1400" dirty="0"/>
          </a:p>
        </p:txBody>
      </p:sp>
      <p:sp>
        <p:nvSpPr>
          <p:cNvPr id="76" name="Tekstvak 75">
            <a:extLst>
              <a:ext uri="{FF2B5EF4-FFF2-40B4-BE49-F238E27FC236}">
                <a16:creationId xmlns:a16="http://schemas.microsoft.com/office/drawing/2014/main" id="{341732EC-6D56-419E-8B43-F80959F81DCC}"/>
              </a:ext>
            </a:extLst>
          </p:cNvPr>
          <p:cNvSpPr txBox="1"/>
          <p:nvPr/>
        </p:nvSpPr>
        <p:spPr>
          <a:xfrm>
            <a:off x="8778767" y="2644276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620</a:t>
            </a:r>
            <a:endParaRPr lang="nl-NL" sz="1400" dirty="0"/>
          </a:p>
        </p:txBody>
      </p:sp>
      <p:sp>
        <p:nvSpPr>
          <p:cNvPr id="77" name="Tekstvak 76">
            <a:extLst>
              <a:ext uri="{FF2B5EF4-FFF2-40B4-BE49-F238E27FC236}">
                <a16:creationId xmlns:a16="http://schemas.microsoft.com/office/drawing/2014/main" id="{59265D55-BEB6-4DBE-A80F-D6D2DA5C5117}"/>
              </a:ext>
            </a:extLst>
          </p:cNvPr>
          <p:cNvSpPr txBox="1"/>
          <p:nvPr/>
        </p:nvSpPr>
        <p:spPr>
          <a:xfrm>
            <a:off x="11163770" y="5876950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230</a:t>
            </a:r>
            <a:endParaRPr lang="nl-NL" sz="1400" dirty="0"/>
          </a:p>
        </p:txBody>
      </p:sp>
      <p:sp>
        <p:nvSpPr>
          <p:cNvPr id="78" name="Tekstvak 77">
            <a:extLst>
              <a:ext uri="{FF2B5EF4-FFF2-40B4-BE49-F238E27FC236}">
                <a16:creationId xmlns:a16="http://schemas.microsoft.com/office/drawing/2014/main" id="{3D3764E9-B9E5-4E38-B57E-069179A0985B}"/>
              </a:ext>
            </a:extLst>
          </p:cNvPr>
          <p:cNvSpPr txBox="1"/>
          <p:nvPr/>
        </p:nvSpPr>
        <p:spPr>
          <a:xfrm>
            <a:off x="11163770" y="2840650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100</a:t>
            </a:r>
            <a:endParaRPr lang="nl-NL" sz="1400" dirty="0"/>
          </a:p>
        </p:txBody>
      </p:sp>
      <p:sp>
        <p:nvSpPr>
          <p:cNvPr id="79" name="Tekstvak 78">
            <a:extLst>
              <a:ext uri="{FF2B5EF4-FFF2-40B4-BE49-F238E27FC236}">
                <a16:creationId xmlns:a16="http://schemas.microsoft.com/office/drawing/2014/main" id="{0ABD989F-E289-4512-966D-604A97051454}"/>
              </a:ext>
            </a:extLst>
          </p:cNvPr>
          <p:cNvSpPr txBox="1"/>
          <p:nvPr/>
        </p:nvSpPr>
        <p:spPr>
          <a:xfrm>
            <a:off x="8778767" y="5876669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100</a:t>
            </a:r>
            <a:endParaRPr lang="nl-NL" sz="1400" dirty="0"/>
          </a:p>
        </p:txBody>
      </p:sp>
      <p:cxnSp>
        <p:nvCxnSpPr>
          <p:cNvPr id="80" name="Rechte verbindingslijn 79">
            <a:extLst>
              <a:ext uri="{FF2B5EF4-FFF2-40B4-BE49-F238E27FC236}">
                <a16:creationId xmlns:a16="http://schemas.microsoft.com/office/drawing/2014/main" id="{B21E099F-F7AB-49E6-B86D-AFF672116A2F}"/>
              </a:ext>
            </a:extLst>
          </p:cNvPr>
          <p:cNvCxnSpPr/>
          <p:nvPr/>
        </p:nvCxnSpPr>
        <p:spPr>
          <a:xfrm>
            <a:off x="8787042" y="2163226"/>
            <a:ext cx="396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Rechte verbindingslijn 80">
            <a:extLst>
              <a:ext uri="{FF2B5EF4-FFF2-40B4-BE49-F238E27FC236}">
                <a16:creationId xmlns:a16="http://schemas.microsoft.com/office/drawing/2014/main" id="{EE683EE7-C483-4F1B-94EF-53F5154AA842}"/>
              </a:ext>
            </a:extLst>
          </p:cNvPr>
          <p:cNvCxnSpPr/>
          <p:nvPr/>
        </p:nvCxnSpPr>
        <p:spPr>
          <a:xfrm>
            <a:off x="11155252" y="2163226"/>
            <a:ext cx="396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Rechte verbindingslijn 81">
            <a:extLst>
              <a:ext uri="{FF2B5EF4-FFF2-40B4-BE49-F238E27FC236}">
                <a16:creationId xmlns:a16="http://schemas.microsoft.com/office/drawing/2014/main" id="{11852055-C69D-40A9-8EAD-03D8650FC0D3}"/>
              </a:ext>
            </a:extLst>
          </p:cNvPr>
          <p:cNvCxnSpPr/>
          <p:nvPr/>
        </p:nvCxnSpPr>
        <p:spPr>
          <a:xfrm>
            <a:off x="8787042" y="3454651"/>
            <a:ext cx="396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Rechte verbindingslijn 82">
            <a:extLst>
              <a:ext uri="{FF2B5EF4-FFF2-40B4-BE49-F238E27FC236}">
                <a16:creationId xmlns:a16="http://schemas.microsoft.com/office/drawing/2014/main" id="{B2902569-BE05-4CDC-A982-31183280C9AB}"/>
              </a:ext>
            </a:extLst>
          </p:cNvPr>
          <p:cNvCxnSpPr/>
          <p:nvPr/>
        </p:nvCxnSpPr>
        <p:spPr>
          <a:xfrm>
            <a:off x="11155252" y="3454651"/>
            <a:ext cx="396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Rechte verbindingslijn 83">
            <a:extLst>
              <a:ext uri="{FF2B5EF4-FFF2-40B4-BE49-F238E27FC236}">
                <a16:creationId xmlns:a16="http://schemas.microsoft.com/office/drawing/2014/main" id="{82EC9556-0E29-4CCA-9251-90DB6D613CD9}"/>
              </a:ext>
            </a:extLst>
          </p:cNvPr>
          <p:cNvCxnSpPr/>
          <p:nvPr/>
        </p:nvCxnSpPr>
        <p:spPr>
          <a:xfrm>
            <a:off x="8790752" y="6507541"/>
            <a:ext cx="396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Rechte verbindingslijn 84">
            <a:extLst>
              <a:ext uri="{FF2B5EF4-FFF2-40B4-BE49-F238E27FC236}">
                <a16:creationId xmlns:a16="http://schemas.microsoft.com/office/drawing/2014/main" id="{A9EC2552-46DC-44F7-8FD2-05C9EB54119C}"/>
              </a:ext>
            </a:extLst>
          </p:cNvPr>
          <p:cNvCxnSpPr/>
          <p:nvPr/>
        </p:nvCxnSpPr>
        <p:spPr>
          <a:xfrm>
            <a:off x="11158962" y="6507541"/>
            <a:ext cx="396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kstvak 85">
            <a:extLst>
              <a:ext uri="{FF2B5EF4-FFF2-40B4-BE49-F238E27FC236}">
                <a16:creationId xmlns:a16="http://schemas.microsoft.com/office/drawing/2014/main" id="{E8B2FA3E-C71D-420F-966C-035A0EBD8A05}"/>
              </a:ext>
            </a:extLst>
          </p:cNvPr>
          <p:cNvSpPr txBox="1"/>
          <p:nvPr/>
        </p:nvSpPr>
        <p:spPr>
          <a:xfrm>
            <a:off x="11158962" y="2124616"/>
            <a:ext cx="444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/>
              <a:t>620</a:t>
            </a:r>
            <a:endParaRPr lang="nl-NL" sz="1400" b="1" dirty="0"/>
          </a:p>
        </p:txBody>
      </p:sp>
      <p:sp>
        <p:nvSpPr>
          <p:cNvPr id="87" name="Tekstvak 86">
            <a:extLst>
              <a:ext uri="{FF2B5EF4-FFF2-40B4-BE49-F238E27FC236}">
                <a16:creationId xmlns:a16="http://schemas.microsoft.com/office/drawing/2014/main" id="{D0252E90-8F64-4843-9CA1-F639AEC3DCF3}"/>
              </a:ext>
            </a:extLst>
          </p:cNvPr>
          <p:cNvSpPr txBox="1"/>
          <p:nvPr/>
        </p:nvSpPr>
        <p:spPr>
          <a:xfrm>
            <a:off x="8773959" y="2124615"/>
            <a:ext cx="444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/>
              <a:t>620</a:t>
            </a:r>
            <a:endParaRPr lang="nl-NL" sz="1400" b="1" dirty="0"/>
          </a:p>
        </p:txBody>
      </p:sp>
      <p:sp>
        <p:nvSpPr>
          <p:cNvPr id="88" name="Tekstvak 87">
            <a:extLst>
              <a:ext uri="{FF2B5EF4-FFF2-40B4-BE49-F238E27FC236}">
                <a16:creationId xmlns:a16="http://schemas.microsoft.com/office/drawing/2014/main" id="{968AC7C0-FB5E-4CE7-A106-37BB78BBC2A9}"/>
              </a:ext>
            </a:extLst>
          </p:cNvPr>
          <p:cNvSpPr txBox="1"/>
          <p:nvPr/>
        </p:nvSpPr>
        <p:spPr>
          <a:xfrm>
            <a:off x="11029118" y="3410419"/>
            <a:ext cx="5741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/>
              <a:t>1.050</a:t>
            </a:r>
            <a:endParaRPr lang="nl-NL" sz="1400" b="1" dirty="0"/>
          </a:p>
        </p:txBody>
      </p:sp>
      <p:sp>
        <p:nvSpPr>
          <p:cNvPr id="89" name="Tekstvak 88">
            <a:extLst>
              <a:ext uri="{FF2B5EF4-FFF2-40B4-BE49-F238E27FC236}">
                <a16:creationId xmlns:a16="http://schemas.microsoft.com/office/drawing/2014/main" id="{4288594B-AF2D-4CD1-8DC0-F87E771E4D9D}"/>
              </a:ext>
            </a:extLst>
          </p:cNvPr>
          <p:cNvSpPr txBox="1"/>
          <p:nvPr/>
        </p:nvSpPr>
        <p:spPr>
          <a:xfrm>
            <a:off x="8644115" y="3410419"/>
            <a:ext cx="5741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/>
              <a:t>1.050</a:t>
            </a:r>
            <a:endParaRPr lang="nl-NL" sz="1400" b="1" dirty="0"/>
          </a:p>
        </p:txBody>
      </p:sp>
      <p:sp>
        <p:nvSpPr>
          <p:cNvPr id="90" name="Tekstvak 89">
            <a:extLst>
              <a:ext uri="{FF2B5EF4-FFF2-40B4-BE49-F238E27FC236}">
                <a16:creationId xmlns:a16="http://schemas.microsoft.com/office/drawing/2014/main" id="{81D96816-E08F-445B-B703-EE4EB49C3AF1}"/>
              </a:ext>
            </a:extLst>
          </p:cNvPr>
          <p:cNvSpPr txBox="1"/>
          <p:nvPr/>
        </p:nvSpPr>
        <p:spPr>
          <a:xfrm>
            <a:off x="11158962" y="6469634"/>
            <a:ext cx="444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/>
              <a:t>230</a:t>
            </a:r>
            <a:endParaRPr lang="nl-NL" sz="1400" b="1" dirty="0"/>
          </a:p>
        </p:txBody>
      </p:sp>
      <p:sp>
        <p:nvSpPr>
          <p:cNvPr id="91" name="Tekstvak 90">
            <a:extLst>
              <a:ext uri="{FF2B5EF4-FFF2-40B4-BE49-F238E27FC236}">
                <a16:creationId xmlns:a16="http://schemas.microsoft.com/office/drawing/2014/main" id="{804874FD-474F-4625-B4A9-E99EFDB01BD5}"/>
              </a:ext>
            </a:extLst>
          </p:cNvPr>
          <p:cNvSpPr txBox="1"/>
          <p:nvPr/>
        </p:nvSpPr>
        <p:spPr>
          <a:xfrm>
            <a:off x="8773959" y="6469633"/>
            <a:ext cx="444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/>
              <a:t>230</a:t>
            </a:r>
            <a:endParaRPr lang="nl-NL" sz="1400" b="1" dirty="0"/>
          </a:p>
        </p:txBody>
      </p:sp>
      <p:cxnSp>
        <p:nvCxnSpPr>
          <p:cNvPr id="92" name="Rechte verbindingslijn 91">
            <a:extLst>
              <a:ext uri="{FF2B5EF4-FFF2-40B4-BE49-F238E27FC236}">
                <a16:creationId xmlns:a16="http://schemas.microsoft.com/office/drawing/2014/main" id="{48F4FE90-703D-42AF-BDC7-A059A4F8B4F6}"/>
              </a:ext>
            </a:extLst>
          </p:cNvPr>
          <p:cNvCxnSpPr/>
          <p:nvPr/>
        </p:nvCxnSpPr>
        <p:spPr>
          <a:xfrm>
            <a:off x="6858500" y="4035382"/>
            <a:ext cx="468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Rechte verbindingslijn 92">
            <a:extLst>
              <a:ext uri="{FF2B5EF4-FFF2-40B4-BE49-F238E27FC236}">
                <a16:creationId xmlns:a16="http://schemas.microsoft.com/office/drawing/2014/main" id="{CD94CD68-F835-4C59-84F0-73FB215FBD4D}"/>
              </a:ext>
            </a:extLst>
          </p:cNvPr>
          <p:cNvCxnSpPr>
            <a:cxnSpLocks/>
          </p:cNvCxnSpPr>
          <p:nvPr/>
        </p:nvCxnSpPr>
        <p:spPr>
          <a:xfrm>
            <a:off x="9203186" y="4035382"/>
            <a:ext cx="0" cy="612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kstvak 93">
            <a:extLst>
              <a:ext uri="{FF2B5EF4-FFF2-40B4-BE49-F238E27FC236}">
                <a16:creationId xmlns:a16="http://schemas.microsoft.com/office/drawing/2014/main" id="{6105344C-97AD-4385-B606-BBA56BDD3586}"/>
              </a:ext>
            </a:extLst>
          </p:cNvPr>
          <p:cNvSpPr txBox="1"/>
          <p:nvPr/>
        </p:nvSpPr>
        <p:spPr>
          <a:xfrm>
            <a:off x="8707019" y="3768392"/>
            <a:ext cx="9589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dirty="0"/>
              <a:t>overheid</a:t>
            </a:r>
          </a:p>
        </p:txBody>
      </p:sp>
      <p:sp>
        <p:nvSpPr>
          <p:cNvPr id="95" name="Tekstvak 94">
            <a:extLst>
              <a:ext uri="{FF2B5EF4-FFF2-40B4-BE49-F238E27FC236}">
                <a16:creationId xmlns:a16="http://schemas.microsoft.com/office/drawing/2014/main" id="{1799877C-3239-4B9D-9F83-E8FA550055C2}"/>
              </a:ext>
            </a:extLst>
          </p:cNvPr>
          <p:cNvSpPr txBox="1"/>
          <p:nvPr/>
        </p:nvSpPr>
        <p:spPr>
          <a:xfrm>
            <a:off x="6786986" y="4016394"/>
            <a:ext cx="16818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overheidsbestedingen</a:t>
            </a:r>
            <a:endParaRPr lang="nl-NL" sz="1400" dirty="0"/>
          </a:p>
        </p:txBody>
      </p:sp>
      <p:sp>
        <p:nvSpPr>
          <p:cNvPr id="96" name="Tekstvak 95">
            <a:extLst>
              <a:ext uri="{FF2B5EF4-FFF2-40B4-BE49-F238E27FC236}">
                <a16:creationId xmlns:a16="http://schemas.microsoft.com/office/drawing/2014/main" id="{0EA6FC35-766E-4E3C-8AB9-2640F4B52E1D}"/>
              </a:ext>
            </a:extLst>
          </p:cNvPr>
          <p:cNvSpPr txBox="1"/>
          <p:nvPr/>
        </p:nvSpPr>
        <p:spPr>
          <a:xfrm>
            <a:off x="9141165" y="4016394"/>
            <a:ext cx="9669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belastingen</a:t>
            </a:r>
            <a:endParaRPr lang="nl-NL" sz="1400" dirty="0"/>
          </a:p>
        </p:txBody>
      </p:sp>
      <p:sp>
        <p:nvSpPr>
          <p:cNvPr id="97" name="Tekstvak 96">
            <a:extLst>
              <a:ext uri="{FF2B5EF4-FFF2-40B4-BE49-F238E27FC236}">
                <a16:creationId xmlns:a16="http://schemas.microsoft.com/office/drawing/2014/main" id="{802E2A65-0DEE-4BFD-AB9E-A25E0A818490}"/>
              </a:ext>
            </a:extLst>
          </p:cNvPr>
          <p:cNvSpPr txBox="1"/>
          <p:nvPr/>
        </p:nvSpPr>
        <p:spPr>
          <a:xfrm>
            <a:off x="9141165" y="4214671"/>
            <a:ext cx="12330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i="1" dirty="0"/>
              <a:t>overheidstekort</a:t>
            </a:r>
            <a:endParaRPr lang="nl-NL" sz="1400" i="1" dirty="0"/>
          </a:p>
        </p:txBody>
      </p:sp>
      <p:sp>
        <p:nvSpPr>
          <p:cNvPr id="98" name="Tekstvak 97">
            <a:extLst>
              <a:ext uri="{FF2B5EF4-FFF2-40B4-BE49-F238E27FC236}">
                <a16:creationId xmlns:a16="http://schemas.microsoft.com/office/drawing/2014/main" id="{03A9558C-2428-478E-A4FD-B8BD11FE4007}"/>
              </a:ext>
            </a:extLst>
          </p:cNvPr>
          <p:cNvSpPr txBox="1"/>
          <p:nvPr/>
        </p:nvSpPr>
        <p:spPr>
          <a:xfrm>
            <a:off x="11163770" y="4015806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100</a:t>
            </a:r>
            <a:endParaRPr lang="nl-NL" sz="1400" dirty="0"/>
          </a:p>
        </p:txBody>
      </p:sp>
      <p:sp>
        <p:nvSpPr>
          <p:cNvPr id="99" name="Tekstvak 98">
            <a:extLst>
              <a:ext uri="{FF2B5EF4-FFF2-40B4-BE49-F238E27FC236}">
                <a16:creationId xmlns:a16="http://schemas.microsoft.com/office/drawing/2014/main" id="{AA2CFD92-28CA-4ABC-8B5D-A0A94F3A37C0}"/>
              </a:ext>
            </a:extLst>
          </p:cNvPr>
          <p:cNvSpPr txBox="1"/>
          <p:nvPr/>
        </p:nvSpPr>
        <p:spPr>
          <a:xfrm>
            <a:off x="8778767" y="4016028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180</a:t>
            </a:r>
            <a:endParaRPr lang="nl-NL" sz="1400" dirty="0"/>
          </a:p>
        </p:txBody>
      </p:sp>
      <p:sp>
        <p:nvSpPr>
          <p:cNvPr id="100" name="Tekstvak 99">
            <a:extLst>
              <a:ext uri="{FF2B5EF4-FFF2-40B4-BE49-F238E27FC236}">
                <a16:creationId xmlns:a16="http://schemas.microsoft.com/office/drawing/2014/main" id="{039184B4-BA67-43DF-8210-94FB69611E22}"/>
              </a:ext>
            </a:extLst>
          </p:cNvPr>
          <p:cNvSpPr txBox="1"/>
          <p:nvPr/>
        </p:nvSpPr>
        <p:spPr>
          <a:xfrm>
            <a:off x="11248730" y="4214671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80</a:t>
            </a:r>
            <a:endParaRPr lang="nl-NL" sz="1400" dirty="0"/>
          </a:p>
        </p:txBody>
      </p:sp>
      <p:cxnSp>
        <p:nvCxnSpPr>
          <p:cNvPr id="101" name="Rechte verbindingslijn 100">
            <a:extLst>
              <a:ext uri="{FF2B5EF4-FFF2-40B4-BE49-F238E27FC236}">
                <a16:creationId xmlns:a16="http://schemas.microsoft.com/office/drawing/2014/main" id="{61CF6353-D4ED-460C-B480-F3252EBB69A0}"/>
              </a:ext>
            </a:extLst>
          </p:cNvPr>
          <p:cNvCxnSpPr/>
          <p:nvPr/>
        </p:nvCxnSpPr>
        <p:spPr>
          <a:xfrm>
            <a:off x="8787042" y="4439222"/>
            <a:ext cx="396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Rechte verbindingslijn 101">
            <a:extLst>
              <a:ext uri="{FF2B5EF4-FFF2-40B4-BE49-F238E27FC236}">
                <a16:creationId xmlns:a16="http://schemas.microsoft.com/office/drawing/2014/main" id="{193561FB-9A4D-47D0-A313-ABA86B4E65D7}"/>
              </a:ext>
            </a:extLst>
          </p:cNvPr>
          <p:cNvCxnSpPr/>
          <p:nvPr/>
        </p:nvCxnSpPr>
        <p:spPr>
          <a:xfrm>
            <a:off x="11155252" y="4439222"/>
            <a:ext cx="396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kstvak 102">
            <a:extLst>
              <a:ext uri="{FF2B5EF4-FFF2-40B4-BE49-F238E27FC236}">
                <a16:creationId xmlns:a16="http://schemas.microsoft.com/office/drawing/2014/main" id="{6F98B7BA-347A-4FEB-AA01-D1AD0E219CD2}"/>
              </a:ext>
            </a:extLst>
          </p:cNvPr>
          <p:cNvSpPr txBox="1"/>
          <p:nvPr/>
        </p:nvSpPr>
        <p:spPr>
          <a:xfrm>
            <a:off x="11158962" y="4394990"/>
            <a:ext cx="444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/>
              <a:t>180</a:t>
            </a:r>
            <a:endParaRPr lang="nl-NL" sz="1400" b="1" dirty="0"/>
          </a:p>
        </p:txBody>
      </p:sp>
      <p:sp>
        <p:nvSpPr>
          <p:cNvPr id="104" name="Tekstvak 103">
            <a:extLst>
              <a:ext uri="{FF2B5EF4-FFF2-40B4-BE49-F238E27FC236}">
                <a16:creationId xmlns:a16="http://schemas.microsoft.com/office/drawing/2014/main" id="{781AC5EF-03EE-42AE-8CEC-1D4BDA26F6BA}"/>
              </a:ext>
            </a:extLst>
          </p:cNvPr>
          <p:cNvSpPr txBox="1"/>
          <p:nvPr/>
        </p:nvSpPr>
        <p:spPr>
          <a:xfrm>
            <a:off x="8773959" y="4394989"/>
            <a:ext cx="444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/>
              <a:t>180</a:t>
            </a:r>
            <a:endParaRPr lang="nl-NL" sz="1400" b="1" dirty="0"/>
          </a:p>
        </p:txBody>
      </p:sp>
      <p:cxnSp>
        <p:nvCxnSpPr>
          <p:cNvPr id="105" name="Rechte verbindingslijn 104">
            <a:extLst>
              <a:ext uri="{FF2B5EF4-FFF2-40B4-BE49-F238E27FC236}">
                <a16:creationId xmlns:a16="http://schemas.microsoft.com/office/drawing/2014/main" id="{BDAAF6CD-1429-489A-B171-F7450DEE4EB7}"/>
              </a:ext>
            </a:extLst>
          </p:cNvPr>
          <p:cNvCxnSpPr/>
          <p:nvPr/>
        </p:nvCxnSpPr>
        <p:spPr>
          <a:xfrm>
            <a:off x="6858500" y="4979860"/>
            <a:ext cx="468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Rechte verbindingslijn 105">
            <a:extLst>
              <a:ext uri="{FF2B5EF4-FFF2-40B4-BE49-F238E27FC236}">
                <a16:creationId xmlns:a16="http://schemas.microsoft.com/office/drawing/2014/main" id="{F6BCC841-3071-4C76-91FC-87A398DEA1D1}"/>
              </a:ext>
            </a:extLst>
          </p:cNvPr>
          <p:cNvCxnSpPr>
            <a:cxnSpLocks/>
          </p:cNvCxnSpPr>
          <p:nvPr/>
        </p:nvCxnSpPr>
        <p:spPr>
          <a:xfrm>
            <a:off x="9203186" y="4979860"/>
            <a:ext cx="0" cy="612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kstvak 106">
            <a:extLst>
              <a:ext uri="{FF2B5EF4-FFF2-40B4-BE49-F238E27FC236}">
                <a16:creationId xmlns:a16="http://schemas.microsoft.com/office/drawing/2014/main" id="{0531A256-30C6-45AC-99B3-D02DAB60D635}"/>
              </a:ext>
            </a:extLst>
          </p:cNvPr>
          <p:cNvSpPr txBox="1"/>
          <p:nvPr/>
        </p:nvSpPr>
        <p:spPr>
          <a:xfrm>
            <a:off x="8638890" y="4713785"/>
            <a:ext cx="11192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dirty="0"/>
              <a:t>buitenland</a:t>
            </a:r>
          </a:p>
        </p:txBody>
      </p:sp>
      <p:sp>
        <p:nvSpPr>
          <p:cNvPr id="108" name="Tekstvak 107">
            <a:extLst>
              <a:ext uri="{FF2B5EF4-FFF2-40B4-BE49-F238E27FC236}">
                <a16:creationId xmlns:a16="http://schemas.microsoft.com/office/drawing/2014/main" id="{B422087E-5D49-4317-9E58-3B9A2DD5D39B}"/>
              </a:ext>
            </a:extLst>
          </p:cNvPr>
          <p:cNvSpPr txBox="1"/>
          <p:nvPr/>
        </p:nvSpPr>
        <p:spPr>
          <a:xfrm>
            <a:off x="6786986" y="4960872"/>
            <a:ext cx="6110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export</a:t>
            </a:r>
            <a:endParaRPr lang="nl-NL" sz="1400" dirty="0"/>
          </a:p>
        </p:txBody>
      </p:sp>
      <p:sp>
        <p:nvSpPr>
          <p:cNvPr id="109" name="Tekstvak 108">
            <a:extLst>
              <a:ext uri="{FF2B5EF4-FFF2-40B4-BE49-F238E27FC236}">
                <a16:creationId xmlns:a16="http://schemas.microsoft.com/office/drawing/2014/main" id="{1D1EFE7F-2FB8-49E0-8867-E7506F38DD14}"/>
              </a:ext>
            </a:extLst>
          </p:cNvPr>
          <p:cNvSpPr txBox="1"/>
          <p:nvPr/>
        </p:nvSpPr>
        <p:spPr>
          <a:xfrm>
            <a:off x="9141165" y="4960872"/>
            <a:ext cx="6110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import</a:t>
            </a:r>
            <a:endParaRPr lang="nl-NL" sz="1400" dirty="0"/>
          </a:p>
        </p:txBody>
      </p:sp>
      <p:sp>
        <p:nvSpPr>
          <p:cNvPr id="110" name="Tekstvak 109">
            <a:extLst>
              <a:ext uri="{FF2B5EF4-FFF2-40B4-BE49-F238E27FC236}">
                <a16:creationId xmlns:a16="http://schemas.microsoft.com/office/drawing/2014/main" id="{6A04395F-94CF-43DF-8025-3DEAFAA2C259}"/>
              </a:ext>
            </a:extLst>
          </p:cNvPr>
          <p:cNvSpPr txBox="1"/>
          <p:nvPr/>
        </p:nvSpPr>
        <p:spPr>
          <a:xfrm>
            <a:off x="9141165" y="5159149"/>
            <a:ext cx="12763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i="1" dirty="0"/>
              <a:t>exportoverschot</a:t>
            </a:r>
            <a:endParaRPr lang="nl-NL" sz="1400" i="1" dirty="0"/>
          </a:p>
        </p:txBody>
      </p:sp>
      <p:sp>
        <p:nvSpPr>
          <p:cNvPr id="111" name="Tekstvak 110">
            <a:extLst>
              <a:ext uri="{FF2B5EF4-FFF2-40B4-BE49-F238E27FC236}">
                <a16:creationId xmlns:a16="http://schemas.microsoft.com/office/drawing/2014/main" id="{2746A069-CE11-4214-B60B-3CF4B44B68D3}"/>
              </a:ext>
            </a:extLst>
          </p:cNvPr>
          <p:cNvSpPr txBox="1"/>
          <p:nvPr/>
        </p:nvSpPr>
        <p:spPr>
          <a:xfrm>
            <a:off x="11163770" y="4960284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430</a:t>
            </a:r>
            <a:endParaRPr lang="nl-NL" sz="1400" dirty="0"/>
          </a:p>
        </p:txBody>
      </p:sp>
      <p:sp>
        <p:nvSpPr>
          <p:cNvPr id="112" name="Tekstvak 111">
            <a:extLst>
              <a:ext uri="{FF2B5EF4-FFF2-40B4-BE49-F238E27FC236}">
                <a16:creationId xmlns:a16="http://schemas.microsoft.com/office/drawing/2014/main" id="{955515E4-6094-4418-B167-C6E295F2115E}"/>
              </a:ext>
            </a:extLst>
          </p:cNvPr>
          <p:cNvSpPr txBox="1"/>
          <p:nvPr/>
        </p:nvSpPr>
        <p:spPr>
          <a:xfrm>
            <a:off x="8778767" y="4960506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480</a:t>
            </a:r>
            <a:endParaRPr lang="nl-NL" sz="1400" dirty="0"/>
          </a:p>
        </p:txBody>
      </p:sp>
      <p:sp>
        <p:nvSpPr>
          <p:cNvPr id="113" name="Tekstvak 112">
            <a:extLst>
              <a:ext uri="{FF2B5EF4-FFF2-40B4-BE49-F238E27FC236}">
                <a16:creationId xmlns:a16="http://schemas.microsoft.com/office/drawing/2014/main" id="{777ACAD7-20B5-4E3A-9F01-A0BC071D0961}"/>
              </a:ext>
            </a:extLst>
          </p:cNvPr>
          <p:cNvSpPr txBox="1"/>
          <p:nvPr/>
        </p:nvSpPr>
        <p:spPr>
          <a:xfrm>
            <a:off x="11248730" y="5159149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50</a:t>
            </a:r>
            <a:endParaRPr lang="nl-NL" sz="1400" dirty="0"/>
          </a:p>
        </p:txBody>
      </p:sp>
      <p:cxnSp>
        <p:nvCxnSpPr>
          <p:cNvPr id="114" name="Rechte verbindingslijn 113">
            <a:extLst>
              <a:ext uri="{FF2B5EF4-FFF2-40B4-BE49-F238E27FC236}">
                <a16:creationId xmlns:a16="http://schemas.microsoft.com/office/drawing/2014/main" id="{47447B85-4D5B-4F28-B04D-DD8ECC073E1F}"/>
              </a:ext>
            </a:extLst>
          </p:cNvPr>
          <p:cNvCxnSpPr/>
          <p:nvPr/>
        </p:nvCxnSpPr>
        <p:spPr>
          <a:xfrm>
            <a:off x="8787042" y="5383700"/>
            <a:ext cx="396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Rechte verbindingslijn 114">
            <a:extLst>
              <a:ext uri="{FF2B5EF4-FFF2-40B4-BE49-F238E27FC236}">
                <a16:creationId xmlns:a16="http://schemas.microsoft.com/office/drawing/2014/main" id="{E6E270C3-38BA-47E1-B0C9-FF7331E3B35A}"/>
              </a:ext>
            </a:extLst>
          </p:cNvPr>
          <p:cNvCxnSpPr/>
          <p:nvPr/>
        </p:nvCxnSpPr>
        <p:spPr>
          <a:xfrm>
            <a:off x="11155252" y="5383700"/>
            <a:ext cx="396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kstvak 115">
            <a:extLst>
              <a:ext uri="{FF2B5EF4-FFF2-40B4-BE49-F238E27FC236}">
                <a16:creationId xmlns:a16="http://schemas.microsoft.com/office/drawing/2014/main" id="{83BB55DE-26D0-4C0A-BC18-E1EA6F9ECC64}"/>
              </a:ext>
            </a:extLst>
          </p:cNvPr>
          <p:cNvSpPr txBox="1"/>
          <p:nvPr/>
        </p:nvSpPr>
        <p:spPr>
          <a:xfrm>
            <a:off x="11158962" y="5339468"/>
            <a:ext cx="444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/>
              <a:t>480</a:t>
            </a:r>
            <a:endParaRPr lang="nl-NL" sz="1400" b="1" dirty="0"/>
          </a:p>
        </p:txBody>
      </p:sp>
      <p:sp>
        <p:nvSpPr>
          <p:cNvPr id="117" name="Tekstvak 116">
            <a:extLst>
              <a:ext uri="{FF2B5EF4-FFF2-40B4-BE49-F238E27FC236}">
                <a16:creationId xmlns:a16="http://schemas.microsoft.com/office/drawing/2014/main" id="{CACC8ADF-7349-46B7-BCDD-1DD060DF10F1}"/>
              </a:ext>
            </a:extLst>
          </p:cNvPr>
          <p:cNvSpPr txBox="1"/>
          <p:nvPr/>
        </p:nvSpPr>
        <p:spPr>
          <a:xfrm>
            <a:off x="8773959" y="5339467"/>
            <a:ext cx="444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/>
              <a:t>480</a:t>
            </a:r>
            <a:endParaRPr lang="nl-NL" sz="1400" b="1" dirty="0"/>
          </a:p>
        </p:txBody>
      </p:sp>
      <p:sp>
        <p:nvSpPr>
          <p:cNvPr id="118" name="Tekstvak 117">
            <a:extLst>
              <a:ext uri="{FF2B5EF4-FFF2-40B4-BE49-F238E27FC236}">
                <a16:creationId xmlns:a16="http://schemas.microsoft.com/office/drawing/2014/main" id="{6F006D19-B30E-4EF1-BB99-64798C889EE1}"/>
              </a:ext>
            </a:extLst>
          </p:cNvPr>
          <p:cNvSpPr txBox="1"/>
          <p:nvPr/>
        </p:nvSpPr>
        <p:spPr>
          <a:xfrm>
            <a:off x="6786986" y="1713475"/>
            <a:ext cx="9669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belastingen</a:t>
            </a:r>
            <a:endParaRPr lang="nl-NL" sz="1400" dirty="0"/>
          </a:p>
        </p:txBody>
      </p:sp>
      <p:sp>
        <p:nvSpPr>
          <p:cNvPr id="119" name="Tekstvak 118">
            <a:extLst>
              <a:ext uri="{FF2B5EF4-FFF2-40B4-BE49-F238E27FC236}">
                <a16:creationId xmlns:a16="http://schemas.microsoft.com/office/drawing/2014/main" id="{43346CB3-7D6F-4B51-AE79-01ABC79C8F97}"/>
              </a:ext>
            </a:extLst>
          </p:cNvPr>
          <p:cNvSpPr txBox="1"/>
          <p:nvPr/>
        </p:nvSpPr>
        <p:spPr>
          <a:xfrm>
            <a:off x="8778767" y="1711030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100</a:t>
            </a:r>
            <a:endParaRPr lang="nl-NL" sz="1400" dirty="0"/>
          </a:p>
        </p:txBody>
      </p:sp>
      <p:sp>
        <p:nvSpPr>
          <p:cNvPr id="120" name="Tekstvak 119">
            <a:extLst>
              <a:ext uri="{FF2B5EF4-FFF2-40B4-BE49-F238E27FC236}">
                <a16:creationId xmlns:a16="http://schemas.microsoft.com/office/drawing/2014/main" id="{E7DC31B6-63D6-4297-B685-41634835B204}"/>
              </a:ext>
            </a:extLst>
          </p:cNvPr>
          <p:cNvSpPr txBox="1"/>
          <p:nvPr/>
        </p:nvSpPr>
        <p:spPr>
          <a:xfrm>
            <a:off x="9142784" y="3222572"/>
            <a:ext cx="6110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export</a:t>
            </a:r>
            <a:endParaRPr lang="nl-NL" sz="1400" dirty="0"/>
          </a:p>
        </p:txBody>
      </p:sp>
      <p:sp>
        <p:nvSpPr>
          <p:cNvPr id="121" name="Tekstvak 120">
            <a:extLst>
              <a:ext uri="{FF2B5EF4-FFF2-40B4-BE49-F238E27FC236}">
                <a16:creationId xmlns:a16="http://schemas.microsoft.com/office/drawing/2014/main" id="{2E239692-BFDF-4C0E-9750-57D5AF231012}"/>
              </a:ext>
            </a:extLst>
          </p:cNvPr>
          <p:cNvSpPr txBox="1"/>
          <p:nvPr/>
        </p:nvSpPr>
        <p:spPr>
          <a:xfrm>
            <a:off x="11163770" y="3221794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480</a:t>
            </a:r>
            <a:endParaRPr lang="nl-NL" sz="1400" dirty="0"/>
          </a:p>
        </p:txBody>
      </p:sp>
      <p:sp>
        <p:nvSpPr>
          <p:cNvPr id="122" name="Tekstvak 121">
            <a:extLst>
              <a:ext uri="{FF2B5EF4-FFF2-40B4-BE49-F238E27FC236}">
                <a16:creationId xmlns:a16="http://schemas.microsoft.com/office/drawing/2014/main" id="{53DDC0AC-3867-41B1-9002-E4BA68C28FFF}"/>
              </a:ext>
            </a:extLst>
          </p:cNvPr>
          <p:cNvSpPr txBox="1"/>
          <p:nvPr/>
        </p:nvSpPr>
        <p:spPr>
          <a:xfrm>
            <a:off x="6786986" y="3222572"/>
            <a:ext cx="6110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import</a:t>
            </a:r>
            <a:endParaRPr lang="nl-NL" sz="1400" dirty="0"/>
          </a:p>
        </p:txBody>
      </p:sp>
      <p:sp>
        <p:nvSpPr>
          <p:cNvPr id="123" name="Tekstvak 122">
            <a:extLst>
              <a:ext uri="{FF2B5EF4-FFF2-40B4-BE49-F238E27FC236}">
                <a16:creationId xmlns:a16="http://schemas.microsoft.com/office/drawing/2014/main" id="{7E2256B3-2A43-4B2F-81F0-D69D87DE4ED5}"/>
              </a:ext>
            </a:extLst>
          </p:cNvPr>
          <p:cNvSpPr txBox="1"/>
          <p:nvPr/>
        </p:nvSpPr>
        <p:spPr>
          <a:xfrm>
            <a:off x="8778767" y="3222572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430</a:t>
            </a:r>
            <a:endParaRPr lang="nl-NL" sz="1400" dirty="0"/>
          </a:p>
        </p:txBody>
      </p:sp>
      <p:sp>
        <p:nvSpPr>
          <p:cNvPr id="124" name="Tekstvak 123">
            <a:extLst>
              <a:ext uri="{FF2B5EF4-FFF2-40B4-BE49-F238E27FC236}">
                <a16:creationId xmlns:a16="http://schemas.microsoft.com/office/drawing/2014/main" id="{79EC2287-4194-45FF-B0E3-03122E6E48A8}"/>
              </a:ext>
            </a:extLst>
          </p:cNvPr>
          <p:cNvSpPr txBox="1"/>
          <p:nvPr/>
        </p:nvSpPr>
        <p:spPr>
          <a:xfrm>
            <a:off x="9141165" y="3034610"/>
            <a:ext cx="16818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overheidsbestedingen</a:t>
            </a:r>
            <a:endParaRPr lang="nl-NL" sz="1400" dirty="0"/>
          </a:p>
        </p:txBody>
      </p:sp>
      <p:sp>
        <p:nvSpPr>
          <p:cNvPr id="125" name="Tekstvak 124">
            <a:extLst>
              <a:ext uri="{FF2B5EF4-FFF2-40B4-BE49-F238E27FC236}">
                <a16:creationId xmlns:a16="http://schemas.microsoft.com/office/drawing/2014/main" id="{FE13A765-8394-4161-AB85-8232BD8FB6E2}"/>
              </a:ext>
            </a:extLst>
          </p:cNvPr>
          <p:cNvSpPr txBox="1"/>
          <p:nvPr/>
        </p:nvSpPr>
        <p:spPr>
          <a:xfrm>
            <a:off x="11163770" y="3033896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180</a:t>
            </a:r>
            <a:endParaRPr lang="nl-NL" sz="1400" dirty="0"/>
          </a:p>
        </p:txBody>
      </p:sp>
      <p:sp>
        <p:nvSpPr>
          <p:cNvPr id="126" name="Tekstvak 125">
            <a:extLst>
              <a:ext uri="{FF2B5EF4-FFF2-40B4-BE49-F238E27FC236}">
                <a16:creationId xmlns:a16="http://schemas.microsoft.com/office/drawing/2014/main" id="{D8C0FEA2-750C-4D79-8643-E06DDE4D812F}"/>
              </a:ext>
            </a:extLst>
          </p:cNvPr>
          <p:cNvSpPr txBox="1"/>
          <p:nvPr/>
        </p:nvSpPr>
        <p:spPr>
          <a:xfrm>
            <a:off x="6786986" y="6067980"/>
            <a:ext cx="12330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overheidstekort</a:t>
            </a:r>
            <a:endParaRPr lang="nl-NL" sz="1400" dirty="0"/>
          </a:p>
        </p:txBody>
      </p:sp>
      <p:sp>
        <p:nvSpPr>
          <p:cNvPr id="127" name="Tekstvak 126">
            <a:extLst>
              <a:ext uri="{FF2B5EF4-FFF2-40B4-BE49-F238E27FC236}">
                <a16:creationId xmlns:a16="http://schemas.microsoft.com/office/drawing/2014/main" id="{11385BB6-2A2C-4CBF-8ED2-CD5C69F0E0C7}"/>
              </a:ext>
            </a:extLst>
          </p:cNvPr>
          <p:cNvSpPr txBox="1"/>
          <p:nvPr/>
        </p:nvSpPr>
        <p:spPr>
          <a:xfrm>
            <a:off x="6786986" y="6260044"/>
            <a:ext cx="12763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exportoverschot</a:t>
            </a:r>
            <a:endParaRPr lang="nl-NL" sz="1400" dirty="0"/>
          </a:p>
        </p:txBody>
      </p:sp>
      <p:sp>
        <p:nvSpPr>
          <p:cNvPr id="128" name="Tekstvak 127">
            <a:extLst>
              <a:ext uri="{FF2B5EF4-FFF2-40B4-BE49-F238E27FC236}">
                <a16:creationId xmlns:a16="http://schemas.microsoft.com/office/drawing/2014/main" id="{806C1318-21CD-4048-8E2C-8E485B193322}"/>
              </a:ext>
            </a:extLst>
          </p:cNvPr>
          <p:cNvSpPr txBox="1"/>
          <p:nvPr/>
        </p:nvSpPr>
        <p:spPr>
          <a:xfrm>
            <a:off x="8863727" y="6254775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50</a:t>
            </a:r>
            <a:endParaRPr lang="nl-NL" sz="1400" dirty="0"/>
          </a:p>
        </p:txBody>
      </p:sp>
      <p:sp>
        <p:nvSpPr>
          <p:cNvPr id="129" name="Tekstvak 128">
            <a:extLst>
              <a:ext uri="{FF2B5EF4-FFF2-40B4-BE49-F238E27FC236}">
                <a16:creationId xmlns:a16="http://schemas.microsoft.com/office/drawing/2014/main" id="{639685CC-1E3C-47E9-9C87-8DA94DC192A2}"/>
              </a:ext>
            </a:extLst>
          </p:cNvPr>
          <p:cNvSpPr txBox="1"/>
          <p:nvPr/>
        </p:nvSpPr>
        <p:spPr>
          <a:xfrm>
            <a:off x="8863727" y="6066393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80</a:t>
            </a:r>
            <a:endParaRPr lang="nl-NL" sz="1400" dirty="0"/>
          </a:p>
        </p:txBody>
      </p:sp>
    </p:spTree>
    <p:extLst>
      <p:ext uri="{BB962C8B-B14F-4D97-AF65-F5344CB8AC3E}">
        <p14:creationId xmlns:p14="http://schemas.microsoft.com/office/powerpoint/2010/main" val="3087387320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1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1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1BFB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1BFB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1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1BFB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1BFB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4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6" dur="1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1BFB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0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1BFB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8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0" dur="1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1BFB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4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1BFB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2" dur="1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4" dur="1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1BFB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8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1BFB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6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8" dur="1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1BFB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2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1BFB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0" dur="1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2" dur="1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1BFB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6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1BFB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4" dur="1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6" dur="1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1BFB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0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1BFB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8" dur="1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0" dur="1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2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1BFB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2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4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1BFB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1BFB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4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4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1BFB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0" grpId="0"/>
      <p:bldP spid="10" grpId="1"/>
      <p:bldP spid="18" grpId="0"/>
      <p:bldP spid="18" grpId="1"/>
      <p:bldP spid="19" grpId="0"/>
      <p:bldP spid="19" grpId="1"/>
      <p:bldP spid="23" grpId="0"/>
      <p:bldP spid="23" grpId="1"/>
      <p:bldP spid="26" grpId="0"/>
      <p:bldP spid="26" grpId="1"/>
      <p:bldP spid="27" grpId="0"/>
      <p:bldP spid="27" grpId="1"/>
      <p:bldP spid="31" grpId="0"/>
      <p:bldP spid="31" grpId="1"/>
      <p:bldP spid="32" grpId="0"/>
      <p:bldP spid="32" grpId="1"/>
      <p:bldP spid="34" grpId="0"/>
      <p:bldP spid="34" grpId="1"/>
      <p:bldP spid="148" grpId="0"/>
      <p:bldP spid="148" grpId="1"/>
      <p:bldP spid="149" grpId="0"/>
      <p:bldP spid="149" grpId="1"/>
      <p:bldP spid="150" grpId="0"/>
      <p:bldP spid="150" grpId="1"/>
      <p:bldP spid="151" grpId="0"/>
      <p:bldP spid="151" grpId="1"/>
      <p:bldP spid="158" grpId="0"/>
      <p:bldP spid="158" grpId="1"/>
      <p:bldP spid="159" grpId="0"/>
      <p:bldP spid="159" grpId="1"/>
      <p:bldP spid="160" grpId="0"/>
      <p:bldP spid="160" grpId="1"/>
      <p:bldP spid="171" grpId="0"/>
      <p:bldP spid="171" grpId="1"/>
      <p:bldP spid="172" grpId="0"/>
      <p:bldP spid="172" grpId="1"/>
      <p:bldP spid="173" grpId="0"/>
      <p:bldP spid="173" grpId="1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6" grpId="0"/>
      <p:bldP spid="87" grpId="0"/>
      <p:bldP spid="88" grpId="0"/>
      <p:bldP spid="89" grpId="0"/>
      <p:bldP spid="90" grpId="0"/>
      <p:bldP spid="91" grpId="0"/>
      <p:bldP spid="95" grpId="0"/>
      <p:bldP spid="96" grpId="0"/>
      <p:bldP spid="97" grpId="0"/>
      <p:bldP spid="98" grpId="0"/>
      <p:bldP spid="99" grpId="0"/>
      <p:bldP spid="100" grpId="0"/>
      <p:bldP spid="103" grpId="0"/>
      <p:bldP spid="104" grpId="0"/>
      <p:bldP spid="108" grpId="0"/>
      <p:bldP spid="109" grpId="0"/>
      <p:bldP spid="110" grpId="0"/>
      <p:bldP spid="111" grpId="0"/>
      <p:bldP spid="112" grpId="0"/>
      <p:bldP spid="113" grpId="0"/>
      <p:bldP spid="116" grpId="0"/>
      <p:bldP spid="117" grpId="0"/>
      <p:bldP spid="118" grpId="0"/>
      <p:bldP spid="119" grpId="0"/>
      <p:bldP spid="120" grpId="0"/>
      <p:bldP spid="121" grpId="0"/>
      <p:bldP spid="122" grpId="0"/>
      <p:bldP spid="123" grpId="0"/>
      <p:bldP spid="124" grpId="0"/>
      <p:bldP spid="125" grpId="0"/>
      <p:bldP spid="126" grpId="0"/>
      <p:bldP spid="127" grpId="0"/>
      <p:bldP spid="128" grpId="0"/>
      <p:bldP spid="12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Gebogen verbindingslijn 6">
            <a:extLst>
              <a:ext uri="{FF2B5EF4-FFF2-40B4-BE49-F238E27FC236}">
                <a16:creationId xmlns:a16="http://schemas.microsoft.com/office/drawing/2014/main" id="{4326A071-4614-4494-B406-FBEF68903D9A}"/>
              </a:ext>
            </a:extLst>
          </p:cNvPr>
          <p:cNvCxnSpPr>
            <a:cxnSpLocks/>
            <a:stCxn id="6" idx="1"/>
            <a:endCxn id="5" idx="1"/>
          </p:cNvCxnSpPr>
          <p:nvPr/>
        </p:nvCxnSpPr>
        <p:spPr>
          <a:xfrm rot="10800000">
            <a:off x="1794343" y="1709837"/>
            <a:ext cx="12700" cy="3114328"/>
          </a:xfrm>
          <a:prstGeom prst="bentConnector3">
            <a:avLst>
              <a:gd name="adj1" fmla="val 3909094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Gebogen verbindingslijn 7">
            <a:extLst>
              <a:ext uri="{FF2B5EF4-FFF2-40B4-BE49-F238E27FC236}">
                <a16:creationId xmlns:a16="http://schemas.microsoft.com/office/drawing/2014/main" id="{1496FE94-6A27-4C4E-9EE0-A72699BA336D}"/>
              </a:ext>
            </a:extLst>
          </p:cNvPr>
          <p:cNvCxnSpPr>
            <a:cxnSpLocks/>
            <a:stCxn id="5" idx="3"/>
            <a:endCxn id="6" idx="3"/>
          </p:cNvCxnSpPr>
          <p:nvPr/>
        </p:nvCxnSpPr>
        <p:spPr>
          <a:xfrm flipH="1">
            <a:off x="3522343" y="1709837"/>
            <a:ext cx="190" cy="3114328"/>
          </a:xfrm>
          <a:prstGeom prst="bentConnector3">
            <a:avLst>
              <a:gd name="adj1" fmla="val -178651053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kstvak 8">
            <a:extLst>
              <a:ext uri="{FF2B5EF4-FFF2-40B4-BE49-F238E27FC236}">
                <a16:creationId xmlns:a16="http://schemas.microsoft.com/office/drawing/2014/main" id="{8C7D80C1-D891-4453-9B89-07DBD2A934B2}"/>
              </a:ext>
            </a:extLst>
          </p:cNvPr>
          <p:cNvSpPr txBox="1"/>
          <p:nvPr/>
        </p:nvSpPr>
        <p:spPr>
          <a:xfrm>
            <a:off x="1262550" y="2160821"/>
            <a:ext cx="498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err="1"/>
              <a:t>Y</a:t>
            </a:r>
            <a:r>
              <a:rPr lang="nl-NL" sz="2000" b="1" baseline="-25000" dirty="0" err="1"/>
              <a:t>n</a:t>
            </a:r>
            <a:endParaRPr lang="nl-NL" sz="1600" b="1" baseline="-25000" dirty="0"/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B04236F9-521A-4CBB-BFA0-65D3C1AED08D}"/>
              </a:ext>
            </a:extLst>
          </p:cNvPr>
          <p:cNvSpPr txBox="1"/>
          <p:nvPr/>
        </p:nvSpPr>
        <p:spPr>
          <a:xfrm>
            <a:off x="3798128" y="2160821"/>
            <a:ext cx="425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C</a:t>
            </a:r>
            <a:endParaRPr lang="nl-NL" sz="1600" b="1" baseline="-25000" dirty="0"/>
          </a:p>
        </p:txBody>
      </p:sp>
      <p:sp>
        <p:nvSpPr>
          <p:cNvPr id="29" name="Rechthoek 28">
            <a:extLst>
              <a:ext uri="{FF2B5EF4-FFF2-40B4-BE49-F238E27FC236}">
                <a16:creationId xmlns:a16="http://schemas.microsoft.com/office/drawing/2014/main" id="{5AB164C1-1C2F-4615-8859-F6A6D01D7BC3}"/>
              </a:ext>
            </a:extLst>
          </p:cNvPr>
          <p:cNvSpPr/>
          <p:nvPr/>
        </p:nvSpPr>
        <p:spPr>
          <a:xfrm>
            <a:off x="2016693" y="3105001"/>
            <a:ext cx="1296000" cy="324000"/>
          </a:xfrm>
          <a:prstGeom prst="rect">
            <a:avLst/>
          </a:prstGeom>
          <a:solidFill>
            <a:srgbClr val="A7D79D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banken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3AF6AC8B-0834-42D1-81AE-9FA9A6C0C09C}"/>
              </a:ext>
            </a:extLst>
          </p:cNvPr>
          <p:cNvSpPr/>
          <p:nvPr/>
        </p:nvSpPr>
        <p:spPr>
          <a:xfrm>
            <a:off x="1794343" y="1547837"/>
            <a:ext cx="1728190" cy="324000"/>
          </a:xfrm>
          <a:prstGeom prst="rect">
            <a:avLst/>
          </a:prstGeom>
          <a:solidFill>
            <a:srgbClr val="51A04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gezinnen</a:t>
            </a:r>
          </a:p>
        </p:txBody>
      </p:sp>
      <p:cxnSp>
        <p:nvCxnSpPr>
          <p:cNvPr id="16" name="Rechte verbindingslijn met pijl 15">
            <a:extLst>
              <a:ext uri="{FF2B5EF4-FFF2-40B4-BE49-F238E27FC236}">
                <a16:creationId xmlns:a16="http://schemas.microsoft.com/office/drawing/2014/main" id="{08268B23-9C90-4BD6-B219-CEC15C325BC2}"/>
              </a:ext>
            </a:extLst>
          </p:cNvPr>
          <p:cNvCxnSpPr>
            <a:cxnSpLocks/>
            <a:stCxn id="5" idx="2"/>
            <a:endCxn id="29" idx="0"/>
          </p:cNvCxnSpPr>
          <p:nvPr/>
        </p:nvCxnSpPr>
        <p:spPr>
          <a:xfrm>
            <a:off x="2658438" y="1871837"/>
            <a:ext cx="6255" cy="12331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Rechte verbindingslijn met pijl 16">
            <a:extLst>
              <a:ext uri="{FF2B5EF4-FFF2-40B4-BE49-F238E27FC236}">
                <a16:creationId xmlns:a16="http://schemas.microsoft.com/office/drawing/2014/main" id="{A0C25FFD-605F-4D19-9F2C-555DDBE861F1}"/>
              </a:ext>
            </a:extLst>
          </p:cNvPr>
          <p:cNvCxnSpPr>
            <a:cxnSpLocks/>
            <a:stCxn id="29" idx="2"/>
            <a:endCxn id="6" idx="0"/>
          </p:cNvCxnSpPr>
          <p:nvPr/>
        </p:nvCxnSpPr>
        <p:spPr>
          <a:xfrm flipH="1">
            <a:off x="2658343" y="3429001"/>
            <a:ext cx="6350" cy="12331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kstvak 17">
            <a:extLst>
              <a:ext uri="{FF2B5EF4-FFF2-40B4-BE49-F238E27FC236}">
                <a16:creationId xmlns:a16="http://schemas.microsoft.com/office/drawing/2014/main" id="{653A5E28-E63D-4C09-B071-191E2287FDD2}"/>
              </a:ext>
            </a:extLst>
          </p:cNvPr>
          <p:cNvSpPr txBox="1"/>
          <p:nvPr/>
        </p:nvSpPr>
        <p:spPr>
          <a:xfrm>
            <a:off x="2650390" y="2160821"/>
            <a:ext cx="3449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S</a:t>
            </a:r>
            <a:endParaRPr lang="nl-NL" sz="1600" b="1" baseline="-25000" dirty="0"/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58DEC7AD-59BA-4F89-986F-0CB0FCEF66B5}"/>
              </a:ext>
            </a:extLst>
          </p:cNvPr>
          <p:cNvSpPr txBox="1"/>
          <p:nvPr/>
        </p:nvSpPr>
        <p:spPr>
          <a:xfrm>
            <a:off x="2625543" y="3843715"/>
            <a:ext cx="394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I</a:t>
            </a:r>
            <a:r>
              <a:rPr lang="nl-NL" sz="2000" b="1" baseline="-25000" dirty="0"/>
              <a:t>n</a:t>
            </a:r>
            <a:endParaRPr lang="nl-NL" sz="1600" b="1" baseline="-25000" dirty="0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719FD858-8EB1-4BCC-8FE5-0B85BD69EC43}"/>
              </a:ext>
            </a:extLst>
          </p:cNvPr>
          <p:cNvSpPr/>
          <p:nvPr/>
        </p:nvSpPr>
        <p:spPr>
          <a:xfrm>
            <a:off x="1794343" y="4662165"/>
            <a:ext cx="1728000" cy="324000"/>
          </a:xfrm>
          <a:prstGeom prst="rect">
            <a:avLst/>
          </a:prstGeom>
          <a:solidFill>
            <a:srgbClr val="51A04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bedrijven</a:t>
            </a:r>
          </a:p>
        </p:txBody>
      </p:sp>
      <p:sp>
        <p:nvSpPr>
          <p:cNvPr id="20" name="Rechthoek 19">
            <a:extLst>
              <a:ext uri="{FF2B5EF4-FFF2-40B4-BE49-F238E27FC236}">
                <a16:creationId xmlns:a16="http://schemas.microsoft.com/office/drawing/2014/main" id="{5C5A90A4-D9E1-40DC-88A6-533E30317A51}"/>
              </a:ext>
            </a:extLst>
          </p:cNvPr>
          <p:cNvSpPr/>
          <p:nvPr/>
        </p:nvSpPr>
        <p:spPr>
          <a:xfrm>
            <a:off x="4368000" y="3105001"/>
            <a:ext cx="1728000" cy="324000"/>
          </a:xfrm>
          <a:prstGeom prst="rect">
            <a:avLst/>
          </a:prstGeom>
          <a:solidFill>
            <a:srgbClr val="51A04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overheid</a:t>
            </a:r>
          </a:p>
        </p:txBody>
      </p:sp>
      <p:cxnSp>
        <p:nvCxnSpPr>
          <p:cNvPr id="21" name="Gebogen verbindingslijn 8">
            <a:extLst>
              <a:ext uri="{FF2B5EF4-FFF2-40B4-BE49-F238E27FC236}">
                <a16:creationId xmlns:a16="http://schemas.microsoft.com/office/drawing/2014/main" id="{16E2A0B9-A22A-4BC4-B3DA-247530DA178E}"/>
              </a:ext>
            </a:extLst>
          </p:cNvPr>
          <p:cNvCxnSpPr>
            <a:cxnSpLocks/>
            <a:endCxn id="20" idx="0"/>
          </p:cNvCxnSpPr>
          <p:nvPr/>
        </p:nvCxnSpPr>
        <p:spPr>
          <a:xfrm>
            <a:off x="3544283" y="1576134"/>
            <a:ext cx="1687717" cy="1528867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Gebogen verbindingslijn 9">
            <a:extLst>
              <a:ext uri="{FF2B5EF4-FFF2-40B4-BE49-F238E27FC236}">
                <a16:creationId xmlns:a16="http://schemas.microsoft.com/office/drawing/2014/main" id="{E22F8C18-02CE-43BD-AB06-E497E720A9DB}"/>
              </a:ext>
            </a:extLst>
          </p:cNvPr>
          <p:cNvCxnSpPr>
            <a:cxnSpLocks/>
            <a:stCxn id="20" idx="2"/>
          </p:cNvCxnSpPr>
          <p:nvPr/>
        </p:nvCxnSpPr>
        <p:spPr>
          <a:xfrm rot="5400000">
            <a:off x="3606647" y="3332514"/>
            <a:ext cx="1528867" cy="172184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Tekstvak 22">
            <a:extLst>
              <a:ext uri="{FF2B5EF4-FFF2-40B4-BE49-F238E27FC236}">
                <a16:creationId xmlns:a16="http://schemas.microsoft.com/office/drawing/2014/main" id="{84986A55-6138-4FA2-942A-5D72E3C4932D}"/>
              </a:ext>
            </a:extLst>
          </p:cNvPr>
          <p:cNvSpPr txBox="1"/>
          <p:nvPr/>
        </p:nvSpPr>
        <p:spPr>
          <a:xfrm>
            <a:off x="5181976" y="2160821"/>
            <a:ext cx="36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B</a:t>
            </a:r>
            <a:endParaRPr lang="nl-NL" sz="1600" b="1" baseline="-25000" dirty="0"/>
          </a:p>
        </p:txBody>
      </p:sp>
      <p:cxnSp>
        <p:nvCxnSpPr>
          <p:cNvPr id="24" name="Rechte verbindingslijn met pijl 23">
            <a:extLst>
              <a:ext uri="{FF2B5EF4-FFF2-40B4-BE49-F238E27FC236}">
                <a16:creationId xmlns:a16="http://schemas.microsoft.com/office/drawing/2014/main" id="{91C350AC-6D80-40B9-8F2D-1ECB522840C6}"/>
              </a:ext>
            </a:extLst>
          </p:cNvPr>
          <p:cNvCxnSpPr>
            <a:cxnSpLocks/>
            <a:stCxn id="29" idx="3"/>
            <a:endCxn id="20" idx="1"/>
          </p:cNvCxnSpPr>
          <p:nvPr/>
        </p:nvCxnSpPr>
        <p:spPr>
          <a:xfrm>
            <a:off x="3312693" y="3267001"/>
            <a:ext cx="1055307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kstvak 25">
            <a:extLst>
              <a:ext uri="{FF2B5EF4-FFF2-40B4-BE49-F238E27FC236}">
                <a16:creationId xmlns:a16="http://schemas.microsoft.com/office/drawing/2014/main" id="{6A091308-91D2-4E7A-A493-3E95201BEFC1}"/>
              </a:ext>
            </a:extLst>
          </p:cNvPr>
          <p:cNvSpPr txBox="1"/>
          <p:nvPr/>
        </p:nvSpPr>
        <p:spPr>
          <a:xfrm>
            <a:off x="5181976" y="3890766"/>
            <a:ext cx="442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O</a:t>
            </a:r>
            <a:endParaRPr lang="nl-NL" sz="1600" b="1" baseline="-25000" dirty="0"/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0FCCF45D-3B6A-479A-9A03-4686ED34FA44}"/>
              </a:ext>
            </a:extLst>
          </p:cNvPr>
          <p:cNvSpPr txBox="1"/>
          <p:nvPr/>
        </p:nvSpPr>
        <p:spPr>
          <a:xfrm>
            <a:off x="3827124" y="2972062"/>
            <a:ext cx="7505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i="1" dirty="0">
                <a:solidFill>
                  <a:srgbClr val="760603"/>
                </a:solidFill>
              </a:rPr>
              <a:t>B-O</a:t>
            </a:r>
            <a:endParaRPr lang="nl-NL" sz="1200" b="1" i="1" baseline="-25000" dirty="0">
              <a:solidFill>
                <a:srgbClr val="760603"/>
              </a:solidFill>
            </a:endParaRPr>
          </a:p>
        </p:txBody>
      </p:sp>
      <p:sp>
        <p:nvSpPr>
          <p:cNvPr id="25" name="Rechthoek 24">
            <a:extLst>
              <a:ext uri="{FF2B5EF4-FFF2-40B4-BE49-F238E27FC236}">
                <a16:creationId xmlns:a16="http://schemas.microsoft.com/office/drawing/2014/main" id="{89CB9EA3-6500-4723-852F-F47BA4E00DCC}"/>
              </a:ext>
            </a:extLst>
          </p:cNvPr>
          <p:cNvSpPr/>
          <p:nvPr/>
        </p:nvSpPr>
        <p:spPr>
          <a:xfrm>
            <a:off x="1783155" y="5790399"/>
            <a:ext cx="1728000" cy="324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buitenland</a:t>
            </a:r>
          </a:p>
        </p:txBody>
      </p:sp>
      <p:cxnSp>
        <p:nvCxnSpPr>
          <p:cNvPr id="28" name="Rechte verbindingslijn met pijl 27">
            <a:extLst>
              <a:ext uri="{FF2B5EF4-FFF2-40B4-BE49-F238E27FC236}">
                <a16:creationId xmlns:a16="http://schemas.microsoft.com/office/drawing/2014/main" id="{C2179754-0CEC-4012-B76C-53CD224593A7}"/>
              </a:ext>
            </a:extLst>
          </p:cNvPr>
          <p:cNvCxnSpPr>
            <a:cxnSpLocks/>
          </p:cNvCxnSpPr>
          <p:nvPr/>
        </p:nvCxnSpPr>
        <p:spPr>
          <a:xfrm>
            <a:off x="2257124" y="4986165"/>
            <a:ext cx="0" cy="8042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Rechte verbindingslijn met pijl 29">
            <a:extLst>
              <a:ext uri="{FF2B5EF4-FFF2-40B4-BE49-F238E27FC236}">
                <a16:creationId xmlns:a16="http://schemas.microsoft.com/office/drawing/2014/main" id="{B1E249FD-968D-4A6A-8B99-D133F541334C}"/>
              </a:ext>
            </a:extLst>
          </p:cNvPr>
          <p:cNvCxnSpPr>
            <a:cxnSpLocks/>
          </p:cNvCxnSpPr>
          <p:nvPr/>
        </p:nvCxnSpPr>
        <p:spPr>
          <a:xfrm flipV="1">
            <a:off x="2995357" y="4986165"/>
            <a:ext cx="1" cy="7713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Tekstvak 30">
            <a:extLst>
              <a:ext uri="{FF2B5EF4-FFF2-40B4-BE49-F238E27FC236}">
                <a16:creationId xmlns:a16="http://schemas.microsoft.com/office/drawing/2014/main" id="{73AF754E-6A58-44C7-B95E-44EB6EC7A8B0}"/>
              </a:ext>
            </a:extLst>
          </p:cNvPr>
          <p:cNvSpPr txBox="1"/>
          <p:nvPr/>
        </p:nvSpPr>
        <p:spPr>
          <a:xfrm>
            <a:off x="1888169" y="5133707"/>
            <a:ext cx="4619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M</a:t>
            </a:r>
            <a:endParaRPr lang="nl-NL" sz="1600" b="1" baseline="-25000" dirty="0"/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98B34756-AFC5-4B09-B8C1-35C1D9802896}"/>
              </a:ext>
            </a:extLst>
          </p:cNvPr>
          <p:cNvSpPr txBox="1"/>
          <p:nvPr/>
        </p:nvSpPr>
        <p:spPr>
          <a:xfrm>
            <a:off x="2710054" y="5133707"/>
            <a:ext cx="3481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E</a:t>
            </a:r>
            <a:endParaRPr lang="nl-NL" sz="1600" b="1" baseline="-25000" dirty="0"/>
          </a:p>
        </p:txBody>
      </p:sp>
      <p:cxnSp>
        <p:nvCxnSpPr>
          <p:cNvPr id="33" name="Gebogen verbindingslijn 37">
            <a:extLst>
              <a:ext uri="{FF2B5EF4-FFF2-40B4-BE49-F238E27FC236}">
                <a16:creationId xmlns:a16="http://schemas.microsoft.com/office/drawing/2014/main" id="{DC4B39EF-1E6D-4DEF-BCAB-F8EA7BAF83C4}"/>
              </a:ext>
            </a:extLst>
          </p:cNvPr>
          <p:cNvCxnSpPr>
            <a:cxnSpLocks/>
            <a:stCxn id="25" idx="1"/>
            <a:endCxn id="29" idx="1"/>
          </p:cNvCxnSpPr>
          <p:nvPr/>
        </p:nvCxnSpPr>
        <p:spPr>
          <a:xfrm rot="10800000" flipH="1">
            <a:off x="1783155" y="3267001"/>
            <a:ext cx="233538" cy="2685398"/>
          </a:xfrm>
          <a:prstGeom prst="bentConnector3">
            <a:avLst>
              <a:gd name="adj1" fmla="val -97886"/>
            </a:avLst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kstvak 33">
            <a:extLst>
              <a:ext uri="{FF2B5EF4-FFF2-40B4-BE49-F238E27FC236}">
                <a16:creationId xmlns:a16="http://schemas.microsoft.com/office/drawing/2014/main" id="{D66988B3-B60F-4A3C-80CF-66703C3261D8}"/>
              </a:ext>
            </a:extLst>
          </p:cNvPr>
          <p:cNvSpPr txBox="1"/>
          <p:nvPr/>
        </p:nvSpPr>
        <p:spPr>
          <a:xfrm>
            <a:off x="1504995" y="3552212"/>
            <a:ext cx="7521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i="1" dirty="0">
                <a:solidFill>
                  <a:srgbClr val="760603"/>
                </a:solidFill>
              </a:rPr>
              <a:t>E-M</a:t>
            </a:r>
          </a:p>
        </p:txBody>
      </p:sp>
      <p:sp>
        <p:nvSpPr>
          <p:cNvPr id="148" name="Tekstvak 147">
            <a:extLst>
              <a:ext uri="{FF2B5EF4-FFF2-40B4-BE49-F238E27FC236}">
                <a16:creationId xmlns:a16="http://schemas.microsoft.com/office/drawing/2014/main" id="{1B34180D-CDA8-4DF7-836B-CBCE457B6486}"/>
              </a:ext>
            </a:extLst>
          </p:cNvPr>
          <p:cNvSpPr txBox="1"/>
          <p:nvPr/>
        </p:nvSpPr>
        <p:spPr>
          <a:xfrm>
            <a:off x="3815829" y="2426285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290</a:t>
            </a:r>
            <a:endParaRPr lang="nl-NL" sz="1400" dirty="0"/>
          </a:p>
        </p:txBody>
      </p:sp>
      <p:sp>
        <p:nvSpPr>
          <p:cNvPr id="149" name="Tekstvak 148">
            <a:extLst>
              <a:ext uri="{FF2B5EF4-FFF2-40B4-BE49-F238E27FC236}">
                <a16:creationId xmlns:a16="http://schemas.microsoft.com/office/drawing/2014/main" id="{FDB77225-5DDF-4CF6-A5F3-26E8F6BB8AFA}"/>
              </a:ext>
            </a:extLst>
          </p:cNvPr>
          <p:cNvSpPr txBox="1"/>
          <p:nvPr/>
        </p:nvSpPr>
        <p:spPr>
          <a:xfrm>
            <a:off x="2631652" y="2425704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230</a:t>
            </a:r>
            <a:endParaRPr lang="nl-NL" sz="1400" dirty="0"/>
          </a:p>
        </p:txBody>
      </p:sp>
      <p:sp>
        <p:nvSpPr>
          <p:cNvPr id="150" name="Tekstvak 149">
            <a:extLst>
              <a:ext uri="{FF2B5EF4-FFF2-40B4-BE49-F238E27FC236}">
                <a16:creationId xmlns:a16="http://schemas.microsoft.com/office/drawing/2014/main" id="{45833E75-E506-49B9-B9FB-7D011B448DA2}"/>
              </a:ext>
            </a:extLst>
          </p:cNvPr>
          <p:cNvSpPr txBox="1"/>
          <p:nvPr/>
        </p:nvSpPr>
        <p:spPr>
          <a:xfrm>
            <a:off x="1316895" y="2560931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620</a:t>
            </a:r>
            <a:endParaRPr lang="nl-NL" sz="1400" dirty="0"/>
          </a:p>
        </p:txBody>
      </p:sp>
      <p:sp>
        <p:nvSpPr>
          <p:cNvPr id="151" name="Tekstvak 150">
            <a:extLst>
              <a:ext uri="{FF2B5EF4-FFF2-40B4-BE49-F238E27FC236}">
                <a16:creationId xmlns:a16="http://schemas.microsoft.com/office/drawing/2014/main" id="{F2BDAB9C-0BCA-4AEB-9958-EEDD5A13B14D}"/>
              </a:ext>
            </a:extLst>
          </p:cNvPr>
          <p:cNvSpPr txBox="1"/>
          <p:nvPr/>
        </p:nvSpPr>
        <p:spPr>
          <a:xfrm>
            <a:off x="2600635" y="4174555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100</a:t>
            </a:r>
            <a:endParaRPr lang="nl-NL" sz="1400" dirty="0"/>
          </a:p>
        </p:txBody>
      </p:sp>
      <p:sp>
        <p:nvSpPr>
          <p:cNvPr id="158" name="Tekstvak 157">
            <a:extLst>
              <a:ext uri="{FF2B5EF4-FFF2-40B4-BE49-F238E27FC236}">
                <a16:creationId xmlns:a16="http://schemas.microsoft.com/office/drawing/2014/main" id="{BDA700E7-37D1-4C5B-AED1-EFFA26E69A5D}"/>
              </a:ext>
            </a:extLst>
          </p:cNvPr>
          <p:cNvSpPr txBox="1"/>
          <p:nvPr/>
        </p:nvSpPr>
        <p:spPr>
          <a:xfrm>
            <a:off x="5203413" y="2427236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100</a:t>
            </a:r>
            <a:endParaRPr lang="nl-NL" sz="1400" dirty="0"/>
          </a:p>
        </p:txBody>
      </p:sp>
      <p:sp>
        <p:nvSpPr>
          <p:cNvPr id="159" name="Tekstvak 158">
            <a:extLst>
              <a:ext uri="{FF2B5EF4-FFF2-40B4-BE49-F238E27FC236}">
                <a16:creationId xmlns:a16="http://schemas.microsoft.com/office/drawing/2014/main" id="{11EC1C5B-BE97-458D-B48D-90E1185AD864}"/>
              </a:ext>
            </a:extLst>
          </p:cNvPr>
          <p:cNvSpPr txBox="1"/>
          <p:nvPr/>
        </p:nvSpPr>
        <p:spPr>
          <a:xfrm>
            <a:off x="5193645" y="4208873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180</a:t>
            </a:r>
            <a:endParaRPr lang="nl-NL" sz="1400" dirty="0"/>
          </a:p>
        </p:txBody>
      </p:sp>
      <p:sp>
        <p:nvSpPr>
          <p:cNvPr id="160" name="Tekstvak 159">
            <a:extLst>
              <a:ext uri="{FF2B5EF4-FFF2-40B4-BE49-F238E27FC236}">
                <a16:creationId xmlns:a16="http://schemas.microsoft.com/office/drawing/2014/main" id="{7530D95C-539F-473D-ACF2-76491A1E51DB}"/>
              </a:ext>
            </a:extLst>
          </p:cNvPr>
          <p:cNvSpPr txBox="1"/>
          <p:nvPr/>
        </p:nvSpPr>
        <p:spPr>
          <a:xfrm>
            <a:off x="3865632" y="3238599"/>
            <a:ext cx="405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-80</a:t>
            </a:r>
            <a:endParaRPr lang="nl-NL" sz="1400" dirty="0"/>
          </a:p>
        </p:txBody>
      </p:sp>
      <p:sp>
        <p:nvSpPr>
          <p:cNvPr id="171" name="Tekstvak 170">
            <a:extLst>
              <a:ext uri="{FF2B5EF4-FFF2-40B4-BE49-F238E27FC236}">
                <a16:creationId xmlns:a16="http://schemas.microsoft.com/office/drawing/2014/main" id="{D0BAEB87-8DD7-407E-808F-64AA85617089}"/>
              </a:ext>
            </a:extLst>
          </p:cNvPr>
          <p:cNvSpPr txBox="1"/>
          <p:nvPr/>
        </p:nvSpPr>
        <p:spPr>
          <a:xfrm>
            <a:off x="2572711" y="5415216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480</a:t>
            </a:r>
            <a:endParaRPr lang="nl-NL" sz="1400" dirty="0"/>
          </a:p>
        </p:txBody>
      </p:sp>
      <p:sp>
        <p:nvSpPr>
          <p:cNvPr id="172" name="Tekstvak 171">
            <a:extLst>
              <a:ext uri="{FF2B5EF4-FFF2-40B4-BE49-F238E27FC236}">
                <a16:creationId xmlns:a16="http://schemas.microsoft.com/office/drawing/2014/main" id="{8C83E31A-A347-4154-9109-CD17DA3BC75C}"/>
              </a:ext>
            </a:extLst>
          </p:cNvPr>
          <p:cNvSpPr txBox="1"/>
          <p:nvPr/>
        </p:nvSpPr>
        <p:spPr>
          <a:xfrm>
            <a:off x="1828355" y="5415216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430</a:t>
            </a:r>
            <a:endParaRPr lang="nl-NL" sz="1400" dirty="0"/>
          </a:p>
        </p:txBody>
      </p:sp>
      <p:sp>
        <p:nvSpPr>
          <p:cNvPr id="173" name="Tekstvak 172">
            <a:extLst>
              <a:ext uri="{FF2B5EF4-FFF2-40B4-BE49-F238E27FC236}">
                <a16:creationId xmlns:a16="http://schemas.microsoft.com/office/drawing/2014/main" id="{EACBBF02-1403-43FC-9C7D-CB5D240417CC}"/>
              </a:ext>
            </a:extLst>
          </p:cNvPr>
          <p:cNvSpPr txBox="1"/>
          <p:nvPr/>
        </p:nvSpPr>
        <p:spPr>
          <a:xfrm>
            <a:off x="1496478" y="379652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i="1" dirty="0"/>
              <a:t>50</a:t>
            </a:r>
            <a:endParaRPr lang="nl-NL" sz="1400" i="1" dirty="0"/>
          </a:p>
        </p:txBody>
      </p:sp>
      <p:sp>
        <p:nvSpPr>
          <p:cNvPr id="130" name="Rechthoek 129">
            <a:extLst>
              <a:ext uri="{FF2B5EF4-FFF2-40B4-BE49-F238E27FC236}">
                <a16:creationId xmlns:a16="http://schemas.microsoft.com/office/drawing/2014/main" id="{3622D195-E47F-4AA8-B0D0-5AFFF42A28E7}"/>
              </a:ext>
            </a:extLst>
          </p:cNvPr>
          <p:cNvSpPr/>
          <p:nvPr/>
        </p:nvSpPr>
        <p:spPr>
          <a:xfrm>
            <a:off x="6811122" y="1818532"/>
            <a:ext cx="5050014" cy="1466452"/>
          </a:xfrm>
          <a:prstGeom prst="rect">
            <a:avLst/>
          </a:prstGeom>
          <a:solidFill>
            <a:srgbClr val="51A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360363" algn="l"/>
                <a:tab pos="4489450" algn="dec"/>
              </a:tabLst>
            </a:pPr>
            <a:r>
              <a:rPr lang="nl-NL" sz="1700" dirty="0"/>
              <a:t>Particuliere spaarsaldo  </a:t>
            </a:r>
          </a:p>
          <a:p>
            <a:pPr>
              <a:tabLst>
                <a:tab pos="360363" algn="l"/>
                <a:tab pos="4489450" algn="dec"/>
              </a:tabLst>
            </a:pPr>
            <a:r>
              <a:rPr lang="nl-NL" sz="1700" dirty="0"/>
              <a:t>= (S – I)</a:t>
            </a:r>
          </a:p>
          <a:p>
            <a:pPr>
              <a:tabLst>
                <a:tab pos="4489450" algn="dec"/>
              </a:tabLst>
            </a:pPr>
            <a:endParaRPr lang="nl-NL" sz="1700" dirty="0"/>
          </a:p>
          <a:p>
            <a:pPr>
              <a:tabLst>
                <a:tab pos="4489450" algn="dec"/>
              </a:tabLst>
            </a:pPr>
            <a:r>
              <a:rPr lang="es-ES" sz="1700" dirty="0"/>
              <a:t>(230 – 100) = 130</a:t>
            </a:r>
          </a:p>
        </p:txBody>
      </p:sp>
      <p:sp>
        <p:nvSpPr>
          <p:cNvPr id="131" name="Ovaal 130">
            <a:extLst>
              <a:ext uri="{FF2B5EF4-FFF2-40B4-BE49-F238E27FC236}">
                <a16:creationId xmlns:a16="http://schemas.microsoft.com/office/drawing/2014/main" id="{D8C91698-8EE1-46E5-87E4-0096DCD7AB4D}"/>
              </a:ext>
            </a:extLst>
          </p:cNvPr>
          <p:cNvSpPr/>
          <p:nvPr/>
        </p:nvSpPr>
        <p:spPr>
          <a:xfrm>
            <a:off x="6388528" y="1419170"/>
            <a:ext cx="648072" cy="648072"/>
          </a:xfrm>
          <a:prstGeom prst="ellipse">
            <a:avLst/>
          </a:prstGeom>
          <a:solidFill>
            <a:srgbClr val="F37543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3a</a:t>
            </a:r>
            <a:endParaRPr lang="nl-NL" sz="1400" b="1" dirty="0"/>
          </a:p>
        </p:txBody>
      </p:sp>
      <p:sp>
        <p:nvSpPr>
          <p:cNvPr id="132" name="Rechthoek 131">
            <a:extLst>
              <a:ext uri="{FF2B5EF4-FFF2-40B4-BE49-F238E27FC236}">
                <a16:creationId xmlns:a16="http://schemas.microsoft.com/office/drawing/2014/main" id="{0DCBD68E-9378-4D67-8055-FEBB2AE60CD4}"/>
              </a:ext>
            </a:extLst>
          </p:cNvPr>
          <p:cNvSpPr/>
          <p:nvPr/>
        </p:nvSpPr>
        <p:spPr>
          <a:xfrm>
            <a:off x="6815746" y="3972378"/>
            <a:ext cx="5050014" cy="2192926"/>
          </a:xfrm>
          <a:prstGeom prst="rect">
            <a:avLst/>
          </a:prstGeom>
          <a:solidFill>
            <a:srgbClr val="51A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360363" algn="l"/>
                <a:tab pos="4489450" algn="dec"/>
              </a:tabLst>
            </a:pPr>
            <a:r>
              <a:rPr lang="nl-NL" sz="1700" dirty="0"/>
              <a:t>Nationale spaarsaldo</a:t>
            </a:r>
          </a:p>
          <a:p>
            <a:pPr>
              <a:tabLst>
                <a:tab pos="4489450" algn="dec"/>
              </a:tabLst>
            </a:pPr>
            <a:endParaRPr lang="nl-NL" sz="1700" dirty="0"/>
          </a:p>
          <a:p>
            <a:pPr>
              <a:tabLst>
                <a:tab pos="4489450" algn="dec"/>
              </a:tabLst>
            </a:pPr>
            <a:r>
              <a:rPr lang="es-ES" sz="1700" dirty="0"/>
              <a:t>(S – I) + (B – O)</a:t>
            </a:r>
          </a:p>
          <a:p>
            <a:pPr>
              <a:tabLst>
                <a:tab pos="4489450" algn="dec"/>
              </a:tabLst>
            </a:pPr>
            <a:r>
              <a:rPr lang="es-ES" sz="1700" dirty="0"/>
              <a:t>130 – 80 = 50</a:t>
            </a:r>
          </a:p>
          <a:p>
            <a:pPr>
              <a:spcBef>
                <a:spcPts val="1200"/>
              </a:spcBef>
              <a:spcAft>
                <a:spcPts val="1200"/>
              </a:spcAft>
              <a:tabLst>
                <a:tab pos="4489450" algn="dec"/>
              </a:tabLst>
            </a:pPr>
            <a:r>
              <a:rPr lang="es-ES" sz="1200" i="1" dirty="0"/>
              <a:t>OF</a:t>
            </a:r>
            <a:endParaRPr lang="es-ES" sz="1700" i="1" dirty="0"/>
          </a:p>
          <a:p>
            <a:pPr>
              <a:tabLst>
                <a:tab pos="4489450" algn="dec"/>
              </a:tabLst>
            </a:pPr>
            <a:r>
              <a:rPr lang="es-ES" sz="1700" dirty="0"/>
              <a:t>(E – M)</a:t>
            </a:r>
          </a:p>
          <a:p>
            <a:pPr>
              <a:tabLst>
                <a:tab pos="4489450" algn="dec"/>
              </a:tabLst>
            </a:pPr>
            <a:r>
              <a:rPr lang="es-ES" sz="1700" dirty="0"/>
              <a:t>50</a:t>
            </a:r>
          </a:p>
        </p:txBody>
      </p:sp>
      <p:sp>
        <p:nvSpPr>
          <p:cNvPr id="133" name="Ovaal 132">
            <a:extLst>
              <a:ext uri="{FF2B5EF4-FFF2-40B4-BE49-F238E27FC236}">
                <a16:creationId xmlns:a16="http://schemas.microsoft.com/office/drawing/2014/main" id="{FCB62A27-A8FA-47AD-9B46-497BDA68E65F}"/>
              </a:ext>
            </a:extLst>
          </p:cNvPr>
          <p:cNvSpPr/>
          <p:nvPr/>
        </p:nvSpPr>
        <p:spPr>
          <a:xfrm>
            <a:off x="6393152" y="3573016"/>
            <a:ext cx="648072" cy="648072"/>
          </a:xfrm>
          <a:prstGeom prst="ellipse">
            <a:avLst/>
          </a:prstGeom>
          <a:solidFill>
            <a:srgbClr val="F37543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3b</a:t>
            </a:r>
            <a:endParaRPr lang="nl-NL" sz="1400" b="1" dirty="0"/>
          </a:p>
        </p:txBody>
      </p:sp>
    </p:spTree>
    <p:extLst>
      <p:ext uri="{BB962C8B-B14F-4D97-AF65-F5344CB8AC3E}">
        <p14:creationId xmlns:p14="http://schemas.microsoft.com/office/powerpoint/2010/main" val="1515816462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3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0" animBg="1"/>
      <p:bldP spid="130" grpId="1" build="allAtOnce" animBg="1"/>
      <p:bldP spid="131" grpId="0" animBg="1"/>
      <p:bldP spid="131" grpId="1" animBg="1"/>
      <p:bldP spid="132" grpId="0" animBg="1"/>
      <p:bldP spid="13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728606"/>
      </p:ext>
    </p:extLst>
  </p:cSld>
  <p:clrMapOvr>
    <a:masterClrMapping/>
  </p:clrMapOvr>
  <p:transition spd="slow">
    <p:blind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F2972438-9F6F-43D9-AC41-9E606BF31DD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Kringloopmodel van de economie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6407F15-94C3-4B7E-9835-E1E0C0654FEE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nl-NL" dirty="0"/>
              <a:t>Indeling investeringen en overheidsuitgaven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515FA73-D976-4BC7-B003-AC494BADB76F}"/>
              </a:ext>
            </a:extLst>
          </p:cNvPr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nl-NL" dirty="0"/>
              <a:t>Macro economische identiteiten</a:t>
            </a:r>
          </a:p>
        </p:txBody>
      </p:sp>
    </p:spTree>
    <p:extLst>
      <p:ext uri="{BB962C8B-B14F-4D97-AF65-F5344CB8AC3E}">
        <p14:creationId xmlns:p14="http://schemas.microsoft.com/office/powerpoint/2010/main" val="2708387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9632FB-5812-44E1-B28E-8313A04C3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Economisch kringloopmodel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234CD5D-7109-4664-951E-3AA74A848D9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nl-NL" sz="2000" dirty="0"/>
              <a:t>Model = </a:t>
            </a:r>
            <a:r>
              <a:rPr lang="nl-NL" sz="2000" b="1" dirty="0"/>
              <a:t>vereenvoudiging</a:t>
            </a:r>
            <a:r>
              <a:rPr lang="nl-NL" sz="2000" dirty="0"/>
              <a:t> / simpele weergave werkelijkheid !</a:t>
            </a:r>
          </a:p>
          <a:p>
            <a:pPr>
              <a:spcAft>
                <a:spcPts val="1800"/>
              </a:spcAft>
            </a:pPr>
            <a:r>
              <a:rPr lang="nl-NL" sz="2000" dirty="0"/>
              <a:t>Kringloopschema geeft belangrijkste </a:t>
            </a:r>
            <a:r>
              <a:rPr lang="nl-NL" sz="2000" b="1" dirty="0">
                <a:solidFill>
                  <a:srgbClr val="C00000"/>
                </a:solidFill>
              </a:rPr>
              <a:t>GELDSTROMEN</a:t>
            </a:r>
            <a:r>
              <a:rPr lang="nl-NL" sz="2000" dirty="0"/>
              <a:t> in de economie weer</a:t>
            </a:r>
          </a:p>
          <a:p>
            <a:pPr>
              <a:spcAft>
                <a:spcPts val="1800"/>
              </a:spcAft>
            </a:pPr>
            <a:r>
              <a:rPr lang="nl-NL" sz="2000" b="1" dirty="0"/>
              <a:t>Gesloten schema</a:t>
            </a:r>
            <a:r>
              <a:rPr lang="nl-NL" sz="2000" dirty="0"/>
              <a:t>: er blijft geen geld in een sector ‘hangen’</a:t>
            </a:r>
          </a:p>
          <a:p>
            <a:pPr>
              <a:spcAft>
                <a:spcPts val="1800"/>
              </a:spcAft>
            </a:pPr>
            <a:r>
              <a:rPr lang="nl-NL" sz="2000" dirty="0"/>
              <a:t>Toont (bijvoorbeeld) hoe de afhankelijkheid is tussen de verschillende sectoren.</a:t>
            </a:r>
          </a:p>
        </p:txBody>
      </p:sp>
      <p:grpSp>
        <p:nvGrpSpPr>
          <p:cNvPr id="4" name="Groep 3">
            <a:extLst>
              <a:ext uri="{FF2B5EF4-FFF2-40B4-BE49-F238E27FC236}">
                <a16:creationId xmlns:a16="http://schemas.microsoft.com/office/drawing/2014/main" id="{AC4859D3-AFC9-4561-9A96-DB014D1032C9}"/>
              </a:ext>
            </a:extLst>
          </p:cNvPr>
          <p:cNvGrpSpPr/>
          <p:nvPr/>
        </p:nvGrpSpPr>
        <p:grpSpPr>
          <a:xfrm>
            <a:off x="1919536" y="5434283"/>
            <a:ext cx="1800200" cy="1057771"/>
            <a:chOff x="5879975" y="2636911"/>
            <a:chExt cx="3168353" cy="2268463"/>
          </a:xfrm>
        </p:grpSpPr>
        <p:pic>
          <p:nvPicPr>
            <p:cNvPr id="5" name="Afbeelding 4">
              <a:extLst>
                <a:ext uri="{FF2B5EF4-FFF2-40B4-BE49-F238E27FC236}">
                  <a16:creationId xmlns:a16="http://schemas.microsoft.com/office/drawing/2014/main" id="{9F4A028C-0717-4ACF-A0B6-FE3F6F215E9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5879975" y="2636911"/>
              <a:ext cx="3168353" cy="2268463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sp>
          <p:nvSpPr>
            <p:cNvPr id="6" name="Rechthoek 5">
              <a:extLst>
                <a:ext uri="{FF2B5EF4-FFF2-40B4-BE49-F238E27FC236}">
                  <a16:creationId xmlns:a16="http://schemas.microsoft.com/office/drawing/2014/main" id="{0FB9839F-EEFF-48B0-B0A5-37165C88BBA1}"/>
                </a:ext>
              </a:extLst>
            </p:cNvPr>
            <p:cNvSpPr/>
            <p:nvPr/>
          </p:nvSpPr>
          <p:spPr>
            <a:xfrm>
              <a:off x="5879975" y="2636911"/>
              <a:ext cx="1440161" cy="2160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pic>
        <p:nvPicPr>
          <p:cNvPr id="36" name="Afbeelding 35">
            <a:extLst>
              <a:ext uri="{FF2B5EF4-FFF2-40B4-BE49-F238E27FC236}">
                <a16:creationId xmlns:a16="http://schemas.microsoft.com/office/drawing/2014/main" id="{48C124A9-53BE-4903-8560-AB32E58541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64152" y="1825625"/>
            <a:ext cx="3672408" cy="3570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87655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A901B5-8237-498C-8C69-4FBEC6EBE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Investeren</a:t>
            </a:r>
            <a:br>
              <a:rPr lang="nl-NL" dirty="0"/>
            </a:br>
            <a:r>
              <a:rPr lang="nl-NL" sz="1600" dirty="0">
                <a:solidFill>
                  <a:schemeClr val="bg1">
                    <a:lumMod val="95000"/>
                  </a:schemeClr>
                </a:solidFill>
              </a:rPr>
              <a:t>belangrijke voorkennis van begrippen</a:t>
            </a:r>
            <a:endParaRPr lang="nl-NL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96764F5-4DA5-4180-ACBB-E3E8ECA6E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aanschaffen van kapitaalgoederen (productiemiddelen)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DE72AFBD-49D6-41C0-B93E-2684D2FBE0D9}"/>
              </a:ext>
            </a:extLst>
          </p:cNvPr>
          <p:cNvSpPr/>
          <p:nvPr/>
        </p:nvSpPr>
        <p:spPr>
          <a:xfrm>
            <a:off x="3272201" y="4852698"/>
            <a:ext cx="1937902" cy="338554"/>
          </a:xfrm>
          <a:prstGeom prst="rect">
            <a:avLst/>
          </a:prstGeom>
          <a:solidFill>
            <a:srgbClr val="69BC58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nl-NL" sz="1600" i="1" dirty="0">
                <a:latin typeface="Arial" panose="020B0604020202020204" pitchFamily="34" charset="0"/>
                <a:cs typeface="Arial" panose="020B0604020202020204" pitchFamily="34" charset="0"/>
              </a:rPr>
              <a:t>= afschrijvingen</a:t>
            </a:r>
          </a:p>
        </p:txBody>
      </p:sp>
      <p:grpSp>
        <p:nvGrpSpPr>
          <p:cNvPr id="39" name="Groep 38">
            <a:extLst>
              <a:ext uri="{FF2B5EF4-FFF2-40B4-BE49-F238E27FC236}">
                <a16:creationId xmlns:a16="http://schemas.microsoft.com/office/drawing/2014/main" id="{1378CEC6-5EEF-4D74-A508-F21609CE74C1}"/>
              </a:ext>
            </a:extLst>
          </p:cNvPr>
          <p:cNvGrpSpPr/>
          <p:nvPr/>
        </p:nvGrpSpPr>
        <p:grpSpPr>
          <a:xfrm>
            <a:off x="4959860" y="2637248"/>
            <a:ext cx="3180834" cy="1276398"/>
            <a:chOff x="4959860" y="2637248"/>
            <a:chExt cx="3180834" cy="1276398"/>
          </a:xfrm>
        </p:grpSpPr>
        <p:cxnSp>
          <p:nvCxnSpPr>
            <p:cNvPr id="7" name="Rechte verbindingslijn 6">
              <a:extLst>
                <a:ext uri="{FF2B5EF4-FFF2-40B4-BE49-F238E27FC236}">
                  <a16:creationId xmlns:a16="http://schemas.microsoft.com/office/drawing/2014/main" id="{04167309-6447-4C2A-A2F7-C10ED8B2073F}"/>
                </a:ext>
              </a:extLst>
            </p:cNvPr>
            <p:cNvCxnSpPr>
              <a:cxnSpLocks/>
              <a:stCxn id="10" idx="3"/>
              <a:endCxn id="12" idx="1"/>
            </p:cNvCxnSpPr>
            <p:nvPr/>
          </p:nvCxnSpPr>
          <p:spPr>
            <a:xfrm flipV="1">
              <a:off x="4959860" y="2806525"/>
              <a:ext cx="697461" cy="468922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8" name="Rechte verbindingslijn 7">
              <a:extLst>
                <a:ext uri="{FF2B5EF4-FFF2-40B4-BE49-F238E27FC236}">
                  <a16:creationId xmlns:a16="http://schemas.microsoft.com/office/drawing/2014/main" id="{D293FA8B-0AF2-4F3B-A2D2-766C86DE0F97}"/>
                </a:ext>
              </a:extLst>
            </p:cNvPr>
            <p:cNvCxnSpPr>
              <a:cxnSpLocks/>
              <a:stCxn id="10" idx="3"/>
              <a:endCxn id="13" idx="1"/>
            </p:cNvCxnSpPr>
            <p:nvPr/>
          </p:nvCxnSpPr>
          <p:spPr>
            <a:xfrm>
              <a:off x="4959860" y="3275447"/>
              <a:ext cx="697461" cy="468922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12" name="Rechthoek 11">
              <a:extLst>
                <a:ext uri="{FF2B5EF4-FFF2-40B4-BE49-F238E27FC236}">
                  <a16:creationId xmlns:a16="http://schemas.microsoft.com/office/drawing/2014/main" id="{77541E26-5FB7-4FD6-82AC-B3E615306F8B}"/>
                </a:ext>
              </a:extLst>
            </p:cNvPr>
            <p:cNvSpPr/>
            <p:nvPr/>
          </p:nvSpPr>
          <p:spPr>
            <a:xfrm>
              <a:off x="5657321" y="2637248"/>
              <a:ext cx="2234779" cy="338554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/>
              <a:r>
                <a:rPr lang="nl-NL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Voorraadinvesteringen</a:t>
              </a:r>
            </a:p>
          </p:txBody>
        </p:sp>
        <p:sp>
          <p:nvSpPr>
            <p:cNvPr id="13" name="Rechthoek 12">
              <a:extLst>
                <a:ext uri="{FF2B5EF4-FFF2-40B4-BE49-F238E27FC236}">
                  <a16:creationId xmlns:a16="http://schemas.microsoft.com/office/drawing/2014/main" id="{46552C1D-03A7-4C4B-8B2C-8772C8A9515E}"/>
                </a:ext>
              </a:extLst>
            </p:cNvPr>
            <p:cNvSpPr/>
            <p:nvPr/>
          </p:nvSpPr>
          <p:spPr>
            <a:xfrm>
              <a:off x="5657321" y="3575092"/>
              <a:ext cx="2483373" cy="338554"/>
            </a:xfrm>
            <a:prstGeom prst="rect">
              <a:avLst/>
            </a:prstGeom>
            <a:solidFill>
              <a:srgbClr val="ED4D0F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/>
              <a:r>
                <a:rPr lang="nl-NL" sz="1600" dirty="0">
                  <a:latin typeface="Arial" panose="020B0604020202020204" pitchFamily="34" charset="0"/>
                  <a:cs typeface="Arial" panose="020B0604020202020204" pitchFamily="34" charset="0"/>
                </a:rPr>
                <a:t>Uitbreidingsinvesteringen</a:t>
              </a:r>
            </a:p>
          </p:txBody>
        </p:sp>
      </p:grpSp>
      <p:grpSp>
        <p:nvGrpSpPr>
          <p:cNvPr id="38" name="Groep 37">
            <a:extLst>
              <a:ext uri="{FF2B5EF4-FFF2-40B4-BE49-F238E27FC236}">
                <a16:creationId xmlns:a16="http://schemas.microsoft.com/office/drawing/2014/main" id="{3E2690D6-33AB-49B4-BBF4-32BE5DF9FD4B}"/>
              </a:ext>
            </a:extLst>
          </p:cNvPr>
          <p:cNvGrpSpPr/>
          <p:nvPr/>
        </p:nvGrpSpPr>
        <p:grpSpPr>
          <a:xfrm>
            <a:off x="2306776" y="3106170"/>
            <a:ext cx="2653084" cy="845491"/>
            <a:chOff x="2306776" y="3106170"/>
            <a:chExt cx="2653084" cy="845491"/>
          </a:xfrm>
        </p:grpSpPr>
        <p:cxnSp>
          <p:nvCxnSpPr>
            <p:cNvPr id="5" name="Rechte verbindingslijn 4">
              <a:extLst>
                <a:ext uri="{FF2B5EF4-FFF2-40B4-BE49-F238E27FC236}">
                  <a16:creationId xmlns:a16="http://schemas.microsoft.com/office/drawing/2014/main" id="{24E895E8-CB6D-4433-8282-03136461F8A4}"/>
                </a:ext>
              </a:extLst>
            </p:cNvPr>
            <p:cNvCxnSpPr>
              <a:cxnSpLocks/>
              <a:stCxn id="9" idx="3"/>
              <a:endCxn id="10" idx="1"/>
            </p:cNvCxnSpPr>
            <p:nvPr/>
          </p:nvCxnSpPr>
          <p:spPr>
            <a:xfrm flipV="1">
              <a:off x="2306776" y="3275447"/>
              <a:ext cx="701908" cy="676214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10" name="Rechthoek 9">
              <a:extLst>
                <a:ext uri="{FF2B5EF4-FFF2-40B4-BE49-F238E27FC236}">
                  <a16:creationId xmlns:a16="http://schemas.microsoft.com/office/drawing/2014/main" id="{5A663DF1-0623-4CEE-BBEA-CEA0E8795CF1}"/>
                </a:ext>
              </a:extLst>
            </p:cNvPr>
            <p:cNvSpPr/>
            <p:nvPr/>
          </p:nvSpPr>
          <p:spPr>
            <a:xfrm>
              <a:off x="3008684" y="3106170"/>
              <a:ext cx="1951176" cy="338554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/>
              <a:r>
                <a:rPr lang="nl-NL" sz="1600" dirty="0">
                  <a:latin typeface="Arial" panose="020B0604020202020204" pitchFamily="34" charset="0"/>
                  <a:cs typeface="Arial" panose="020B0604020202020204" pitchFamily="34" charset="0"/>
                </a:rPr>
                <a:t>Netto investeringen</a:t>
              </a:r>
            </a:p>
          </p:txBody>
        </p:sp>
      </p:grpSp>
      <p:grpSp>
        <p:nvGrpSpPr>
          <p:cNvPr id="37" name="Groep 36">
            <a:extLst>
              <a:ext uri="{FF2B5EF4-FFF2-40B4-BE49-F238E27FC236}">
                <a16:creationId xmlns:a16="http://schemas.microsoft.com/office/drawing/2014/main" id="{B7053855-E4BA-4590-B8BF-4AF993DFC1ED}"/>
              </a:ext>
            </a:extLst>
          </p:cNvPr>
          <p:cNvGrpSpPr/>
          <p:nvPr/>
        </p:nvGrpSpPr>
        <p:grpSpPr>
          <a:xfrm>
            <a:off x="2306776" y="3951661"/>
            <a:ext cx="3231639" cy="845491"/>
            <a:chOff x="2306776" y="3951661"/>
            <a:chExt cx="3231639" cy="845491"/>
          </a:xfrm>
        </p:grpSpPr>
        <p:cxnSp>
          <p:nvCxnSpPr>
            <p:cNvPr id="6" name="Rechte verbindingslijn 5">
              <a:extLst>
                <a:ext uri="{FF2B5EF4-FFF2-40B4-BE49-F238E27FC236}">
                  <a16:creationId xmlns:a16="http://schemas.microsoft.com/office/drawing/2014/main" id="{FB301CFA-2587-4296-9A9F-8DA7D52A185E}"/>
                </a:ext>
              </a:extLst>
            </p:cNvPr>
            <p:cNvCxnSpPr>
              <a:cxnSpLocks/>
              <a:stCxn id="9" idx="3"/>
              <a:endCxn id="11" idx="1"/>
            </p:cNvCxnSpPr>
            <p:nvPr/>
          </p:nvCxnSpPr>
          <p:spPr>
            <a:xfrm>
              <a:off x="2306776" y="3951661"/>
              <a:ext cx="701908" cy="676214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11" name="Rechthoek 10">
              <a:extLst>
                <a:ext uri="{FF2B5EF4-FFF2-40B4-BE49-F238E27FC236}">
                  <a16:creationId xmlns:a16="http://schemas.microsoft.com/office/drawing/2014/main" id="{A6BDC818-2639-4519-A6C1-F3FEC4B396F3}"/>
                </a:ext>
              </a:extLst>
            </p:cNvPr>
            <p:cNvSpPr/>
            <p:nvPr/>
          </p:nvSpPr>
          <p:spPr>
            <a:xfrm>
              <a:off x="3008684" y="4458598"/>
              <a:ext cx="2529731" cy="338554"/>
            </a:xfrm>
            <a:prstGeom prst="rect">
              <a:avLst/>
            </a:prstGeom>
            <a:solidFill>
              <a:srgbClr val="ED4D0F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/>
              <a:r>
                <a:rPr lang="nl-NL" sz="1600" dirty="0">
                  <a:latin typeface="Arial" panose="020B0604020202020204" pitchFamily="34" charset="0"/>
                  <a:cs typeface="Arial" panose="020B0604020202020204" pitchFamily="34" charset="0"/>
                </a:rPr>
                <a:t>Vervangingsinvesteringen</a:t>
              </a:r>
            </a:p>
          </p:txBody>
        </p:sp>
      </p:grpSp>
      <p:sp>
        <p:nvSpPr>
          <p:cNvPr id="9" name="Rechthoek 8">
            <a:extLst>
              <a:ext uri="{FF2B5EF4-FFF2-40B4-BE49-F238E27FC236}">
                <a16:creationId xmlns:a16="http://schemas.microsoft.com/office/drawing/2014/main" id="{F0ED01E5-5F84-4C7E-8A17-05F2E0CBF362}"/>
              </a:ext>
            </a:extLst>
          </p:cNvPr>
          <p:cNvSpPr/>
          <p:nvPr/>
        </p:nvSpPr>
        <p:spPr>
          <a:xfrm>
            <a:off x="355600" y="3782384"/>
            <a:ext cx="1951176" cy="338554"/>
          </a:xfrm>
          <a:prstGeom prst="rect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Bruto investeringen</a:t>
            </a:r>
          </a:p>
        </p:txBody>
      </p:sp>
      <p:pic>
        <p:nvPicPr>
          <p:cNvPr id="16" name="Graphic 15" descr="Robothand">
            <a:extLst>
              <a:ext uri="{FF2B5EF4-FFF2-40B4-BE49-F238E27FC236}">
                <a16:creationId xmlns:a16="http://schemas.microsoft.com/office/drawing/2014/main" id="{724FF408-991D-497A-BEF3-3773891F36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10064605" y="3671984"/>
            <a:ext cx="2050026" cy="2050026"/>
          </a:xfrm>
          <a:prstGeom prst="rect">
            <a:avLst/>
          </a:prstGeom>
        </p:spPr>
      </p:pic>
      <p:pic>
        <p:nvPicPr>
          <p:cNvPr id="17" name="Graphic 16" descr="Vrachtwagen met effen opvulling">
            <a:extLst>
              <a:ext uri="{FF2B5EF4-FFF2-40B4-BE49-F238E27FC236}">
                <a16:creationId xmlns:a16="http://schemas.microsoft.com/office/drawing/2014/main" id="{3AAE2701-7AF8-4685-8EB3-C454738981D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H="1">
            <a:off x="6774711" y="5097121"/>
            <a:ext cx="2262420" cy="2262420"/>
          </a:xfrm>
          <a:prstGeom prst="rect">
            <a:avLst/>
          </a:prstGeom>
        </p:spPr>
      </p:pic>
      <p:pic>
        <p:nvPicPr>
          <p:cNvPr id="18" name="Graphic 17" descr="Steekkar met effen opvulling">
            <a:extLst>
              <a:ext uri="{FF2B5EF4-FFF2-40B4-BE49-F238E27FC236}">
                <a16:creationId xmlns:a16="http://schemas.microsoft.com/office/drawing/2014/main" id="{2C83334B-FE7A-4B82-A2A3-FA5EDF30EA1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flipH="1">
            <a:off x="9865887" y="5386955"/>
            <a:ext cx="937300" cy="937300"/>
          </a:xfrm>
          <a:prstGeom prst="rect">
            <a:avLst/>
          </a:prstGeom>
        </p:spPr>
      </p:pic>
      <p:sp>
        <p:nvSpPr>
          <p:cNvPr id="19" name="Tekstvak 18">
            <a:extLst>
              <a:ext uri="{FF2B5EF4-FFF2-40B4-BE49-F238E27FC236}">
                <a16:creationId xmlns:a16="http://schemas.microsoft.com/office/drawing/2014/main" id="{B3ACA184-8E12-47A5-8775-CB18BCEA964D}"/>
              </a:ext>
            </a:extLst>
          </p:cNvPr>
          <p:cNvSpPr txBox="1"/>
          <p:nvPr/>
        </p:nvSpPr>
        <p:spPr>
          <a:xfrm>
            <a:off x="7720771" y="4490924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Investeren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B2D38CA9-A53A-46EE-85FD-A176B16D7D40}"/>
              </a:ext>
            </a:extLst>
          </p:cNvPr>
          <p:cNvSpPr txBox="1"/>
          <p:nvPr/>
        </p:nvSpPr>
        <p:spPr>
          <a:xfrm>
            <a:off x="7720771" y="5801857"/>
            <a:ext cx="11801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rgbClr val="ED4D0F"/>
                </a:solidFill>
              </a:rPr>
              <a:t>vast kapitaal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B3338DBE-FDD9-4444-92F2-EF34FFB13829}"/>
              </a:ext>
            </a:extLst>
          </p:cNvPr>
          <p:cNvSpPr txBox="1"/>
          <p:nvPr/>
        </p:nvSpPr>
        <p:spPr>
          <a:xfrm>
            <a:off x="11164842" y="4714746"/>
            <a:ext cx="8018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400" dirty="0">
                <a:solidFill>
                  <a:srgbClr val="ED4D0F"/>
                </a:solidFill>
              </a:rPr>
              <a:t>vast</a:t>
            </a:r>
            <a:br>
              <a:rPr lang="nl-NL" sz="1400" dirty="0">
                <a:solidFill>
                  <a:srgbClr val="ED4D0F"/>
                </a:solidFill>
              </a:rPr>
            </a:br>
            <a:r>
              <a:rPr lang="nl-NL" sz="1400" dirty="0">
                <a:solidFill>
                  <a:srgbClr val="ED4D0F"/>
                </a:solidFill>
              </a:rPr>
              <a:t>kapitaal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AA725EB6-7FE4-40E3-8DB0-ECBB4CA8ED1B}"/>
              </a:ext>
            </a:extLst>
          </p:cNvPr>
          <p:cNvSpPr txBox="1"/>
          <p:nvPr/>
        </p:nvSpPr>
        <p:spPr>
          <a:xfrm>
            <a:off x="9611328" y="6238891"/>
            <a:ext cx="14782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400" dirty="0">
                <a:solidFill>
                  <a:srgbClr val="FFC000"/>
                </a:solidFill>
              </a:rPr>
              <a:t>vlottend kapitaal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8E1D92ED-8902-42A0-8274-4CA8C257D888}"/>
              </a:ext>
            </a:extLst>
          </p:cNvPr>
          <p:cNvSpPr txBox="1"/>
          <p:nvPr/>
        </p:nvSpPr>
        <p:spPr>
          <a:xfrm>
            <a:off x="7305811" y="4771406"/>
            <a:ext cx="25715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rgbClr val="FFC000"/>
                </a:solidFill>
              </a:rPr>
              <a:t>ter vervanging / als uitbreiding</a:t>
            </a:r>
          </a:p>
        </p:txBody>
      </p:sp>
    </p:spTree>
    <p:extLst>
      <p:ext uri="{BB962C8B-B14F-4D97-AF65-F5344CB8AC3E}">
        <p14:creationId xmlns:p14="http://schemas.microsoft.com/office/powerpoint/2010/main" val="2012170568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25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9" grpId="0" animBg="1"/>
      <p:bldP spid="19" grpId="0"/>
      <p:bldP spid="20" grpId="0"/>
      <p:bldP spid="21" grpId="0"/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BF9679-8042-4FB2-87BD-E4F0A0F07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particuliere sector</a:t>
            </a:r>
          </a:p>
        </p:txBody>
      </p:sp>
      <p:sp>
        <p:nvSpPr>
          <p:cNvPr id="17" name="Tijdelijke aanduiding voor inhoud 16">
            <a:extLst>
              <a:ext uri="{FF2B5EF4-FFF2-40B4-BE49-F238E27FC236}">
                <a16:creationId xmlns:a16="http://schemas.microsoft.com/office/drawing/2014/main" id="{D5261511-8C71-4E43-B444-8EA007E37DA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nl-NL" sz="2000" dirty="0"/>
              <a:t>Bestaat uit twee sectoren:</a:t>
            </a:r>
          </a:p>
          <a:p>
            <a:pPr lvl="1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nl-NL" b="1" dirty="0"/>
              <a:t>bedrijven</a:t>
            </a:r>
            <a:r>
              <a:rPr lang="nl-NL" dirty="0"/>
              <a:t> (productiesector)</a:t>
            </a:r>
          </a:p>
          <a:p>
            <a:pPr lvl="1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nl-NL" b="1" dirty="0"/>
              <a:t>gezinnen</a:t>
            </a:r>
            <a:r>
              <a:rPr lang="nl-NL" dirty="0"/>
              <a:t> (eigenaar van de productiefactoren)</a:t>
            </a:r>
          </a:p>
          <a:p>
            <a:endParaRPr lang="nl-NL" dirty="0"/>
          </a:p>
          <a:p>
            <a:r>
              <a:rPr lang="nl-NL" sz="2000" dirty="0"/>
              <a:t>Bedrijven hebben productiefactoren nodig om te produceren</a:t>
            </a:r>
          </a:p>
          <a:p>
            <a:r>
              <a:rPr lang="nl-NL" sz="2000" dirty="0"/>
              <a:t>en betalen de eigenaren: </a:t>
            </a:r>
            <a:br>
              <a:rPr lang="nl-NL" sz="2000" dirty="0"/>
            </a:br>
            <a:r>
              <a:rPr lang="nl-NL" sz="2000" dirty="0"/>
              <a:t>loon + pacht + huur + rente + winst = </a:t>
            </a:r>
            <a:r>
              <a:rPr lang="nl-NL" sz="2000" b="1" dirty="0" err="1">
                <a:solidFill>
                  <a:srgbClr val="C00000"/>
                </a:solidFill>
              </a:rPr>
              <a:t>Y</a:t>
            </a:r>
            <a:r>
              <a:rPr lang="nl-NL" sz="2000" b="1" baseline="-25000" dirty="0" err="1">
                <a:solidFill>
                  <a:srgbClr val="C00000"/>
                </a:solidFill>
              </a:rPr>
              <a:t>netto</a:t>
            </a:r>
            <a:endParaRPr lang="nl-NL" sz="2000" b="1" baseline="-25000" dirty="0">
              <a:solidFill>
                <a:srgbClr val="C00000"/>
              </a:solidFill>
            </a:endParaRPr>
          </a:p>
          <a:p>
            <a:r>
              <a:rPr lang="nl-NL" sz="2000" dirty="0"/>
              <a:t>Gezinnen kopen goederen bij bedrijven: </a:t>
            </a:r>
            <a:r>
              <a:rPr lang="nl-NL" sz="2000" b="1" dirty="0">
                <a:solidFill>
                  <a:srgbClr val="C00000"/>
                </a:solidFill>
              </a:rPr>
              <a:t>consumptie (C)</a:t>
            </a:r>
          </a:p>
          <a:p>
            <a:endParaRPr lang="nl-NL" dirty="0"/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C954C757-28EB-4510-9A9F-D2B9CC4D66E7}"/>
              </a:ext>
            </a:extLst>
          </p:cNvPr>
          <p:cNvSpPr txBox="1"/>
          <p:nvPr/>
        </p:nvSpPr>
        <p:spPr>
          <a:xfrm rot="16200000">
            <a:off x="-424493" y="3384911"/>
            <a:ext cx="20180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productiefactoren</a:t>
            </a:r>
            <a:endParaRPr lang="nl-NL" dirty="0"/>
          </a:p>
        </p:txBody>
      </p:sp>
      <p:grpSp>
        <p:nvGrpSpPr>
          <p:cNvPr id="28" name="Groep 27">
            <a:extLst>
              <a:ext uri="{FF2B5EF4-FFF2-40B4-BE49-F238E27FC236}">
                <a16:creationId xmlns:a16="http://schemas.microsoft.com/office/drawing/2014/main" id="{A5361016-FBC9-4578-AF72-470BAB20C1A5}"/>
              </a:ext>
            </a:extLst>
          </p:cNvPr>
          <p:cNvGrpSpPr/>
          <p:nvPr/>
        </p:nvGrpSpPr>
        <p:grpSpPr>
          <a:xfrm>
            <a:off x="734271" y="2109290"/>
            <a:ext cx="647511" cy="3304940"/>
            <a:chOff x="599752" y="1492212"/>
            <a:chExt cx="647511" cy="3708303"/>
          </a:xfrm>
        </p:grpSpPr>
        <p:cxnSp>
          <p:nvCxnSpPr>
            <p:cNvPr id="11" name="Rechte verbindingslijn 10">
              <a:extLst>
                <a:ext uri="{FF2B5EF4-FFF2-40B4-BE49-F238E27FC236}">
                  <a16:creationId xmlns:a16="http://schemas.microsoft.com/office/drawing/2014/main" id="{37857AF0-74EE-4154-99D6-CF0C8C20984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99753" y="1506384"/>
              <a:ext cx="1" cy="3694131"/>
            </a:xfrm>
            <a:prstGeom prst="line">
              <a:avLst/>
            </a:prstGeom>
            <a:ln>
              <a:prstDash val="lgDash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1" name="Rechte verbindingslijn 20">
              <a:extLst>
                <a:ext uri="{FF2B5EF4-FFF2-40B4-BE49-F238E27FC236}">
                  <a16:creationId xmlns:a16="http://schemas.microsoft.com/office/drawing/2014/main" id="{1C9E2B52-D809-4101-9B6A-42F793ADC5F4}"/>
                </a:ext>
              </a:extLst>
            </p:cNvPr>
            <p:cNvCxnSpPr>
              <a:cxnSpLocks/>
            </p:cNvCxnSpPr>
            <p:nvPr/>
          </p:nvCxnSpPr>
          <p:spPr>
            <a:xfrm>
              <a:off x="599752" y="1492212"/>
              <a:ext cx="640970" cy="0"/>
            </a:xfrm>
            <a:prstGeom prst="line">
              <a:avLst/>
            </a:prstGeom>
            <a:ln>
              <a:prstDash val="lgDash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6" name="Rechte verbindingslijn 25">
              <a:extLst>
                <a:ext uri="{FF2B5EF4-FFF2-40B4-BE49-F238E27FC236}">
                  <a16:creationId xmlns:a16="http://schemas.microsoft.com/office/drawing/2014/main" id="{9A0C45AC-11B6-42EA-9270-BE197887B1A1}"/>
                </a:ext>
              </a:extLst>
            </p:cNvPr>
            <p:cNvCxnSpPr>
              <a:cxnSpLocks/>
            </p:cNvCxnSpPr>
            <p:nvPr/>
          </p:nvCxnSpPr>
          <p:spPr>
            <a:xfrm>
              <a:off x="606293" y="5200515"/>
              <a:ext cx="640970" cy="0"/>
            </a:xfrm>
            <a:prstGeom prst="line">
              <a:avLst/>
            </a:prstGeom>
            <a:ln>
              <a:prstDash val="lgDash"/>
              <a:headEnd w="lg" len="lg"/>
              <a:tailEnd type="arrow" w="lg" len="med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cxnSp>
        <p:nvCxnSpPr>
          <p:cNvPr id="19" name="Gebogen verbindingslijn 6">
            <a:extLst>
              <a:ext uri="{FF2B5EF4-FFF2-40B4-BE49-F238E27FC236}">
                <a16:creationId xmlns:a16="http://schemas.microsoft.com/office/drawing/2014/main" id="{D0B3F6E7-77DE-4206-8794-E08091C59DFD}"/>
              </a:ext>
            </a:extLst>
          </p:cNvPr>
          <p:cNvCxnSpPr>
            <a:cxnSpLocks/>
            <a:stCxn id="31" idx="1"/>
            <a:endCxn id="24" idx="1"/>
          </p:cNvCxnSpPr>
          <p:nvPr/>
        </p:nvCxnSpPr>
        <p:spPr>
          <a:xfrm rot="10800000">
            <a:off x="1415672" y="2204596"/>
            <a:ext cx="12700" cy="3114328"/>
          </a:xfrm>
          <a:prstGeom prst="bentConnector3">
            <a:avLst>
              <a:gd name="adj1" fmla="val 3909094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Gebogen verbindingslijn 7">
            <a:extLst>
              <a:ext uri="{FF2B5EF4-FFF2-40B4-BE49-F238E27FC236}">
                <a16:creationId xmlns:a16="http://schemas.microsoft.com/office/drawing/2014/main" id="{A705EB7D-EBCF-4ACB-86B8-200380F2243C}"/>
              </a:ext>
            </a:extLst>
          </p:cNvPr>
          <p:cNvCxnSpPr>
            <a:cxnSpLocks/>
            <a:stCxn id="24" idx="3"/>
            <a:endCxn id="31" idx="3"/>
          </p:cNvCxnSpPr>
          <p:nvPr/>
        </p:nvCxnSpPr>
        <p:spPr>
          <a:xfrm flipH="1">
            <a:off x="3143672" y="2204596"/>
            <a:ext cx="190" cy="3114328"/>
          </a:xfrm>
          <a:prstGeom prst="bentConnector3">
            <a:avLst>
              <a:gd name="adj1" fmla="val -178651053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kstvak 21">
            <a:extLst>
              <a:ext uri="{FF2B5EF4-FFF2-40B4-BE49-F238E27FC236}">
                <a16:creationId xmlns:a16="http://schemas.microsoft.com/office/drawing/2014/main" id="{3FB7E352-198E-4B9F-90F3-DCFD2E09507A}"/>
              </a:ext>
            </a:extLst>
          </p:cNvPr>
          <p:cNvSpPr txBox="1"/>
          <p:nvPr/>
        </p:nvSpPr>
        <p:spPr>
          <a:xfrm>
            <a:off x="3419457" y="2655580"/>
            <a:ext cx="425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C</a:t>
            </a:r>
            <a:endParaRPr lang="nl-NL" sz="1600" b="1" baseline="-25000" dirty="0"/>
          </a:p>
        </p:txBody>
      </p:sp>
      <p:sp>
        <p:nvSpPr>
          <p:cNvPr id="24" name="Rechthoek 23">
            <a:extLst>
              <a:ext uri="{FF2B5EF4-FFF2-40B4-BE49-F238E27FC236}">
                <a16:creationId xmlns:a16="http://schemas.microsoft.com/office/drawing/2014/main" id="{7A59BEBD-CC51-4E23-A045-A70ADC19C0A8}"/>
              </a:ext>
            </a:extLst>
          </p:cNvPr>
          <p:cNvSpPr/>
          <p:nvPr/>
        </p:nvSpPr>
        <p:spPr>
          <a:xfrm>
            <a:off x="1415672" y="2042596"/>
            <a:ext cx="1728190" cy="324000"/>
          </a:xfrm>
          <a:prstGeom prst="rect">
            <a:avLst/>
          </a:prstGeom>
          <a:solidFill>
            <a:srgbClr val="51A04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gezinnen</a:t>
            </a:r>
            <a:endParaRPr lang="nl-NL" sz="1400" b="1" dirty="0">
              <a:solidFill>
                <a:schemeClr val="tx1"/>
              </a:solidFill>
            </a:endParaRPr>
          </a:p>
        </p:txBody>
      </p:sp>
      <p:sp>
        <p:nvSpPr>
          <p:cNvPr id="31" name="Rechthoek 30">
            <a:extLst>
              <a:ext uri="{FF2B5EF4-FFF2-40B4-BE49-F238E27FC236}">
                <a16:creationId xmlns:a16="http://schemas.microsoft.com/office/drawing/2014/main" id="{B47CD1AC-0D44-4FF5-B94D-67BE824592E8}"/>
              </a:ext>
            </a:extLst>
          </p:cNvPr>
          <p:cNvSpPr/>
          <p:nvPr/>
        </p:nvSpPr>
        <p:spPr>
          <a:xfrm>
            <a:off x="1415672" y="5156924"/>
            <a:ext cx="1728000" cy="324000"/>
          </a:xfrm>
          <a:prstGeom prst="rect">
            <a:avLst/>
          </a:prstGeom>
          <a:solidFill>
            <a:srgbClr val="51A04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bedrijven</a:t>
            </a: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3EBF703A-AAF2-4E32-84D5-7C59D9A8BE4B}"/>
              </a:ext>
            </a:extLst>
          </p:cNvPr>
          <p:cNvSpPr txBox="1"/>
          <p:nvPr/>
        </p:nvSpPr>
        <p:spPr>
          <a:xfrm>
            <a:off x="915214" y="2655580"/>
            <a:ext cx="498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err="1"/>
              <a:t>Y</a:t>
            </a:r>
            <a:r>
              <a:rPr lang="nl-NL" sz="2000" b="1" baseline="-25000" dirty="0" err="1"/>
              <a:t>n</a:t>
            </a:r>
            <a:endParaRPr lang="nl-NL" sz="1600" b="1" baseline="-25000" dirty="0"/>
          </a:p>
        </p:txBody>
      </p:sp>
    </p:spTree>
    <p:extLst>
      <p:ext uri="{BB962C8B-B14F-4D97-AF65-F5344CB8AC3E}">
        <p14:creationId xmlns:p14="http://schemas.microsoft.com/office/powerpoint/2010/main" val="86180433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2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2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2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2" grpId="0"/>
      <p:bldP spid="24" grpId="0" animBg="1"/>
      <p:bldP spid="31" grpId="0" animBg="1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BF9679-8042-4FB2-87BD-E4F0A0F07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particuliere sector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85E4E8E-2687-4764-BA27-E838F7ABE16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nl-NL" sz="2000" dirty="0"/>
              <a:t>Gezinnen </a:t>
            </a:r>
            <a:r>
              <a:rPr lang="nl-NL" sz="2000" b="1" dirty="0">
                <a:solidFill>
                  <a:srgbClr val="C00000"/>
                </a:solidFill>
              </a:rPr>
              <a:t>sparen (S)</a:t>
            </a:r>
            <a:r>
              <a:rPr lang="nl-NL" sz="2000" dirty="0"/>
              <a:t> een deel van hun inkomen (ook pensioensparen!)</a:t>
            </a:r>
          </a:p>
          <a:p>
            <a:r>
              <a:rPr lang="nl-NL" sz="2000" dirty="0"/>
              <a:t>Bedrijven lenen van de banken geld om hun </a:t>
            </a:r>
            <a:r>
              <a:rPr lang="nl-NL" sz="2000" b="1" dirty="0">
                <a:solidFill>
                  <a:srgbClr val="C00000"/>
                </a:solidFill>
              </a:rPr>
              <a:t>netto-investeringen (I</a:t>
            </a:r>
            <a:r>
              <a:rPr lang="nl-NL" sz="2000" b="1" baseline="-25000" dirty="0">
                <a:solidFill>
                  <a:srgbClr val="C00000"/>
                </a:solidFill>
              </a:rPr>
              <a:t>n</a:t>
            </a:r>
            <a:r>
              <a:rPr lang="nl-NL" sz="2000" b="1" dirty="0">
                <a:solidFill>
                  <a:srgbClr val="C00000"/>
                </a:solidFill>
              </a:rPr>
              <a:t>) </a:t>
            </a:r>
            <a:r>
              <a:rPr lang="nl-NL" sz="2000" dirty="0"/>
              <a:t>te financieren</a:t>
            </a:r>
          </a:p>
          <a:p>
            <a:pPr lvl="1"/>
            <a:r>
              <a:rPr lang="nl-NL" dirty="0"/>
              <a:t>model </a:t>
            </a:r>
            <a:r>
              <a:rPr lang="nl-NL" dirty="0">
                <a:sym typeface="Wingdings" panose="05000000000000000000" pitchFamily="2" charset="2"/>
              </a:rPr>
              <a:t>↔ praktijk:</a:t>
            </a:r>
            <a:br>
              <a:rPr lang="nl-NL" dirty="0">
                <a:sym typeface="Wingdings" panose="05000000000000000000" pitchFamily="2" charset="2"/>
              </a:rPr>
            </a:br>
            <a:r>
              <a:rPr lang="nl-NL" dirty="0"/>
              <a:t>bedrijven betalen geen investeringen uit eigen geld (omdat dat winst van de aandeelhouders was)</a:t>
            </a:r>
          </a:p>
          <a:p>
            <a:r>
              <a:rPr lang="nl-NL" sz="2000" dirty="0"/>
              <a:t>Bedrijven = ‘productiesector’ </a:t>
            </a:r>
            <a:br>
              <a:rPr lang="nl-NL" sz="2000" dirty="0"/>
            </a:br>
            <a:r>
              <a:rPr lang="nl-NL" sz="2000" dirty="0"/>
              <a:t>dus inkomende pijl is de opdracht tot produceren (door ander bedrijf)</a:t>
            </a:r>
          </a:p>
          <a:p>
            <a:r>
              <a:rPr lang="nl-NL" sz="2000" b="1" dirty="0">
                <a:solidFill>
                  <a:srgbClr val="C00000"/>
                </a:solidFill>
              </a:rPr>
              <a:t>Vervangingsinvesteringen (</a:t>
            </a:r>
            <a:r>
              <a:rPr lang="nl-NL" sz="2000" b="1" dirty="0" err="1">
                <a:solidFill>
                  <a:srgbClr val="C00000"/>
                </a:solidFill>
              </a:rPr>
              <a:t>I</a:t>
            </a:r>
            <a:r>
              <a:rPr lang="nl-NL" sz="2000" b="1" baseline="-25000" dirty="0" err="1">
                <a:solidFill>
                  <a:srgbClr val="C00000"/>
                </a:solidFill>
              </a:rPr>
              <a:t>v</a:t>
            </a:r>
            <a:r>
              <a:rPr lang="nl-NL" sz="2000" b="1" dirty="0">
                <a:solidFill>
                  <a:srgbClr val="C00000"/>
                </a:solidFill>
              </a:rPr>
              <a:t>) </a:t>
            </a:r>
            <a:r>
              <a:rPr lang="nl-NL" sz="2000" dirty="0"/>
              <a:t>worden betaald uit afschrijvingen</a:t>
            </a:r>
          </a:p>
          <a:p>
            <a:endParaRPr lang="nl-NL" sz="2000" dirty="0"/>
          </a:p>
        </p:txBody>
      </p:sp>
      <p:cxnSp>
        <p:nvCxnSpPr>
          <p:cNvPr id="20" name="Gebogen verbindingslijn 6">
            <a:extLst>
              <a:ext uri="{FF2B5EF4-FFF2-40B4-BE49-F238E27FC236}">
                <a16:creationId xmlns:a16="http://schemas.microsoft.com/office/drawing/2014/main" id="{8F2DEA93-9E58-44F7-BE93-B63E1803C8EF}"/>
              </a:ext>
            </a:extLst>
          </p:cNvPr>
          <p:cNvCxnSpPr>
            <a:cxnSpLocks/>
            <a:stCxn id="33" idx="1"/>
            <a:endCxn id="24" idx="1"/>
          </p:cNvCxnSpPr>
          <p:nvPr/>
        </p:nvCxnSpPr>
        <p:spPr>
          <a:xfrm rot="10800000">
            <a:off x="1415672" y="2204596"/>
            <a:ext cx="12700" cy="3114328"/>
          </a:xfrm>
          <a:prstGeom prst="bentConnector3">
            <a:avLst>
              <a:gd name="adj1" fmla="val 3909094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Gebogen verbindingslijn 7">
            <a:extLst>
              <a:ext uri="{FF2B5EF4-FFF2-40B4-BE49-F238E27FC236}">
                <a16:creationId xmlns:a16="http://schemas.microsoft.com/office/drawing/2014/main" id="{C5653849-A574-4055-B255-57F81EAF591C}"/>
              </a:ext>
            </a:extLst>
          </p:cNvPr>
          <p:cNvCxnSpPr>
            <a:cxnSpLocks/>
            <a:stCxn id="24" idx="3"/>
            <a:endCxn id="33" idx="3"/>
          </p:cNvCxnSpPr>
          <p:nvPr/>
        </p:nvCxnSpPr>
        <p:spPr>
          <a:xfrm flipH="1">
            <a:off x="3143672" y="2204596"/>
            <a:ext cx="190" cy="3114328"/>
          </a:xfrm>
          <a:prstGeom prst="bentConnector3">
            <a:avLst>
              <a:gd name="adj1" fmla="val -178651053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kstvak 21">
            <a:extLst>
              <a:ext uri="{FF2B5EF4-FFF2-40B4-BE49-F238E27FC236}">
                <a16:creationId xmlns:a16="http://schemas.microsoft.com/office/drawing/2014/main" id="{9D5B0ADB-F01C-49E2-A617-619D030432AA}"/>
              </a:ext>
            </a:extLst>
          </p:cNvPr>
          <p:cNvSpPr txBox="1"/>
          <p:nvPr/>
        </p:nvSpPr>
        <p:spPr>
          <a:xfrm>
            <a:off x="3419457" y="2655580"/>
            <a:ext cx="425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C</a:t>
            </a:r>
            <a:endParaRPr lang="nl-NL" sz="1600" b="1" baseline="-25000" dirty="0"/>
          </a:p>
        </p:txBody>
      </p:sp>
      <p:sp>
        <p:nvSpPr>
          <p:cNvPr id="23" name="Rechthoek 22">
            <a:extLst>
              <a:ext uri="{FF2B5EF4-FFF2-40B4-BE49-F238E27FC236}">
                <a16:creationId xmlns:a16="http://schemas.microsoft.com/office/drawing/2014/main" id="{9CE83857-1032-4FC5-8AB2-89B1B71AB4D4}"/>
              </a:ext>
            </a:extLst>
          </p:cNvPr>
          <p:cNvSpPr/>
          <p:nvPr/>
        </p:nvSpPr>
        <p:spPr>
          <a:xfrm>
            <a:off x="1638022" y="3599760"/>
            <a:ext cx="1296000" cy="324000"/>
          </a:xfrm>
          <a:prstGeom prst="rect">
            <a:avLst/>
          </a:prstGeom>
          <a:solidFill>
            <a:srgbClr val="A7D79D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“banken”</a:t>
            </a:r>
          </a:p>
        </p:txBody>
      </p:sp>
      <p:sp>
        <p:nvSpPr>
          <p:cNvPr id="24" name="Rechthoek 23">
            <a:extLst>
              <a:ext uri="{FF2B5EF4-FFF2-40B4-BE49-F238E27FC236}">
                <a16:creationId xmlns:a16="http://schemas.microsoft.com/office/drawing/2014/main" id="{38782049-F366-46E5-9AF8-18C3567AA3B0}"/>
              </a:ext>
            </a:extLst>
          </p:cNvPr>
          <p:cNvSpPr/>
          <p:nvPr/>
        </p:nvSpPr>
        <p:spPr>
          <a:xfrm>
            <a:off x="1415672" y="2042596"/>
            <a:ext cx="1728190" cy="324000"/>
          </a:xfrm>
          <a:prstGeom prst="rect">
            <a:avLst/>
          </a:prstGeom>
          <a:solidFill>
            <a:srgbClr val="51A04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gezinnen</a:t>
            </a:r>
            <a:endParaRPr lang="nl-NL" sz="1400" b="1" dirty="0">
              <a:solidFill>
                <a:schemeClr val="tx1"/>
              </a:solidFill>
            </a:endParaRPr>
          </a:p>
        </p:txBody>
      </p:sp>
      <p:cxnSp>
        <p:nvCxnSpPr>
          <p:cNvPr id="26" name="Rechte verbindingslijn met pijl 25">
            <a:extLst>
              <a:ext uri="{FF2B5EF4-FFF2-40B4-BE49-F238E27FC236}">
                <a16:creationId xmlns:a16="http://schemas.microsoft.com/office/drawing/2014/main" id="{5917D872-BE24-449F-A96B-1D4B5EEE7BDA}"/>
              </a:ext>
            </a:extLst>
          </p:cNvPr>
          <p:cNvCxnSpPr>
            <a:cxnSpLocks/>
            <a:stCxn id="24" idx="2"/>
            <a:endCxn id="23" idx="0"/>
          </p:cNvCxnSpPr>
          <p:nvPr/>
        </p:nvCxnSpPr>
        <p:spPr>
          <a:xfrm>
            <a:off x="2279767" y="2366596"/>
            <a:ext cx="6255" cy="12331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Rechte verbindingslijn met pijl 26">
            <a:extLst>
              <a:ext uri="{FF2B5EF4-FFF2-40B4-BE49-F238E27FC236}">
                <a16:creationId xmlns:a16="http://schemas.microsoft.com/office/drawing/2014/main" id="{BEB004D8-E7CB-47A6-998A-62B71169F745}"/>
              </a:ext>
            </a:extLst>
          </p:cNvPr>
          <p:cNvCxnSpPr>
            <a:cxnSpLocks/>
            <a:stCxn id="23" idx="2"/>
            <a:endCxn id="33" idx="0"/>
          </p:cNvCxnSpPr>
          <p:nvPr/>
        </p:nvCxnSpPr>
        <p:spPr>
          <a:xfrm flipH="1">
            <a:off x="2279672" y="3923760"/>
            <a:ext cx="6350" cy="12331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Tekstvak 27">
            <a:extLst>
              <a:ext uri="{FF2B5EF4-FFF2-40B4-BE49-F238E27FC236}">
                <a16:creationId xmlns:a16="http://schemas.microsoft.com/office/drawing/2014/main" id="{FA2ADA77-108F-4E49-BD06-B18E9F22998C}"/>
              </a:ext>
            </a:extLst>
          </p:cNvPr>
          <p:cNvSpPr txBox="1"/>
          <p:nvPr/>
        </p:nvSpPr>
        <p:spPr>
          <a:xfrm>
            <a:off x="2271719" y="2655580"/>
            <a:ext cx="3449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S</a:t>
            </a:r>
            <a:endParaRPr lang="nl-NL" sz="1600" b="1" baseline="-25000" dirty="0"/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F3C02ECA-972A-4CC6-B72B-A570862FD3E1}"/>
              </a:ext>
            </a:extLst>
          </p:cNvPr>
          <p:cNvSpPr txBox="1"/>
          <p:nvPr/>
        </p:nvSpPr>
        <p:spPr>
          <a:xfrm>
            <a:off x="2271719" y="3983935"/>
            <a:ext cx="394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I</a:t>
            </a:r>
            <a:r>
              <a:rPr lang="nl-NL" sz="2000" b="1" baseline="-25000" dirty="0"/>
              <a:t>n</a:t>
            </a:r>
            <a:endParaRPr lang="nl-NL" sz="1600" b="1" baseline="-25000" dirty="0"/>
          </a:p>
        </p:txBody>
      </p:sp>
      <p:sp>
        <p:nvSpPr>
          <p:cNvPr id="33" name="Rechthoek 32">
            <a:extLst>
              <a:ext uri="{FF2B5EF4-FFF2-40B4-BE49-F238E27FC236}">
                <a16:creationId xmlns:a16="http://schemas.microsoft.com/office/drawing/2014/main" id="{B0C74875-C4DE-47ED-A0FC-61F0273D42AB}"/>
              </a:ext>
            </a:extLst>
          </p:cNvPr>
          <p:cNvSpPr/>
          <p:nvPr/>
        </p:nvSpPr>
        <p:spPr>
          <a:xfrm>
            <a:off x="1415672" y="5156924"/>
            <a:ext cx="1728000" cy="324000"/>
          </a:xfrm>
          <a:prstGeom prst="rect">
            <a:avLst/>
          </a:prstGeom>
          <a:solidFill>
            <a:srgbClr val="51A04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bedrijven</a:t>
            </a:r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B38F6788-2437-43F5-AFE5-03533137F552}"/>
              </a:ext>
            </a:extLst>
          </p:cNvPr>
          <p:cNvSpPr txBox="1"/>
          <p:nvPr/>
        </p:nvSpPr>
        <p:spPr>
          <a:xfrm>
            <a:off x="915214" y="2655580"/>
            <a:ext cx="498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err="1"/>
              <a:t>Y</a:t>
            </a:r>
            <a:r>
              <a:rPr lang="nl-NL" sz="2000" b="1" baseline="-25000" dirty="0" err="1"/>
              <a:t>n</a:t>
            </a:r>
            <a:endParaRPr lang="nl-NL" sz="1600" b="1" baseline="-25000" dirty="0"/>
          </a:p>
        </p:txBody>
      </p:sp>
      <p:sp>
        <p:nvSpPr>
          <p:cNvPr id="35" name="Vrije vorm: vorm 34">
            <a:extLst>
              <a:ext uri="{FF2B5EF4-FFF2-40B4-BE49-F238E27FC236}">
                <a16:creationId xmlns:a16="http://schemas.microsoft.com/office/drawing/2014/main" id="{FA871DDB-B822-4437-8DCE-4071558ECD11}"/>
              </a:ext>
            </a:extLst>
          </p:cNvPr>
          <p:cNvSpPr/>
          <p:nvPr/>
        </p:nvSpPr>
        <p:spPr>
          <a:xfrm flipV="1">
            <a:off x="1807023" y="4780578"/>
            <a:ext cx="908488" cy="376346"/>
          </a:xfrm>
          <a:custGeom>
            <a:avLst/>
            <a:gdLst>
              <a:gd name="connsiteX0" fmla="*/ 618837 w 618837"/>
              <a:gd name="connsiteY0" fmla="*/ 0 h 341745"/>
              <a:gd name="connsiteX1" fmla="*/ 618837 w 618837"/>
              <a:gd name="connsiteY1" fmla="*/ 341745 h 341745"/>
              <a:gd name="connsiteX2" fmla="*/ 0 w 618837"/>
              <a:gd name="connsiteY2" fmla="*/ 341745 h 341745"/>
              <a:gd name="connsiteX3" fmla="*/ 0 w 618837"/>
              <a:gd name="connsiteY3" fmla="*/ 18472 h 3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8837" h="341745">
                <a:moveTo>
                  <a:pt x="618837" y="0"/>
                </a:moveTo>
                <a:lnTo>
                  <a:pt x="618837" y="341745"/>
                </a:lnTo>
                <a:lnTo>
                  <a:pt x="0" y="341745"/>
                </a:lnTo>
                <a:lnTo>
                  <a:pt x="0" y="18472"/>
                </a:lnTo>
              </a:path>
            </a:pathLst>
          </a:custGeom>
          <a:noFill/>
          <a:ln>
            <a:prstDash val="dash"/>
            <a:tailEnd type="arrow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36" name="Tekstvak 35">
            <a:extLst>
              <a:ext uri="{FF2B5EF4-FFF2-40B4-BE49-F238E27FC236}">
                <a16:creationId xmlns:a16="http://schemas.microsoft.com/office/drawing/2014/main" id="{722F6DDD-374A-4FA7-98C1-DADB7095A8EE}"/>
              </a:ext>
            </a:extLst>
          </p:cNvPr>
          <p:cNvSpPr txBox="1"/>
          <p:nvPr/>
        </p:nvSpPr>
        <p:spPr>
          <a:xfrm>
            <a:off x="2698506" y="4598063"/>
            <a:ext cx="4251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dirty="0"/>
              <a:t>A</a:t>
            </a:r>
            <a:endParaRPr lang="nl-NL" sz="1600" b="1" baseline="-25000" dirty="0"/>
          </a:p>
        </p:txBody>
      </p:sp>
      <p:sp>
        <p:nvSpPr>
          <p:cNvPr id="37" name="Tekstvak 36">
            <a:extLst>
              <a:ext uri="{FF2B5EF4-FFF2-40B4-BE49-F238E27FC236}">
                <a16:creationId xmlns:a16="http://schemas.microsoft.com/office/drawing/2014/main" id="{2C513C65-7FA5-4614-98CF-E92E5A77F1E5}"/>
              </a:ext>
            </a:extLst>
          </p:cNvPr>
          <p:cNvSpPr txBox="1"/>
          <p:nvPr/>
        </p:nvSpPr>
        <p:spPr>
          <a:xfrm>
            <a:off x="1414852" y="4582463"/>
            <a:ext cx="4251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600" b="1" dirty="0" err="1"/>
              <a:t>I</a:t>
            </a:r>
            <a:r>
              <a:rPr lang="nl-NL" sz="1600" b="1" baseline="-25000" dirty="0" err="1"/>
              <a:t>v</a:t>
            </a:r>
            <a:endParaRPr lang="nl-NL" sz="1600" b="1" baseline="-25000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BE13BFE8-479C-4DAD-8C3E-D6014881BC60}"/>
              </a:ext>
            </a:extLst>
          </p:cNvPr>
          <p:cNvSpPr txBox="1"/>
          <p:nvPr/>
        </p:nvSpPr>
        <p:spPr>
          <a:xfrm>
            <a:off x="180188" y="6344756"/>
            <a:ext cx="54617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“banken” = financiële instellingen / vermogensmarkt</a:t>
            </a:r>
          </a:p>
        </p:txBody>
      </p:sp>
    </p:spTree>
    <p:extLst>
      <p:ext uri="{BB962C8B-B14F-4D97-AF65-F5344CB8AC3E}">
        <p14:creationId xmlns:p14="http://schemas.microsoft.com/office/powerpoint/2010/main" val="90133992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2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8" grpId="0"/>
      <p:bldP spid="32" grpId="0"/>
      <p:bldP spid="35" grpId="0" animBg="1"/>
      <p:bldP spid="36" grpId="0"/>
      <p:bldP spid="37" grpId="0"/>
      <p:bldP spid="4" grpId="0"/>
      <p:bldP spid="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BF9679-8042-4FB2-87BD-E4F0A0F07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Nationale rekeningen</a:t>
            </a:r>
            <a:br>
              <a:rPr lang="nl-NL" dirty="0"/>
            </a:br>
            <a:r>
              <a:rPr lang="nl-NL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 nationale boekhouding</a:t>
            </a:r>
            <a:endParaRPr lang="nl-NL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7" name="Gebogen verbindingslijn 6">
            <a:extLst>
              <a:ext uri="{FF2B5EF4-FFF2-40B4-BE49-F238E27FC236}">
                <a16:creationId xmlns:a16="http://schemas.microsoft.com/office/drawing/2014/main" id="{4326A071-4614-4494-B406-FBEF68903D9A}"/>
              </a:ext>
            </a:extLst>
          </p:cNvPr>
          <p:cNvCxnSpPr>
            <a:cxnSpLocks/>
            <a:stCxn id="6" idx="1"/>
            <a:endCxn id="5" idx="1"/>
          </p:cNvCxnSpPr>
          <p:nvPr/>
        </p:nvCxnSpPr>
        <p:spPr>
          <a:xfrm rot="10800000">
            <a:off x="1415672" y="2204596"/>
            <a:ext cx="12700" cy="3114328"/>
          </a:xfrm>
          <a:prstGeom prst="bentConnector3">
            <a:avLst>
              <a:gd name="adj1" fmla="val 3909094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Gebogen verbindingslijn 7">
            <a:extLst>
              <a:ext uri="{FF2B5EF4-FFF2-40B4-BE49-F238E27FC236}">
                <a16:creationId xmlns:a16="http://schemas.microsoft.com/office/drawing/2014/main" id="{1496FE94-6A27-4C4E-9EE0-A72699BA336D}"/>
              </a:ext>
            </a:extLst>
          </p:cNvPr>
          <p:cNvCxnSpPr>
            <a:cxnSpLocks/>
            <a:stCxn id="5" idx="3"/>
            <a:endCxn id="6" idx="3"/>
          </p:cNvCxnSpPr>
          <p:nvPr/>
        </p:nvCxnSpPr>
        <p:spPr>
          <a:xfrm flipH="1">
            <a:off x="3143672" y="2204596"/>
            <a:ext cx="190" cy="3114328"/>
          </a:xfrm>
          <a:prstGeom prst="bentConnector3">
            <a:avLst>
              <a:gd name="adj1" fmla="val -178651053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kstvak 9">
            <a:extLst>
              <a:ext uri="{FF2B5EF4-FFF2-40B4-BE49-F238E27FC236}">
                <a16:creationId xmlns:a16="http://schemas.microsoft.com/office/drawing/2014/main" id="{B04236F9-521A-4CBB-BFA0-65D3C1AED08D}"/>
              </a:ext>
            </a:extLst>
          </p:cNvPr>
          <p:cNvSpPr txBox="1"/>
          <p:nvPr/>
        </p:nvSpPr>
        <p:spPr>
          <a:xfrm>
            <a:off x="3419457" y="2655580"/>
            <a:ext cx="425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C</a:t>
            </a:r>
            <a:endParaRPr lang="nl-NL" sz="1600" b="1" baseline="-25000" dirty="0"/>
          </a:p>
        </p:txBody>
      </p:sp>
      <p:sp>
        <p:nvSpPr>
          <p:cNvPr id="29" name="Rechthoek 28">
            <a:extLst>
              <a:ext uri="{FF2B5EF4-FFF2-40B4-BE49-F238E27FC236}">
                <a16:creationId xmlns:a16="http://schemas.microsoft.com/office/drawing/2014/main" id="{5AB164C1-1C2F-4615-8859-F6A6D01D7BC3}"/>
              </a:ext>
            </a:extLst>
          </p:cNvPr>
          <p:cNvSpPr/>
          <p:nvPr/>
        </p:nvSpPr>
        <p:spPr>
          <a:xfrm>
            <a:off x="1638022" y="3599760"/>
            <a:ext cx="1296000" cy="324000"/>
          </a:xfrm>
          <a:prstGeom prst="rect">
            <a:avLst/>
          </a:prstGeom>
          <a:solidFill>
            <a:srgbClr val="A7D79D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banken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3AF6AC8B-0834-42D1-81AE-9FA9A6C0C09C}"/>
              </a:ext>
            </a:extLst>
          </p:cNvPr>
          <p:cNvSpPr/>
          <p:nvPr/>
        </p:nvSpPr>
        <p:spPr>
          <a:xfrm>
            <a:off x="1415672" y="2042596"/>
            <a:ext cx="1728190" cy="324000"/>
          </a:xfrm>
          <a:prstGeom prst="rect">
            <a:avLst/>
          </a:prstGeom>
          <a:solidFill>
            <a:srgbClr val="51A04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gezinnen</a:t>
            </a:r>
            <a:endParaRPr lang="nl-NL" sz="1400" b="1" dirty="0">
              <a:solidFill>
                <a:schemeClr val="tx1"/>
              </a:solidFill>
            </a:endParaRPr>
          </a:p>
        </p:txBody>
      </p:sp>
      <p:cxnSp>
        <p:nvCxnSpPr>
          <p:cNvPr id="16" name="Rechte verbindingslijn met pijl 15">
            <a:extLst>
              <a:ext uri="{FF2B5EF4-FFF2-40B4-BE49-F238E27FC236}">
                <a16:creationId xmlns:a16="http://schemas.microsoft.com/office/drawing/2014/main" id="{08268B23-9C90-4BD6-B219-CEC15C325BC2}"/>
              </a:ext>
            </a:extLst>
          </p:cNvPr>
          <p:cNvCxnSpPr>
            <a:cxnSpLocks/>
            <a:stCxn id="5" idx="2"/>
            <a:endCxn id="29" idx="0"/>
          </p:cNvCxnSpPr>
          <p:nvPr/>
        </p:nvCxnSpPr>
        <p:spPr>
          <a:xfrm>
            <a:off x="2279767" y="2366596"/>
            <a:ext cx="6255" cy="12331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Rechte verbindingslijn met pijl 16">
            <a:extLst>
              <a:ext uri="{FF2B5EF4-FFF2-40B4-BE49-F238E27FC236}">
                <a16:creationId xmlns:a16="http://schemas.microsoft.com/office/drawing/2014/main" id="{A0C25FFD-605F-4D19-9F2C-555DDBE861F1}"/>
              </a:ext>
            </a:extLst>
          </p:cNvPr>
          <p:cNvCxnSpPr>
            <a:cxnSpLocks/>
            <a:stCxn id="29" idx="2"/>
            <a:endCxn id="6" idx="0"/>
          </p:cNvCxnSpPr>
          <p:nvPr/>
        </p:nvCxnSpPr>
        <p:spPr>
          <a:xfrm flipH="1">
            <a:off x="2279672" y="3923760"/>
            <a:ext cx="6350" cy="12331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kstvak 17">
            <a:extLst>
              <a:ext uri="{FF2B5EF4-FFF2-40B4-BE49-F238E27FC236}">
                <a16:creationId xmlns:a16="http://schemas.microsoft.com/office/drawing/2014/main" id="{653A5E28-E63D-4C09-B071-191E2287FDD2}"/>
              </a:ext>
            </a:extLst>
          </p:cNvPr>
          <p:cNvSpPr txBox="1"/>
          <p:nvPr/>
        </p:nvSpPr>
        <p:spPr>
          <a:xfrm>
            <a:off x="2271719" y="2655580"/>
            <a:ext cx="3449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S</a:t>
            </a:r>
            <a:endParaRPr lang="nl-NL" sz="1600" b="1" baseline="-25000" dirty="0"/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58DEC7AD-59BA-4F89-986F-0CB0FCEF66B5}"/>
              </a:ext>
            </a:extLst>
          </p:cNvPr>
          <p:cNvSpPr txBox="1"/>
          <p:nvPr/>
        </p:nvSpPr>
        <p:spPr>
          <a:xfrm>
            <a:off x="2271719" y="3983935"/>
            <a:ext cx="394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I</a:t>
            </a:r>
            <a:r>
              <a:rPr lang="nl-NL" sz="2000" b="1" baseline="-25000" dirty="0"/>
              <a:t>n</a:t>
            </a:r>
            <a:endParaRPr lang="nl-NL" sz="1600" b="1" baseline="-25000" dirty="0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719FD858-8EB1-4BCC-8FE5-0B85BD69EC43}"/>
              </a:ext>
            </a:extLst>
          </p:cNvPr>
          <p:cNvSpPr/>
          <p:nvPr/>
        </p:nvSpPr>
        <p:spPr>
          <a:xfrm>
            <a:off x="1415672" y="5156924"/>
            <a:ext cx="1728000" cy="324000"/>
          </a:xfrm>
          <a:prstGeom prst="rect">
            <a:avLst/>
          </a:prstGeom>
          <a:solidFill>
            <a:srgbClr val="51A04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bedrijven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1DB8A731-B8DA-4B35-801A-0E65BA5CBDFE}"/>
              </a:ext>
            </a:extLst>
          </p:cNvPr>
          <p:cNvSpPr txBox="1"/>
          <p:nvPr/>
        </p:nvSpPr>
        <p:spPr>
          <a:xfrm>
            <a:off x="915214" y="2655580"/>
            <a:ext cx="498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err="1"/>
              <a:t>Y</a:t>
            </a:r>
            <a:r>
              <a:rPr lang="nl-NL" sz="2000" b="1" baseline="-25000" dirty="0" err="1"/>
              <a:t>n</a:t>
            </a:r>
            <a:endParaRPr lang="nl-NL" sz="1600" b="1" baseline="-25000" dirty="0"/>
          </a:p>
        </p:txBody>
      </p:sp>
      <p:sp>
        <p:nvSpPr>
          <p:cNvPr id="25" name="Vrije vorm: vorm 24">
            <a:extLst>
              <a:ext uri="{FF2B5EF4-FFF2-40B4-BE49-F238E27FC236}">
                <a16:creationId xmlns:a16="http://schemas.microsoft.com/office/drawing/2014/main" id="{F64418CB-2E3F-4795-B4BB-9676FFDA6331}"/>
              </a:ext>
            </a:extLst>
          </p:cNvPr>
          <p:cNvSpPr/>
          <p:nvPr/>
        </p:nvSpPr>
        <p:spPr>
          <a:xfrm flipV="1">
            <a:off x="1807023" y="4780578"/>
            <a:ext cx="908488" cy="376346"/>
          </a:xfrm>
          <a:custGeom>
            <a:avLst/>
            <a:gdLst>
              <a:gd name="connsiteX0" fmla="*/ 618837 w 618837"/>
              <a:gd name="connsiteY0" fmla="*/ 0 h 341745"/>
              <a:gd name="connsiteX1" fmla="*/ 618837 w 618837"/>
              <a:gd name="connsiteY1" fmla="*/ 341745 h 341745"/>
              <a:gd name="connsiteX2" fmla="*/ 0 w 618837"/>
              <a:gd name="connsiteY2" fmla="*/ 341745 h 341745"/>
              <a:gd name="connsiteX3" fmla="*/ 0 w 618837"/>
              <a:gd name="connsiteY3" fmla="*/ 18472 h 3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8837" h="341745">
                <a:moveTo>
                  <a:pt x="618837" y="0"/>
                </a:moveTo>
                <a:lnTo>
                  <a:pt x="618837" y="341745"/>
                </a:lnTo>
                <a:lnTo>
                  <a:pt x="0" y="341745"/>
                </a:lnTo>
                <a:lnTo>
                  <a:pt x="0" y="18472"/>
                </a:lnTo>
              </a:path>
            </a:pathLst>
          </a:custGeom>
          <a:noFill/>
          <a:ln>
            <a:prstDash val="dash"/>
            <a:tailEnd type="arrow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FB7F787C-6585-49A0-8121-B1A399CCC4CA}"/>
              </a:ext>
            </a:extLst>
          </p:cNvPr>
          <p:cNvSpPr txBox="1"/>
          <p:nvPr/>
        </p:nvSpPr>
        <p:spPr>
          <a:xfrm>
            <a:off x="2698506" y="4598063"/>
            <a:ext cx="4251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dirty="0"/>
              <a:t>A</a:t>
            </a:r>
            <a:endParaRPr lang="nl-NL" sz="1600" b="1" baseline="-25000" dirty="0"/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543229C9-01B5-4207-A06C-3B77D6803E3D}"/>
              </a:ext>
            </a:extLst>
          </p:cNvPr>
          <p:cNvSpPr txBox="1"/>
          <p:nvPr/>
        </p:nvSpPr>
        <p:spPr>
          <a:xfrm>
            <a:off x="1414852" y="4582463"/>
            <a:ext cx="4251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600" b="1" dirty="0" err="1"/>
              <a:t>I</a:t>
            </a:r>
            <a:r>
              <a:rPr lang="nl-NL" sz="1600" b="1" baseline="-25000" dirty="0" err="1"/>
              <a:t>v</a:t>
            </a:r>
            <a:endParaRPr lang="nl-NL" sz="1600" b="1" baseline="-25000" dirty="0"/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5DEC173B-D143-4035-92B0-C6EB13B497D9}"/>
              </a:ext>
            </a:extLst>
          </p:cNvPr>
          <p:cNvSpPr txBox="1"/>
          <p:nvPr/>
        </p:nvSpPr>
        <p:spPr>
          <a:xfrm>
            <a:off x="7079293" y="1634458"/>
            <a:ext cx="2610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Nationale rekeningen</a:t>
            </a:r>
          </a:p>
        </p:txBody>
      </p:sp>
      <p:cxnSp>
        <p:nvCxnSpPr>
          <p:cNvPr id="20" name="Rechte verbindingslijn 19">
            <a:extLst>
              <a:ext uri="{FF2B5EF4-FFF2-40B4-BE49-F238E27FC236}">
                <a16:creationId xmlns:a16="http://schemas.microsoft.com/office/drawing/2014/main" id="{802D12E1-841D-4EB7-BE99-DABCCC291A7E}"/>
              </a:ext>
            </a:extLst>
          </p:cNvPr>
          <p:cNvCxnSpPr/>
          <p:nvPr/>
        </p:nvCxnSpPr>
        <p:spPr>
          <a:xfrm>
            <a:off x="6161030" y="2392634"/>
            <a:ext cx="468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chte verbindingslijn 31">
            <a:extLst>
              <a:ext uri="{FF2B5EF4-FFF2-40B4-BE49-F238E27FC236}">
                <a16:creationId xmlns:a16="http://schemas.microsoft.com/office/drawing/2014/main" id="{78E7E363-6264-48E0-9E45-E7294D95625E}"/>
              </a:ext>
            </a:extLst>
          </p:cNvPr>
          <p:cNvCxnSpPr>
            <a:cxnSpLocks/>
          </p:cNvCxnSpPr>
          <p:nvPr/>
        </p:nvCxnSpPr>
        <p:spPr>
          <a:xfrm>
            <a:off x="8505716" y="2392634"/>
            <a:ext cx="0" cy="72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kstvak 22">
            <a:extLst>
              <a:ext uri="{FF2B5EF4-FFF2-40B4-BE49-F238E27FC236}">
                <a16:creationId xmlns:a16="http://schemas.microsoft.com/office/drawing/2014/main" id="{EE0F35D1-C16B-4A98-BC33-E68D7A825F9F}"/>
              </a:ext>
            </a:extLst>
          </p:cNvPr>
          <p:cNvSpPr txBox="1"/>
          <p:nvPr/>
        </p:nvSpPr>
        <p:spPr>
          <a:xfrm>
            <a:off x="8009549" y="2123980"/>
            <a:ext cx="9829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dirty="0"/>
              <a:t>gezinnen</a:t>
            </a:r>
          </a:p>
        </p:txBody>
      </p:sp>
      <p:cxnSp>
        <p:nvCxnSpPr>
          <p:cNvPr id="36" name="Rechte verbindingslijn 35">
            <a:extLst>
              <a:ext uri="{FF2B5EF4-FFF2-40B4-BE49-F238E27FC236}">
                <a16:creationId xmlns:a16="http://schemas.microsoft.com/office/drawing/2014/main" id="{2D7228D8-B9E8-4569-B57D-F2EC011F28BF}"/>
              </a:ext>
            </a:extLst>
          </p:cNvPr>
          <p:cNvCxnSpPr/>
          <p:nvPr/>
        </p:nvCxnSpPr>
        <p:spPr>
          <a:xfrm>
            <a:off x="6161030" y="3535806"/>
            <a:ext cx="468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echte verbindingslijn 36">
            <a:extLst>
              <a:ext uri="{FF2B5EF4-FFF2-40B4-BE49-F238E27FC236}">
                <a16:creationId xmlns:a16="http://schemas.microsoft.com/office/drawing/2014/main" id="{07364301-BFD9-494F-B53A-AAE37D9E1E95}"/>
              </a:ext>
            </a:extLst>
          </p:cNvPr>
          <p:cNvCxnSpPr>
            <a:cxnSpLocks/>
          </p:cNvCxnSpPr>
          <p:nvPr/>
        </p:nvCxnSpPr>
        <p:spPr>
          <a:xfrm>
            <a:off x="8505716" y="3535806"/>
            <a:ext cx="0" cy="72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kstvak 37">
            <a:extLst>
              <a:ext uri="{FF2B5EF4-FFF2-40B4-BE49-F238E27FC236}">
                <a16:creationId xmlns:a16="http://schemas.microsoft.com/office/drawing/2014/main" id="{9BC63BA1-16D0-43DC-BFD9-B29157B6D99A}"/>
              </a:ext>
            </a:extLst>
          </p:cNvPr>
          <p:cNvSpPr txBox="1"/>
          <p:nvPr/>
        </p:nvSpPr>
        <p:spPr>
          <a:xfrm>
            <a:off x="8009549" y="3268816"/>
            <a:ext cx="1008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dirty="0"/>
              <a:t>bedrijven</a:t>
            </a:r>
          </a:p>
        </p:txBody>
      </p:sp>
      <p:cxnSp>
        <p:nvCxnSpPr>
          <p:cNvPr id="39" name="Rechte verbindingslijn 38">
            <a:extLst>
              <a:ext uri="{FF2B5EF4-FFF2-40B4-BE49-F238E27FC236}">
                <a16:creationId xmlns:a16="http://schemas.microsoft.com/office/drawing/2014/main" id="{34C45565-CF92-47D3-9E1F-6CE9844DBD26}"/>
              </a:ext>
            </a:extLst>
          </p:cNvPr>
          <p:cNvCxnSpPr/>
          <p:nvPr/>
        </p:nvCxnSpPr>
        <p:spPr>
          <a:xfrm>
            <a:off x="6161030" y="4674630"/>
            <a:ext cx="468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echte verbindingslijn 39">
            <a:extLst>
              <a:ext uri="{FF2B5EF4-FFF2-40B4-BE49-F238E27FC236}">
                <a16:creationId xmlns:a16="http://schemas.microsoft.com/office/drawing/2014/main" id="{E9B40339-09F7-4C67-AFF7-289683E139E3}"/>
              </a:ext>
            </a:extLst>
          </p:cNvPr>
          <p:cNvCxnSpPr>
            <a:cxnSpLocks/>
          </p:cNvCxnSpPr>
          <p:nvPr/>
        </p:nvCxnSpPr>
        <p:spPr>
          <a:xfrm>
            <a:off x="8505716" y="4674630"/>
            <a:ext cx="0" cy="72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kstvak 40">
            <a:extLst>
              <a:ext uri="{FF2B5EF4-FFF2-40B4-BE49-F238E27FC236}">
                <a16:creationId xmlns:a16="http://schemas.microsoft.com/office/drawing/2014/main" id="{D9395468-F5EB-4698-8C75-F3754EB22973}"/>
              </a:ext>
            </a:extLst>
          </p:cNvPr>
          <p:cNvSpPr txBox="1"/>
          <p:nvPr/>
        </p:nvSpPr>
        <p:spPr>
          <a:xfrm>
            <a:off x="8077553" y="4391718"/>
            <a:ext cx="8098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dirty="0"/>
              <a:t>banken</a:t>
            </a:r>
          </a:p>
        </p:txBody>
      </p:sp>
      <p:sp>
        <p:nvSpPr>
          <p:cNvPr id="42" name="Tekstvak 41">
            <a:extLst>
              <a:ext uri="{FF2B5EF4-FFF2-40B4-BE49-F238E27FC236}">
                <a16:creationId xmlns:a16="http://schemas.microsoft.com/office/drawing/2014/main" id="{5A9198FC-9276-4D4E-8C8A-D96BCE06F28C}"/>
              </a:ext>
            </a:extLst>
          </p:cNvPr>
          <p:cNvSpPr txBox="1"/>
          <p:nvPr/>
        </p:nvSpPr>
        <p:spPr>
          <a:xfrm>
            <a:off x="6055869" y="2141295"/>
            <a:ext cx="1470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Bestedingen (UIT)</a:t>
            </a:r>
            <a:endParaRPr lang="nl-NL" sz="1400" dirty="0"/>
          </a:p>
        </p:txBody>
      </p:sp>
      <p:sp>
        <p:nvSpPr>
          <p:cNvPr id="43" name="Tekstvak 42">
            <a:extLst>
              <a:ext uri="{FF2B5EF4-FFF2-40B4-BE49-F238E27FC236}">
                <a16:creationId xmlns:a16="http://schemas.microsoft.com/office/drawing/2014/main" id="{296282E9-9FD5-47CD-9EB2-9EF52604509D}"/>
              </a:ext>
            </a:extLst>
          </p:cNvPr>
          <p:cNvSpPr txBox="1"/>
          <p:nvPr/>
        </p:nvSpPr>
        <p:spPr>
          <a:xfrm>
            <a:off x="9750030" y="2139368"/>
            <a:ext cx="11047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Middelen (IN)</a:t>
            </a:r>
            <a:endParaRPr lang="nl-NL" sz="1400" dirty="0"/>
          </a:p>
        </p:txBody>
      </p:sp>
      <p:sp>
        <p:nvSpPr>
          <p:cNvPr id="44" name="Tekstvak 43">
            <a:extLst>
              <a:ext uri="{FF2B5EF4-FFF2-40B4-BE49-F238E27FC236}">
                <a16:creationId xmlns:a16="http://schemas.microsoft.com/office/drawing/2014/main" id="{4DDDD155-AA3A-4F89-869C-1571B0817187}"/>
              </a:ext>
            </a:extLst>
          </p:cNvPr>
          <p:cNvSpPr txBox="1"/>
          <p:nvPr/>
        </p:nvSpPr>
        <p:spPr>
          <a:xfrm>
            <a:off x="8443695" y="2376292"/>
            <a:ext cx="1402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beloning </a:t>
            </a:r>
            <a:r>
              <a:rPr lang="nl-NL" sz="1200" dirty="0" err="1"/>
              <a:t>prod.fac</a:t>
            </a:r>
            <a:r>
              <a:rPr lang="nl-NL" sz="1200" dirty="0"/>
              <a:t>.</a:t>
            </a:r>
            <a:endParaRPr lang="nl-NL" sz="1400" dirty="0"/>
          </a:p>
        </p:txBody>
      </p:sp>
      <p:sp>
        <p:nvSpPr>
          <p:cNvPr id="45" name="Tekstvak 44">
            <a:extLst>
              <a:ext uri="{FF2B5EF4-FFF2-40B4-BE49-F238E27FC236}">
                <a16:creationId xmlns:a16="http://schemas.microsoft.com/office/drawing/2014/main" id="{88C9983B-BF5F-4985-9470-585BBA41EFE3}"/>
              </a:ext>
            </a:extLst>
          </p:cNvPr>
          <p:cNvSpPr txBox="1"/>
          <p:nvPr/>
        </p:nvSpPr>
        <p:spPr>
          <a:xfrm>
            <a:off x="6089516" y="2376292"/>
            <a:ext cx="1760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particuliere consumptie</a:t>
            </a:r>
            <a:endParaRPr lang="nl-NL" sz="1400" dirty="0"/>
          </a:p>
        </p:txBody>
      </p:sp>
      <p:sp>
        <p:nvSpPr>
          <p:cNvPr id="46" name="Tekstvak 45">
            <a:extLst>
              <a:ext uri="{FF2B5EF4-FFF2-40B4-BE49-F238E27FC236}">
                <a16:creationId xmlns:a16="http://schemas.microsoft.com/office/drawing/2014/main" id="{F3DDF18D-7BC1-438B-B382-0B792EA982FE}"/>
              </a:ext>
            </a:extLst>
          </p:cNvPr>
          <p:cNvSpPr txBox="1"/>
          <p:nvPr/>
        </p:nvSpPr>
        <p:spPr>
          <a:xfrm>
            <a:off x="6089516" y="2567747"/>
            <a:ext cx="18181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particuliere besparingen</a:t>
            </a:r>
            <a:endParaRPr lang="nl-NL" sz="1400" dirty="0"/>
          </a:p>
        </p:txBody>
      </p:sp>
      <p:sp>
        <p:nvSpPr>
          <p:cNvPr id="47" name="Tekstvak 46">
            <a:extLst>
              <a:ext uri="{FF2B5EF4-FFF2-40B4-BE49-F238E27FC236}">
                <a16:creationId xmlns:a16="http://schemas.microsoft.com/office/drawing/2014/main" id="{E351CD3C-BB18-46B5-914F-C79571404E6A}"/>
              </a:ext>
            </a:extLst>
          </p:cNvPr>
          <p:cNvSpPr txBox="1"/>
          <p:nvPr/>
        </p:nvSpPr>
        <p:spPr>
          <a:xfrm>
            <a:off x="6089516" y="3516818"/>
            <a:ext cx="1402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beloning </a:t>
            </a:r>
            <a:r>
              <a:rPr lang="nl-NL" sz="1200" dirty="0" err="1"/>
              <a:t>prod.fac</a:t>
            </a:r>
            <a:r>
              <a:rPr lang="nl-NL" sz="1200" dirty="0"/>
              <a:t>.</a:t>
            </a:r>
            <a:endParaRPr lang="nl-NL" sz="1400" dirty="0"/>
          </a:p>
        </p:txBody>
      </p:sp>
      <p:sp>
        <p:nvSpPr>
          <p:cNvPr id="48" name="Tekstvak 47">
            <a:extLst>
              <a:ext uri="{FF2B5EF4-FFF2-40B4-BE49-F238E27FC236}">
                <a16:creationId xmlns:a16="http://schemas.microsoft.com/office/drawing/2014/main" id="{93D4DA8C-60C9-4234-9833-BFF80CE1F064}"/>
              </a:ext>
            </a:extLst>
          </p:cNvPr>
          <p:cNvSpPr txBox="1"/>
          <p:nvPr/>
        </p:nvSpPr>
        <p:spPr>
          <a:xfrm>
            <a:off x="6089516" y="3715095"/>
            <a:ext cx="1120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afschrijvingen</a:t>
            </a:r>
            <a:endParaRPr lang="nl-NL" sz="1400" dirty="0"/>
          </a:p>
        </p:txBody>
      </p:sp>
      <p:sp>
        <p:nvSpPr>
          <p:cNvPr id="49" name="Tekstvak 48">
            <a:extLst>
              <a:ext uri="{FF2B5EF4-FFF2-40B4-BE49-F238E27FC236}">
                <a16:creationId xmlns:a16="http://schemas.microsoft.com/office/drawing/2014/main" id="{72445F6A-DF9F-466D-91BD-2CAAA20422C2}"/>
              </a:ext>
            </a:extLst>
          </p:cNvPr>
          <p:cNvSpPr txBox="1"/>
          <p:nvPr/>
        </p:nvSpPr>
        <p:spPr>
          <a:xfrm>
            <a:off x="8443695" y="3516818"/>
            <a:ext cx="1760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particuliere consumptie</a:t>
            </a:r>
            <a:endParaRPr lang="nl-NL" sz="1400" dirty="0"/>
          </a:p>
        </p:txBody>
      </p:sp>
      <p:sp>
        <p:nvSpPr>
          <p:cNvPr id="50" name="Tekstvak 49">
            <a:extLst>
              <a:ext uri="{FF2B5EF4-FFF2-40B4-BE49-F238E27FC236}">
                <a16:creationId xmlns:a16="http://schemas.microsoft.com/office/drawing/2014/main" id="{6AB98639-185D-4A32-A5E7-640011A5D427}"/>
              </a:ext>
            </a:extLst>
          </p:cNvPr>
          <p:cNvSpPr txBox="1"/>
          <p:nvPr/>
        </p:nvSpPr>
        <p:spPr>
          <a:xfrm>
            <a:off x="8443695" y="3715095"/>
            <a:ext cx="1479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netto investeringen</a:t>
            </a:r>
            <a:endParaRPr lang="nl-NL" sz="1400" dirty="0"/>
          </a:p>
        </p:txBody>
      </p:sp>
      <p:sp>
        <p:nvSpPr>
          <p:cNvPr id="51" name="Tekstvak 50">
            <a:extLst>
              <a:ext uri="{FF2B5EF4-FFF2-40B4-BE49-F238E27FC236}">
                <a16:creationId xmlns:a16="http://schemas.microsoft.com/office/drawing/2014/main" id="{9D2B6555-64D2-41B2-871A-19DB73BD18BA}"/>
              </a:ext>
            </a:extLst>
          </p:cNvPr>
          <p:cNvSpPr txBox="1"/>
          <p:nvPr/>
        </p:nvSpPr>
        <p:spPr>
          <a:xfrm>
            <a:off x="8443695" y="3907159"/>
            <a:ext cx="19207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vervangingsinvesteringen</a:t>
            </a:r>
            <a:endParaRPr lang="nl-NL" sz="1400" dirty="0"/>
          </a:p>
        </p:txBody>
      </p:sp>
      <p:sp>
        <p:nvSpPr>
          <p:cNvPr id="52" name="Tekstvak 51">
            <a:extLst>
              <a:ext uri="{FF2B5EF4-FFF2-40B4-BE49-F238E27FC236}">
                <a16:creationId xmlns:a16="http://schemas.microsoft.com/office/drawing/2014/main" id="{526D387D-F8FB-4B62-9330-740B4703D728}"/>
              </a:ext>
            </a:extLst>
          </p:cNvPr>
          <p:cNvSpPr txBox="1"/>
          <p:nvPr/>
        </p:nvSpPr>
        <p:spPr>
          <a:xfrm>
            <a:off x="6089516" y="4652222"/>
            <a:ext cx="1479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netto investeringen</a:t>
            </a:r>
            <a:endParaRPr lang="nl-NL" sz="1400" dirty="0"/>
          </a:p>
        </p:txBody>
      </p:sp>
      <p:sp>
        <p:nvSpPr>
          <p:cNvPr id="53" name="Tekstvak 52">
            <a:extLst>
              <a:ext uri="{FF2B5EF4-FFF2-40B4-BE49-F238E27FC236}">
                <a16:creationId xmlns:a16="http://schemas.microsoft.com/office/drawing/2014/main" id="{3210DA99-CCD8-4343-87E5-5E6C8BE530C1}"/>
              </a:ext>
            </a:extLst>
          </p:cNvPr>
          <p:cNvSpPr txBox="1"/>
          <p:nvPr/>
        </p:nvSpPr>
        <p:spPr>
          <a:xfrm>
            <a:off x="6089516" y="4844286"/>
            <a:ext cx="19207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vervangingsinvesteringen</a:t>
            </a:r>
            <a:endParaRPr lang="nl-NL" sz="1400" dirty="0"/>
          </a:p>
        </p:txBody>
      </p:sp>
      <p:sp>
        <p:nvSpPr>
          <p:cNvPr id="54" name="Tekstvak 53">
            <a:extLst>
              <a:ext uri="{FF2B5EF4-FFF2-40B4-BE49-F238E27FC236}">
                <a16:creationId xmlns:a16="http://schemas.microsoft.com/office/drawing/2014/main" id="{3EDEAE9C-C428-403A-A9E9-44F2CB5319CE}"/>
              </a:ext>
            </a:extLst>
          </p:cNvPr>
          <p:cNvSpPr txBox="1"/>
          <p:nvPr/>
        </p:nvSpPr>
        <p:spPr>
          <a:xfrm>
            <a:off x="8443695" y="4652955"/>
            <a:ext cx="18181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particuliere besparingen</a:t>
            </a:r>
            <a:endParaRPr lang="nl-NL" sz="1400" dirty="0"/>
          </a:p>
        </p:txBody>
      </p:sp>
      <p:sp>
        <p:nvSpPr>
          <p:cNvPr id="55" name="Tekstvak 54">
            <a:extLst>
              <a:ext uri="{FF2B5EF4-FFF2-40B4-BE49-F238E27FC236}">
                <a16:creationId xmlns:a16="http://schemas.microsoft.com/office/drawing/2014/main" id="{2EECB06E-1EA0-42CA-A5C8-0B44218DE351}"/>
              </a:ext>
            </a:extLst>
          </p:cNvPr>
          <p:cNvSpPr txBox="1"/>
          <p:nvPr/>
        </p:nvSpPr>
        <p:spPr>
          <a:xfrm>
            <a:off x="8443695" y="4851170"/>
            <a:ext cx="1120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afschrijvingen</a:t>
            </a:r>
            <a:endParaRPr lang="nl-NL" sz="1400" dirty="0"/>
          </a:p>
        </p:txBody>
      </p:sp>
      <p:sp>
        <p:nvSpPr>
          <p:cNvPr id="56" name="Tekstvak 55">
            <a:extLst>
              <a:ext uri="{FF2B5EF4-FFF2-40B4-BE49-F238E27FC236}">
                <a16:creationId xmlns:a16="http://schemas.microsoft.com/office/drawing/2014/main" id="{B1F593CC-D314-4A62-BEF1-DCAD6EBCF2E4}"/>
              </a:ext>
            </a:extLst>
          </p:cNvPr>
          <p:cNvSpPr txBox="1"/>
          <p:nvPr/>
        </p:nvSpPr>
        <p:spPr>
          <a:xfrm>
            <a:off x="8081297" y="2375142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350</a:t>
            </a:r>
            <a:endParaRPr lang="nl-NL" sz="1400" dirty="0"/>
          </a:p>
        </p:txBody>
      </p:sp>
      <p:sp>
        <p:nvSpPr>
          <p:cNvPr id="57" name="Tekstvak 56">
            <a:extLst>
              <a:ext uri="{FF2B5EF4-FFF2-40B4-BE49-F238E27FC236}">
                <a16:creationId xmlns:a16="http://schemas.microsoft.com/office/drawing/2014/main" id="{552DB5A9-60C5-4C7D-B895-D50C91061C28}"/>
              </a:ext>
            </a:extLst>
          </p:cNvPr>
          <p:cNvSpPr txBox="1"/>
          <p:nvPr/>
        </p:nvSpPr>
        <p:spPr>
          <a:xfrm>
            <a:off x="10466300" y="2375350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500</a:t>
            </a:r>
            <a:endParaRPr lang="nl-NL" sz="1400" dirty="0"/>
          </a:p>
        </p:txBody>
      </p:sp>
      <p:sp>
        <p:nvSpPr>
          <p:cNvPr id="58" name="Tekstvak 57">
            <a:extLst>
              <a:ext uri="{FF2B5EF4-FFF2-40B4-BE49-F238E27FC236}">
                <a16:creationId xmlns:a16="http://schemas.microsoft.com/office/drawing/2014/main" id="{D6D90278-BD20-49A8-98C9-2C0D4796A2CE}"/>
              </a:ext>
            </a:extLst>
          </p:cNvPr>
          <p:cNvSpPr txBox="1"/>
          <p:nvPr/>
        </p:nvSpPr>
        <p:spPr>
          <a:xfrm>
            <a:off x="8081297" y="2565302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150</a:t>
            </a:r>
            <a:endParaRPr lang="nl-NL" sz="1400" dirty="0"/>
          </a:p>
        </p:txBody>
      </p:sp>
      <p:sp>
        <p:nvSpPr>
          <p:cNvPr id="59" name="Tekstvak 58">
            <a:extLst>
              <a:ext uri="{FF2B5EF4-FFF2-40B4-BE49-F238E27FC236}">
                <a16:creationId xmlns:a16="http://schemas.microsoft.com/office/drawing/2014/main" id="{6A159158-F3AE-4189-AB0E-39F68ABA4E30}"/>
              </a:ext>
            </a:extLst>
          </p:cNvPr>
          <p:cNvSpPr txBox="1"/>
          <p:nvPr/>
        </p:nvSpPr>
        <p:spPr>
          <a:xfrm>
            <a:off x="10466300" y="3516230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350</a:t>
            </a:r>
            <a:endParaRPr lang="nl-NL" sz="1400" dirty="0"/>
          </a:p>
        </p:txBody>
      </p:sp>
      <p:sp>
        <p:nvSpPr>
          <p:cNvPr id="60" name="Tekstvak 59">
            <a:extLst>
              <a:ext uri="{FF2B5EF4-FFF2-40B4-BE49-F238E27FC236}">
                <a16:creationId xmlns:a16="http://schemas.microsoft.com/office/drawing/2014/main" id="{1C5E3F65-5E46-4FC8-B21C-C678182E6FBE}"/>
              </a:ext>
            </a:extLst>
          </p:cNvPr>
          <p:cNvSpPr txBox="1"/>
          <p:nvPr/>
        </p:nvSpPr>
        <p:spPr>
          <a:xfrm>
            <a:off x="8081297" y="3516452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500</a:t>
            </a:r>
            <a:endParaRPr lang="nl-NL" sz="1400" dirty="0"/>
          </a:p>
        </p:txBody>
      </p:sp>
      <p:sp>
        <p:nvSpPr>
          <p:cNvPr id="61" name="Tekstvak 60">
            <a:extLst>
              <a:ext uri="{FF2B5EF4-FFF2-40B4-BE49-F238E27FC236}">
                <a16:creationId xmlns:a16="http://schemas.microsoft.com/office/drawing/2014/main" id="{ACFE4B83-DA88-44B8-804B-B76FAEF0B6DB}"/>
              </a:ext>
            </a:extLst>
          </p:cNvPr>
          <p:cNvSpPr txBox="1"/>
          <p:nvPr/>
        </p:nvSpPr>
        <p:spPr>
          <a:xfrm>
            <a:off x="10466300" y="4650916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150</a:t>
            </a:r>
            <a:endParaRPr lang="nl-NL" sz="1400" dirty="0"/>
          </a:p>
        </p:txBody>
      </p:sp>
      <p:sp>
        <p:nvSpPr>
          <p:cNvPr id="62" name="Tekstvak 61">
            <a:extLst>
              <a:ext uri="{FF2B5EF4-FFF2-40B4-BE49-F238E27FC236}">
                <a16:creationId xmlns:a16="http://schemas.microsoft.com/office/drawing/2014/main" id="{B4D29018-A678-4517-B935-8AF39D07CF0D}"/>
              </a:ext>
            </a:extLst>
          </p:cNvPr>
          <p:cNvSpPr txBox="1"/>
          <p:nvPr/>
        </p:nvSpPr>
        <p:spPr>
          <a:xfrm>
            <a:off x="8166257" y="3697011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40</a:t>
            </a:r>
            <a:endParaRPr lang="nl-NL" sz="1400" dirty="0"/>
          </a:p>
        </p:txBody>
      </p:sp>
      <p:sp>
        <p:nvSpPr>
          <p:cNvPr id="63" name="Tekstvak 62">
            <a:extLst>
              <a:ext uri="{FF2B5EF4-FFF2-40B4-BE49-F238E27FC236}">
                <a16:creationId xmlns:a16="http://schemas.microsoft.com/office/drawing/2014/main" id="{CBAE19F8-CD63-486D-9F90-F4D2D9B9C038}"/>
              </a:ext>
            </a:extLst>
          </p:cNvPr>
          <p:cNvSpPr txBox="1"/>
          <p:nvPr/>
        </p:nvSpPr>
        <p:spPr>
          <a:xfrm>
            <a:off x="10551260" y="484950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40</a:t>
            </a:r>
            <a:endParaRPr lang="nl-NL" sz="1400" dirty="0"/>
          </a:p>
        </p:txBody>
      </p:sp>
      <p:sp>
        <p:nvSpPr>
          <p:cNvPr id="64" name="Tekstvak 63">
            <a:extLst>
              <a:ext uri="{FF2B5EF4-FFF2-40B4-BE49-F238E27FC236}">
                <a16:creationId xmlns:a16="http://schemas.microsoft.com/office/drawing/2014/main" id="{15ED000D-BA9F-47B4-BFF0-EA66975ACDD5}"/>
              </a:ext>
            </a:extLst>
          </p:cNvPr>
          <p:cNvSpPr txBox="1"/>
          <p:nvPr/>
        </p:nvSpPr>
        <p:spPr>
          <a:xfrm>
            <a:off x="8166257" y="4839017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40</a:t>
            </a:r>
            <a:endParaRPr lang="nl-NL" sz="1400" dirty="0"/>
          </a:p>
        </p:txBody>
      </p:sp>
      <p:sp>
        <p:nvSpPr>
          <p:cNvPr id="65" name="Tekstvak 64">
            <a:extLst>
              <a:ext uri="{FF2B5EF4-FFF2-40B4-BE49-F238E27FC236}">
                <a16:creationId xmlns:a16="http://schemas.microsoft.com/office/drawing/2014/main" id="{9D56CABA-1604-40DB-A889-8969925816C3}"/>
              </a:ext>
            </a:extLst>
          </p:cNvPr>
          <p:cNvSpPr txBox="1"/>
          <p:nvPr/>
        </p:nvSpPr>
        <p:spPr>
          <a:xfrm>
            <a:off x="10551260" y="3906381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40</a:t>
            </a:r>
            <a:endParaRPr lang="nl-NL" sz="1400" dirty="0"/>
          </a:p>
        </p:txBody>
      </p:sp>
      <p:sp>
        <p:nvSpPr>
          <p:cNvPr id="66" name="Tekstvak 65">
            <a:extLst>
              <a:ext uri="{FF2B5EF4-FFF2-40B4-BE49-F238E27FC236}">
                <a16:creationId xmlns:a16="http://schemas.microsoft.com/office/drawing/2014/main" id="{375731DE-E73B-4397-ABC7-5909CC04198E}"/>
              </a:ext>
            </a:extLst>
          </p:cNvPr>
          <p:cNvSpPr txBox="1"/>
          <p:nvPr/>
        </p:nvSpPr>
        <p:spPr>
          <a:xfrm>
            <a:off x="10466300" y="3715095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150</a:t>
            </a:r>
            <a:endParaRPr lang="nl-NL" sz="1400" dirty="0"/>
          </a:p>
        </p:txBody>
      </p:sp>
      <p:sp>
        <p:nvSpPr>
          <p:cNvPr id="67" name="Tekstvak 66">
            <a:extLst>
              <a:ext uri="{FF2B5EF4-FFF2-40B4-BE49-F238E27FC236}">
                <a16:creationId xmlns:a16="http://schemas.microsoft.com/office/drawing/2014/main" id="{D8737426-36D5-4F0B-8C50-0820EE16DF95}"/>
              </a:ext>
            </a:extLst>
          </p:cNvPr>
          <p:cNvSpPr txBox="1"/>
          <p:nvPr/>
        </p:nvSpPr>
        <p:spPr>
          <a:xfrm>
            <a:off x="8081297" y="4650635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150</a:t>
            </a:r>
            <a:endParaRPr lang="nl-NL" sz="1400" dirty="0"/>
          </a:p>
        </p:txBody>
      </p:sp>
      <p:cxnSp>
        <p:nvCxnSpPr>
          <p:cNvPr id="68" name="Rechte verbindingslijn 67">
            <a:extLst>
              <a:ext uri="{FF2B5EF4-FFF2-40B4-BE49-F238E27FC236}">
                <a16:creationId xmlns:a16="http://schemas.microsoft.com/office/drawing/2014/main" id="{F412460B-AA74-46EB-B07D-92F357817C95}"/>
              </a:ext>
            </a:extLst>
          </p:cNvPr>
          <p:cNvCxnSpPr/>
          <p:nvPr/>
        </p:nvCxnSpPr>
        <p:spPr>
          <a:xfrm>
            <a:off x="8089572" y="2997694"/>
            <a:ext cx="396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Rechte verbindingslijn 68">
            <a:extLst>
              <a:ext uri="{FF2B5EF4-FFF2-40B4-BE49-F238E27FC236}">
                <a16:creationId xmlns:a16="http://schemas.microsoft.com/office/drawing/2014/main" id="{67E2BF70-2D5D-4FB4-AB15-A14648120F4D}"/>
              </a:ext>
            </a:extLst>
          </p:cNvPr>
          <p:cNvCxnSpPr/>
          <p:nvPr/>
        </p:nvCxnSpPr>
        <p:spPr>
          <a:xfrm>
            <a:off x="10457782" y="2997694"/>
            <a:ext cx="396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Rechte verbindingslijn 69">
            <a:extLst>
              <a:ext uri="{FF2B5EF4-FFF2-40B4-BE49-F238E27FC236}">
                <a16:creationId xmlns:a16="http://schemas.microsoft.com/office/drawing/2014/main" id="{2E8AB5BB-0A77-44E3-9550-03F61369006F}"/>
              </a:ext>
            </a:extLst>
          </p:cNvPr>
          <p:cNvCxnSpPr/>
          <p:nvPr/>
        </p:nvCxnSpPr>
        <p:spPr>
          <a:xfrm>
            <a:off x="8089572" y="4126818"/>
            <a:ext cx="396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Rechte verbindingslijn 70">
            <a:extLst>
              <a:ext uri="{FF2B5EF4-FFF2-40B4-BE49-F238E27FC236}">
                <a16:creationId xmlns:a16="http://schemas.microsoft.com/office/drawing/2014/main" id="{560AD9B7-655A-4910-AB48-EEEC473BADC3}"/>
              </a:ext>
            </a:extLst>
          </p:cNvPr>
          <p:cNvCxnSpPr/>
          <p:nvPr/>
        </p:nvCxnSpPr>
        <p:spPr>
          <a:xfrm>
            <a:off x="10457782" y="4126818"/>
            <a:ext cx="396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Rechte verbindingslijn 71">
            <a:extLst>
              <a:ext uri="{FF2B5EF4-FFF2-40B4-BE49-F238E27FC236}">
                <a16:creationId xmlns:a16="http://schemas.microsoft.com/office/drawing/2014/main" id="{D7CF2EE6-7E5B-4CD9-A680-152ED5A5ECFE}"/>
              </a:ext>
            </a:extLst>
          </p:cNvPr>
          <p:cNvCxnSpPr/>
          <p:nvPr/>
        </p:nvCxnSpPr>
        <p:spPr>
          <a:xfrm>
            <a:off x="8093282" y="5074116"/>
            <a:ext cx="396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Rechte verbindingslijn 72">
            <a:extLst>
              <a:ext uri="{FF2B5EF4-FFF2-40B4-BE49-F238E27FC236}">
                <a16:creationId xmlns:a16="http://schemas.microsoft.com/office/drawing/2014/main" id="{D2F8DF8D-1D65-4372-9D2F-3038D1C64F4D}"/>
              </a:ext>
            </a:extLst>
          </p:cNvPr>
          <p:cNvCxnSpPr/>
          <p:nvPr/>
        </p:nvCxnSpPr>
        <p:spPr>
          <a:xfrm>
            <a:off x="10461492" y="5074116"/>
            <a:ext cx="396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kstvak 73">
            <a:extLst>
              <a:ext uri="{FF2B5EF4-FFF2-40B4-BE49-F238E27FC236}">
                <a16:creationId xmlns:a16="http://schemas.microsoft.com/office/drawing/2014/main" id="{37412ABC-4583-4D02-A05E-ED92DE9B1A72}"/>
              </a:ext>
            </a:extLst>
          </p:cNvPr>
          <p:cNvSpPr txBox="1"/>
          <p:nvPr/>
        </p:nvSpPr>
        <p:spPr>
          <a:xfrm>
            <a:off x="10461492" y="2959084"/>
            <a:ext cx="444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/>
              <a:t>500</a:t>
            </a:r>
            <a:endParaRPr lang="nl-NL" sz="1400" b="1" dirty="0"/>
          </a:p>
        </p:txBody>
      </p:sp>
      <p:sp>
        <p:nvSpPr>
          <p:cNvPr id="75" name="Tekstvak 74">
            <a:extLst>
              <a:ext uri="{FF2B5EF4-FFF2-40B4-BE49-F238E27FC236}">
                <a16:creationId xmlns:a16="http://schemas.microsoft.com/office/drawing/2014/main" id="{ECFDEB4A-41BA-45FB-9F19-7D763C4B73FB}"/>
              </a:ext>
            </a:extLst>
          </p:cNvPr>
          <p:cNvSpPr txBox="1"/>
          <p:nvPr/>
        </p:nvSpPr>
        <p:spPr>
          <a:xfrm>
            <a:off x="8076489" y="2959083"/>
            <a:ext cx="444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/>
              <a:t>500</a:t>
            </a:r>
            <a:endParaRPr lang="nl-NL" sz="1400" b="1" dirty="0"/>
          </a:p>
        </p:txBody>
      </p:sp>
      <p:sp>
        <p:nvSpPr>
          <p:cNvPr id="76" name="Tekstvak 75">
            <a:extLst>
              <a:ext uri="{FF2B5EF4-FFF2-40B4-BE49-F238E27FC236}">
                <a16:creationId xmlns:a16="http://schemas.microsoft.com/office/drawing/2014/main" id="{E37F6785-26CA-4F0D-8A6B-0CE2408183BD}"/>
              </a:ext>
            </a:extLst>
          </p:cNvPr>
          <p:cNvSpPr txBox="1"/>
          <p:nvPr/>
        </p:nvSpPr>
        <p:spPr>
          <a:xfrm>
            <a:off x="10461492" y="4082586"/>
            <a:ext cx="444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/>
              <a:t>540</a:t>
            </a:r>
            <a:endParaRPr lang="nl-NL" sz="1400" b="1" dirty="0"/>
          </a:p>
        </p:txBody>
      </p:sp>
      <p:sp>
        <p:nvSpPr>
          <p:cNvPr id="77" name="Tekstvak 76">
            <a:extLst>
              <a:ext uri="{FF2B5EF4-FFF2-40B4-BE49-F238E27FC236}">
                <a16:creationId xmlns:a16="http://schemas.microsoft.com/office/drawing/2014/main" id="{6BD6B46B-6E75-48AE-A61B-6B20EF8CDFFE}"/>
              </a:ext>
            </a:extLst>
          </p:cNvPr>
          <p:cNvSpPr txBox="1"/>
          <p:nvPr/>
        </p:nvSpPr>
        <p:spPr>
          <a:xfrm>
            <a:off x="8076489" y="4082585"/>
            <a:ext cx="444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/>
              <a:t>540</a:t>
            </a:r>
            <a:endParaRPr lang="nl-NL" sz="1400" b="1" dirty="0"/>
          </a:p>
        </p:txBody>
      </p:sp>
      <p:sp>
        <p:nvSpPr>
          <p:cNvPr id="78" name="Tekstvak 77">
            <a:extLst>
              <a:ext uri="{FF2B5EF4-FFF2-40B4-BE49-F238E27FC236}">
                <a16:creationId xmlns:a16="http://schemas.microsoft.com/office/drawing/2014/main" id="{6ED169D1-2234-4C3C-851E-5D3FFCA087A9}"/>
              </a:ext>
            </a:extLst>
          </p:cNvPr>
          <p:cNvSpPr txBox="1"/>
          <p:nvPr/>
        </p:nvSpPr>
        <p:spPr>
          <a:xfrm>
            <a:off x="10461492" y="5036209"/>
            <a:ext cx="444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/>
              <a:t>190</a:t>
            </a:r>
            <a:endParaRPr lang="nl-NL" sz="1400" b="1" dirty="0"/>
          </a:p>
        </p:txBody>
      </p:sp>
      <p:sp>
        <p:nvSpPr>
          <p:cNvPr id="79" name="Tekstvak 78">
            <a:extLst>
              <a:ext uri="{FF2B5EF4-FFF2-40B4-BE49-F238E27FC236}">
                <a16:creationId xmlns:a16="http://schemas.microsoft.com/office/drawing/2014/main" id="{95D56CA1-9B54-4C9B-83B2-E4A5973998E5}"/>
              </a:ext>
            </a:extLst>
          </p:cNvPr>
          <p:cNvSpPr txBox="1"/>
          <p:nvPr/>
        </p:nvSpPr>
        <p:spPr>
          <a:xfrm>
            <a:off x="8076489" y="5036208"/>
            <a:ext cx="444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/>
              <a:t>190</a:t>
            </a:r>
            <a:endParaRPr lang="nl-NL" sz="1400" b="1" dirty="0"/>
          </a:p>
        </p:txBody>
      </p:sp>
      <p:sp>
        <p:nvSpPr>
          <p:cNvPr id="80" name="Tekstvak 79">
            <a:extLst>
              <a:ext uri="{FF2B5EF4-FFF2-40B4-BE49-F238E27FC236}">
                <a16:creationId xmlns:a16="http://schemas.microsoft.com/office/drawing/2014/main" id="{D3030D21-954C-4296-B1C1-54E4FFF1E43A}"/>
              </a:ext>
            </a:extLst>
          </p:cNvPr>
          <p:cNvSpPr txBox="1"/>
          <p:nvPr/>
        </p:nvSpPr>
        <p:spPr>
          <a:xfrm>
            <a:off x="3437158" y="2986452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350</a:t>
            </a:r>
            <a:endParaRPr lang="nl-NL" sz="1400" dirty="0"/>
          </a:p>
        </p:txBody>
      </p:sp>
      <p:sp>
        <p:nvSpPr>
          <p:cNvPr id="81" name="Tekstvak 80">
            <a:extLst>
              <a:ext uri="{FF2B5EF4-FFF2-40B4-BE49-F238E27FC236}">
                <a16:creationId xmlns:a16="http://schemas.microsoft.com/office/drawing/2014/main" id="{B91F11BB-AC4F-4907-931B-0C417448B058}"/>
              </a:ext>
            </a:extLst>
          </p:cNvPr>
          <p:cNvSpPr txBox="1"/>
          <p:nvPr/>
        </p:nvSpPr>
        <p:spPr>
          <a:xfrm>
            <a:off x="2252981" y="2986452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150</a:t>
            </a:r>
            <a:endParaRPr lang="nl-NL" sz="1400" dirty="0"/>
          </a:p>
        </p:txBody>
      </p:sp>
      <p:sp>
        <p:nvSpPr>
          <p:cNvPr id="82" name="Tekstvak 81">
            <a:extLst>
              <a:ext uri="{FF2B5EF4-FFF2-40B4-BE49-F238E27FC236}">
                <a16:creationId xmlns:a16="http://schemas.microsoft.com/office/drawing/2014/main" id="{3BF77042-BEFE-445C-ABD6-FDE92693F269}"/>
              </a:ext>
            </a:extLst>
          </p:cNvPr>
          <p:cNvSpPr txBox="1"/>
          <p:nvPr/>
        </p:nvSpPr>
        <p:spPr>
          <a:xfrm>
            <a:off x="938224" y="2986452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500</a:t>
            </a:r>
            <a:endParaRPr lang="nl-NL" sz="1400" dirty="0"/>
          </a:p>
        </p:txBody>
      </p:sp>
      <p:sp>
        <p:nvSpPr>
          <p:cNvPr id="83" name="Tekstvak 82">
            <a:extLst>
              <a:ext uri="{FF2B5EF4-FFF2-40B4-BE49-F238E27FC236}">
                <a16:creationId xmlns:a16="http://schemas.microsoft.com/office/drawing/2014/main" id="{066B2B13-7A53-4DB2-B177-F52F7DBAAB13}"/>
              </a:ext>
            </a:extLst>
          </p:cNvPr>
          <p:cNvSpPr txBox="1"/>
          <p:nvPr/>
        </p:nvSpPr>
        <p:spPr>
          <a:xfrm>
            <a:off x="2271719" y="4314775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150</a:t>
            </a:r>
            <a:endParaRPr lang="nl-NL" sz="1400" dirty="0"/>
          </a:p>
        </p:txBody>
      </p:sp>
      <p:sp>
        <p:nvSpPr>
          <p:cNvPr id="84" name="Tekstvak 83">
            <a:extLst>
              <a:ext uri="{FF2B5EF4-FFF2-40B4-BE49-F238E27FC236}">
                <a16:creationId xmlns:a16="http://schemas.microsoft.com/office/drawing/2014/main" id="{BC35AAAA-08FF-49AF-A21F-64C00E88B40D}"/>
              </a:ext>
            </a:extLst>
          </p:cNvPr>
          <p:cNvSpPr txBox="1"/>
          <p:nvPr/>
        </p:nvSpPr>
        <p:spPr>
          <a:xfrm>
            <a:off x="2698506" y="4864325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40</a:t>
            </a:r>
            <a:endParaRPr lang="nl-NL" sz="1400" dirty="0"/>
          </a:p>
        </p:txBody>
      </p:sp>
      <p:sp>
        <p:nvSpPr>
          <p:cNvPr id="85" name="Tekstvak 84">
            <a:extLst>
              <a:ext uri="{FF2B5EF4-FFF2-40B4-BE49-F238E27FC236}">
                <a16:creationId xmlns:a16="http://schemas.microsoft.com/office/drawing/2014/main" id="{1AC2ACFA-2C71-49E9-8E80-C5A4F0AE58E6}"/>
              </a:ext>
            </a:extLst>
          </p:cNvPr>
          <p:cNvSpPr txBox="1"/>
          <p:nvPr/>
        </p:nvSpPr>
        <p:spPr>
          <a:xfrm>
            <a:off x="1485384" y="4858152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200" dirty="0"/>
              <a:t>40</a:t>
            </a:r>
            <a:endParaRPr lang="nl-NL" sz="1400" dirty="0"/>
          </a:p>
        </p:txBody>
      </p:sp>
    </p:spTree>
    <p:extLst>
      <p:ext uri="{BB962C8B-B14F-4D97-AF65-F5344CB8AC3E}">
        <p14:creationId xmlns:p14="http://schemas.microsoft.com/office/powerpoint/2010/main" val="3026221560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1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1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1BFB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1BFB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1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1BFB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1BFB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1BFB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1BFB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9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1" dur="1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0" dur="1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2" dur="1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1BFB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1BFB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5" dur="1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6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7" dur="1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1BFB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1BFB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1BFB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1BFB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8" grpId="0"/>
      <p:bldP spid="18" grpId="1"/>
      <p:bldP spid="19" grpId="0"/>
      <p:bldP spid="19" grpId="1"/>
      <p:bldP spid="24" grpId="0"/>
      <p:bldP spid="24" grpId="1"/>
      <p:bldP spid="30" grpId="0"/>
      <p:bldP spid="30" grpId="1"/>
      <p:bldP spid="31" grpId="0"/>
      <p:bldP spid="31" grpId="1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0" grpId="1"/>
      <p:bldP spid="81" grpId="0"/>
      <p:bldP spid="81" grpId="1"/>
      <p:bldP spid="82" grpId="0"/>
      <p:bldP spid="82" grpId="1"/>
      <p:bldP spid="83" grpId="0"/>
      <p:bldP spid="83" grpId="1"/>
      <p:bldP spid="84" grpId="0"/>
      <p:bldP spid="84" grpId="1"/>
      <p:bldP spid="85" grpId="0"/>
      <p:bldP spid="85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A901B5-8237-498C-8C69-4FBEC6EBE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Overheidsuitgaven</a:t>
            </a:r>
            <a:br>
              <a:rPr lang="nl-NL" dirty="0"/>
            </a:br>
            <a:r>
              <a:rPr lang="nl-NL" sz="1800" dirty="0">
                <a:solidFill>
                  <a:schemeClr val="bg1">
                    <a:lumMod val="95000"/>
                  </a:schemeClr>
                </a:solidFill>
              </a:rPr>
              <a:t>belangrijke voorkennis van begrippen</a:t>
            </a:r>
            <a:endParaRPr lang="nl-NL" dirty="0">
              <a:solidFill>
                <a:schemeClr val="bg1">
                  <a:lumMod val="95000"/>
                </a:schemeClr>
              </a:solidFill>
            </a:endParaRPr>
          </a:p>
        </p:txBody>
      </p:sp>
      <p:grpSp>
        <p:nvGrpSpPr>
          <p:cNvPr id="17" name="Groep 16">
            <a:extLst>
              <a:ext uri="{FF2B5EF4-FFF2-40B4-BE49-F238E27FC236}">
                <a16:creationId xmlns:a16="http://schemas.microsoft.com/office/drawing/2014/main" id="{02A8A14D-A652-455C-BB0F-E65C4E7D0388}"/>
              </a:ext>
            </a:extLst>
          </p:cNvPr>
          <p:cNvGrpSpPr/>
          <p:nvPr/>
        </p:nvGrpSpPr>
        <p:grpSpPr>
          <a:xfrm>
            <a:off x="7732384" y="3375963"/>
            <a:ext cx="3044136" cy="1016067"/>
            <a:chOff x="7732384" y="3375963"/>
            <a:chExt cx="3044136" cy="1016067"/>
          </a:xfrm>
        </p:grpSpPr>
        <p:sp>
          <p:nvSpPr>
            <p:cNvPr id="30" name="Rechthoek 29">
              <a:extLst>
                <a:ext uri="{FF2B5EF4-FFF2-40B4-BE49-F238E27FC236}">
                  <a16:creationId xmlns:a16="http://schemas.microsoft.com/office/drawing/2014/main" id="{972A5CF4-36D3-4168-841D-474F5588DEC6}"/>
                </a:ext>
              </a:extLst>
            </p:cNvPr>
            <p:cNvSpPr/>
            <p:nvPr/>
          </p:nvSpPr>
          <p:spPr>
            <a:xfrm>
              <a:off x="8115214" y="3599942"/>
              <a:ext cx="2661306" cy="307777"/>
            </a:xfrm>
            <a:prstGeom prst="rect">
              <a:avLst/>
            </a:prstGeom>
            <a:solidFill>
              <a:srgbClr val="F9B499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/>
              <a:r>
                <a:rPr lang="nl-NL" sz="14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Materiële overheidsconsumptie</a:t>
              </a:r>
              <a:endParaRPr lang="nl-NL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Rechthoek 30">
              <a:extLst>
                <a:ext uri="{FF2B5EF4-FFF2-40B4-BE49-F238E27FC236}">
                  <a16:creationId xmlns:a16="http://schemas.microsoft.com/office/drawing/2014/main" id="{5A499B3C-093C-4151-A77B-9CBB023B9555}"/>
                </a:ext>
              </a:extLst>
            </p:cNvPr>
            <p:cNvSpPr/>
            <p:nvPr/>
          </p:nvSpPr>
          <p:spPr>
            <a:xfrm>
              <a:off x="8115214" y="4084253"/>
              <a:ext cx="2100878" cy="307777"/>
            </a:xfrm>
            <a:prstGeom prst="rect">
              <a:avLst/>
            </a:prstGeom>
            <a:solidFill>
              <a:srgbClr val="F9B499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nl-NL" sz="14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Ambtenarensalarissen </a:t>
              </a:r>
              <a:endParaRPr lang="nl-NL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5" name="Verbindingslijn: gebogen 34">
              <a:extLst>
                <a:ext uri="{FF2B5EF4-FFF2-40B4-BE49-F238E27FC236}">
                  <a16:creationId xmlns:a16="http://schemas.microsoft.com/office/drawing/2014/main" id="{E67DE962-3E42-4C71-AE0B-8B35E5C10567}"/>
                </a:ext>
              </a:extLst>
            </p:cNvPr>
            <p:cNvCxnSpPr>
              <a:stCxn id="16" idx="2"/>
              <a:endCxn id="30" idx="1"/>
            </p:cNvCxnSpPr>
            <p:nvPr/>
          </p:nvCxnSpPr>
          <p:spPr>
            <a:xfrm rot="16200000" flipH="1">
              <a:off x="7734866" y="3373482"/>
              <a:ext cx="377867" cy="382830"/>
            </a:xfrm>
            <a:prstGeom prst="bentConnector2">
              <a:avLst/>
            </a:prstGeom>
            <a:ln w="19050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7" name="Verbindingslijn: gebogen 36">
              <a:extLst>
                <a:ext uri="{FF2B5EF4-FFF2-40B4-BE49-F238E27FC236}">
                  <a16:creationId xmlns:a16="http://schemas.microsoft.com/office/drawing/2014/main" id="{623D6911-E7D6-4923-9235-DAD8B4E2E6E5}"/>
                </a:ext>
              </a:extLst>
            </p:cNvPr>
            <p:cNvCxnSpPr>
              <a:cxnSpLocks/>
              <a:stCxn id="16" idx="2"/>
              <a:endCxn id="31" idx="1"/>
            </p:cNvCxnSpPr>
            <p:nvPr/>
          </p:nvCxnSpPr>
          <p:spPr>
            <a:xfrm rot="16200000" flipH="1">
              <a:off x="7492710" y="3615638"/>
              <a:ext cx="862178" cy="382830"/>
            </a:xfrm>
            <a:prstGeom prst="bentConnector2">
              <a:avLst/>
            </a:prstGeom>
            <a:ln w="19050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38" name="Tekstvak 37">
            <a:extLst>
              <a:ext uri="{FF2B5EF4-FFF2-40B4-BE49-F238E27FC236}">
                <a16:creationId xmlns:a16="http://schemas.microsoft.com/office/drawing/2014/main" id="{F87927B8-3E63-4CFD-980F-D245C57E8B0D}"/>
              </a:ext>
            </a:extLst>
          </p:cNvPr>
          <p:cNvSpPr txBox="1"/>
          <p:nvPr/>
        </p:nvSpPr>
        <p:spPr>
          <a:xfrm>
            <a:off x="3127553" y="2324376"/>
            <a:ext cx="29870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i="1" dirty="0">
                <a:solidFill>
                  <a:schemeClr val="bg1"/>
                </a:solidFill>
              </a:rPr>
              <a:t>beslag op productiefactoren</a:t>
            </a:r>
          </a:p>
        </p:txBody>
      </p:sp>
      <p:grpSp>
        <p:nvGrpSpPr>
          <p:cNvPr id="12" name="Groep 11">
            <a:extLst>
              <a:ext uri="{FF2B5EF4-FFF2-40B4-BE49-F238E27FC236}">
                <a16:creationId xmlns:a16="http://schemas.microsoft.com/office/drawing/2014/main" id="{F2072FD8-7173-4747-821C-22F158F765EA}"/>
              </a:ext>
            </a:extLst>
          </p:cNvPr>
          <p:cNvGrpSpPr/>
          <p:nvPr/>
        </p:nvGrpSpPr>
        <p:grpSpPr>
          <a:xfrm>
            <a:off x="5735960" y="2276872"/>
            <a:ext cx="3384376" cy="1099092"/>
            <a:chOff x="5735960" y="2276872"/>
            <a:chExt cx="3384376" cy="1099092"/>
          </a:xfrm>
        </p:grpSpPr>
        <p:cxnSp>
          <p:nvCxnSpPr>
            <p:cNvPr id="27" name="Rechte verbindingslijn 26">
              <a:extLst>
                <a:ext uri="{FF2B5EF4-FFF2-40B4-BE49-F238E27FC236}">
                  <a16:creationId xmlns:a16="http://schemas.microsoft.com/office/drawing/2014/main" id="{91A5DC79-7629-4F9D-BDE6-919088D049E2}"/>
                </a:ext>
              </a:extLst>
            </p:cNvPr>
            <p:cNvCxnSpPr>
              <a:stCxn id="13" idx="3"/>
              <a:endCxn id="15" idx="1"/>
            </p:cNvCxnSpPr>
            <p:nvPr/>
          </p:nvCxnSpPr>
          <p:spPr>
            <a:xfrm flipV="1">
              <a:off x="5735960" y="2461538"/>
              <a:ext cx="775969" cy="371577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9" name="Rechte verbindingslijn 28">
              <a:extLst>
                <a:ext uri="{FF2B5EF4-FFF2-40B4-BE49-F238E27FC236}">
                  <a16:creationId xmlns:a16="http://schemas.microsoft.com/office/drawing/2014/main" id="{3B8B1A1D-E360-4616-94F7-3FDE74EDE5E7}"/>
                </a:ext>
              </a:extLst>
            </p:cNvPr>
            <p:cNvCxnSpPr>
              <a:stCxn id="13" idx="3"/>
              <a:endCxn id="16" idx="1"/>
            </p:cNvCxnSpPr>
            <p:nvPr/>
          </p:nvCxnSpPr>
          <p:spPr>
            <a:xfrm>
              <a:off x="5735960" y="2833115"/>
              <a:ext cx="788400" cy="358183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16" name="Rechthoek 15">
              <a:extLst>
                <a:ext uri="{FF2B5EF4-FFF2-40B4-BE49-F238E27FC236}">
                  <a16:creationId xmlns:a16="http://schemas.microsoft.com/office/drawing/2014/main" id="{28C5050A-9137-44A5-A185-35C88D94C2BC}"/>
                </a:ext>
              </a:extLst>
            </p:cNvPr>
            <p:cNvSpPr/>
            <p:nvPr/>
          </p:nvSpPr>
          <p:spPr>
            <a:xfrm>
              <a:off x="6524360" y="3006632"/>
              <a:ext cx="2416047" cy="369332"/>
            </a:xfrm>
            <a:prstGeom prst="rect">
              <a:avLst/>
            </a:prstGeom>
            <a:solidFill>
              <a:srgbClr val="F58B6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/>
              <a:r>
                <a:rPr lang="nl-NL" dirty="0">
                  <a:latin typeface="Arial" panose="020B0604020202020204" pitchFamily="34" charset="0"/>
                  <a:cs typeface="Arial" panose="020B0604020202020204" pitchFamily="34" charset="0"/>
                </a:rPr>
                <a:t>Overheidsconsumptie</a:t>
              </a:r>
            </a:p>
          </p:txBody>
        </p:sp>
        <p:sp>
          <p:nvSpPr>
            <p:cNvPr id="15" name="Rechthoek 14">
              <a:extLst>
                <a:ext uri="{FF2B5EF4-FFF2-40B4-BE49-F238E27FC236}">
                  <a16:creationId xmlns:a16="http://schemas.microsoft.com/office/drawing/2014/main" id="{E8D54436-4392-40B1-BAB0-E0D7654B3BD9}"/>
                </a:ext>
              </a:extLst>
            </p:cNvPr>
            <p:cNvSpPr/>
            <p:nvPr/>
          </p:nvSpPr>
          <p:spPr>
            <a:xfrm>
              <a:off x="6511929" y="2276872"/>
              <a:ext cx="2608407" cy="369332"/>
            </a:xfrm>
            <a:prstGeom prst="rect">
              <a:avLst/>
            </a:prstGeom>
            <a:solidFill>
              <a:srgbClr val="F58B6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/>
              <a:r>
                <a:rPr lang="nl-NL" dirty="0">
                  <a:latin typeface="Arial" panose="020B0604020202020204" pitchFamily="34" charset="0"/>
                  <a:cs typeface="Arial" panose="020B0604020202020204" pitchFamily="34" charset="0"/>
                </a:rPr>
                <a:t>Overheidsinvesteringen</a:t>
              </a:r>
            </a:p>
          </p:txBody>
        </p:sp>
      </p:grpSp>
      <p:grpSp>
        <p:nvGrpSpPr>
          <p:cNvPr id="10" name="Groep 9">
            <a:extLst>
              <a:ext uri="{FF2B5EF4-FFF2-40B4-BE49-F238E27FC236}">
                <a16:creationId xmlns:a16="http://schemas.microsoft.com/office/drawing/2014/main" id="{24696354-868D-4789-B963-6CAAD4086B38}"/>
              </a:ext>
            </a:extLst>
          </p:cNvPr>
          <p:cNvGrpSpPr/>
          <p:nvPr/>
        </p:nvGrpSpPr>
        <p:grpSpPr>
          <a:xfrm>
            <a:off x="2530994" y="2648449"/>
            <a:ext cx="3204966" cy="626116"/>
            <a:chOff x="2530994" y="2648449"/>
            <a:chExt cx="3204966" cy="626116"/>
          </a:xfrm>
        </p:grpSpPr>
        <p:cxnSp>
          <p:nvCxnSpPr>
            <p:cNvPr id="6" name="Rechte verbindingslijn 5">
              <a:extLst>
                <a:ext uri="{FF2B5EF4-FFF2-40B4-BE49-F238E27FC236}">
                  <a16:creationId xmlns:a16="http://schemas.microsoft.com/office/drawing/2014/main" id="{F26C636E-743B-4963-A2CF-EC725A77EDE0}"/>
                </a:ext>
              </a:extLst>
            </p:cNvPr>
            <p:cNvCxnSpPr>
              <a:cxnSpLocks/>
              <a:stCxn id="11" idx="3"/>
              <a:endCxn id="13" idx="1"/>
            </p:cNvCxnSpPr>
            <p:nvPr/>
          </p:nvCxnSpPr>
          <p:spPr>
            <a:xfrm flipV="1">
              <a:off x="2530994" y="2833115"/>
              <a:ext cx="711976" cy="44145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13" name="Rechthoek 12">
              <a:extLst>
                <a:ext uri="{FF2B5EF4-FFF2-40B4-BE49-F238E27FC236}">
                  <a16:creationId xmlns:a16="http://schemas.microsoft.com/office/drawing/2014/main" id="{9A2A156F-98B3-418F-98DF-2139E08AB581}"/>
                </a:ext>
              </a:extLst>
            </p:cNvPr>
            <p:cNvSpPr/>
            <p:nvPr/>
          </p:nvSpPr>
          <p:spPr>
            <a:xfrm>
              <a:off x="3242970" y="2648449"/>
              <a:ext cx="2492990" cy="369332"/>
            </a:xfrm>
            <a:prstGeom prst="rect">
              <a:avLst/>
            </a:prstGeom>
            <a:solidFill>
              <a:srgbClr val="F26C36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/>
              <a:r>
                <a:rPr lang="nl-NL" dirty="0">
                  <a:latin typeface="Arial" panose="020B0604020202020204" pitchFamily="34" charset="0"/>
                  <a:cs typeface="Arial" panose="020B0604020202020204" pitchFamily="34" charset="0"/>
                </a:rPr>
                <a:t>Overheidsbestedingen</a:t>
              </a:r>
            </a:p>
          </p:txBody>
        </p:sp>
      </p:grpSp>
      <p:grpSp>
        <p:nvGrpSpPr>
          <p:cNvPr id="9" name="Groep 8">
            <a:extLst>
              <a:ext uri="{FF2B5EF4-FFF2-40B4-BE49-F238E27FC236}">
                <a16:creationId xmlns:a16="http://schemas.microsoft.com/office/drawing/2014/main" id="{4C9141B7-A8DE-4816-AEE1-F81E25C64B19}"/>
              </a:ext>
            </a:extLst>
          </p:cNvPr>
          <p:cNvGrpSpPr/>
          <p:nvPr/>
        </p:nvGrpSpPr>
        <p:grpSpPr>
          <a:xfrm>
            <a:off x="2530994" y="3274565"/>
            <a:ext cx="3039138" cy="758219"/>
            <a:chOff x="2530994" y="3274565"/>
            <a:chExt cx="3039138" cy="758219"/>
          </a:xfrm>
        </p:grpSpPr>
        <p:cxnSp>
          <p:nvCxnSpPr>
            <p:cNvPr id="7" name="Rechte verbindingslijn 6">
              <a:extLst>
                <a:ext uri="{FF2B5EF4-FFF2-40B4-BE49-F238E27FC236}">
                  <a16:creationId xmlns:a16="http://schemas.microsoft.com/office/drawing/2014/main" id="{59A1EB8C-F22A-4BE1-BC02-9393EAD5446E}"/>
                </a:ext>
              </a:extLst>
            </p:cNvPr>
            <p:cNvCxnSpPr>
              <a:cxnSpLocks/>
              <a:stCxn id="11" idx="3"/>
              <a:endCxn id="14" idx="1"/>
            </p:cNvCxnSpPr>
            <p:nvPr/>
          </p:nvCxnSpPr>
          <p:spPr>
            <a:xfrm>
              <a:off x="2530994" y="3274565"/>
              <a:ext cx="725684" cy="450443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14" name="Rechthoek 13">
              <a:extLst>
                <a:ext uri="{FF2B5EF4-FFF2-40B4-BE49-F238E27FC236}">
                  <a16:creationId xmlns:a16="http://schemas.microsoft.com/office/drawing/2014/main" id="{3A18D9B1-DD9F-4F0E-85E5-CC38F86D1530}"/>
                </a:ext>
              </a:extLst>
            </p:cNvPr>
            <p:cNvSpPr/>
            <p:nvPr/>
          </p:nvSpPr>
          <p:spPr>
            <a:xfrm>
              <a:off x="3256678" y="3417231"/>
              <a:ext cx="2313454" cy="615553"/>
            </a:xfrm>
            <a:prstGeom prst="rect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/>
              <a:r>
                <a:rPr lang="nl-NL" dirty="0">
                  <a:latin typeface="Arial" panose="020B0604020202020204" pitchFamily="34" charset="0"/>
                  <a:cs typeface="Arial" panose="020B0604020202020204" pitchFamily="34" charset="0"/>
                </a:rPr>
                <a:t>Overdrachtsuitgaven</a:t>
              </a:r>
              <a:br>
                <a:rPr lang="nl-NL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nl-NL" sz="1600" dirty="0">
                  <a:latin typeface="Arial" panose="020B0604020202020204" pitchFamily="34" charset="0"/>
                  <a:cs typeface="Arial" panose="020B0604020202020204" pitchFamily="34" charset="0"/>
                </a:rPr>
                <a:t>(incl. sociale fondsen)</a:t>
              </a:r>
              <a:endParaRPr lang="nl-NL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" name="Rechthoek 10">
            <a:extLst>
              <a:ext uri="{FF2B5EF4-FFF2-40B4-BE49-F238E27FC236}">
                <a16:creationId xmlns:a16="http://schemas.microsoft.com/office/drawing/2014/main" id="{393C8B2D-29D4-4E0D-8F7A-1F100962ACCF}"/>
              </a:ext>
            </a:extLst>
          </p:cNvPr>
          <p:cNvSpPr/>
          <p:nvPr/>
        </p:nvSpPr>
        <p:spPr>
          <a:xfrm>
            <a:off x="422724" y="3089899"/>
            <a:ext cx="2108270" cy="369332"/>
          </a:xfrm>
          <a:prstGeom prst="rect">
            <a:avLst/>
          </a:prstGeom>
          <a:solidFill>
            <a:srgbClr val="1A80B6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Overheidsuitgaven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0EAA94EC-30F5-4884-972E-0EE502B91C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8998" y="4653136"/>
            <a:ext cx="3779848" cy="2048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642758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BF9679-8042-4FB2-87BD-E4F0A0F07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Uitbreiding met overheid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24FDEFC-1B20-40E6-A38A-BB18445A59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08133" y="1619250"/>
            <a:ext cx="5904491" cy="5050110"/>
          </a:xfrm>
        </p:spPr>
        <p:txBody>
          <a:bodyPr>
            <a:normAutofit/>
          </a:bodyPr>
          <a:lstStyle/>
          <a:p>
            <a:r>
              <a:rPr lang="nl-NL" sz="2000" dirty="0"/>
              <a:t>Gezinnen moeten nu over hun inkomen </a:t>
            </a:r>
            <a:r>
              <a:rPr lang="nl-NL" sz="2000" b="1" dirty="0">
                <a:solidFill>
                  <a:srgbClr val="C00000"/>
                </a:solidFill>
              </a:rPr>
              <a:t>belasting (B)</a:t>
            </a:r>
            <a:r>
              <a:rPr lang="nl-NL" sz="2000" dirty="0"/>
              <a:t> betalen</a:t>
            </a:r>
          </a:p>
          <a:p>
            <a:pPr lvl="1"/>
            <a:r>
              <a:rPr lang="nl-NL" dirty="0"/>
              <a:t>model </a:t>
            </a:r>
            <a:r>
              <a:rPr lang="nl-NL" dirty="0">
                <a:sym typeface="Wingdings" panose="05000000000000000000" pitchFamily="2" charset="2"/>
              </a:rPr>
              <a:t>↔ praktijk:</a:t>
            </a:r>
            <a:br>
              <a:rPr lang="nl-NL" dirty="0">
                <a:sym typeface="Wingdings" panose="05000000000000000000" pitchFamily="2" charset="2"/>
              </a:rPr>
            </a:br>
            <a:r>
              <a:rPr lang="nl-NL" dirty="0">
                <a:sym typeface="Wingdings" panose="05000000000000000000" pitchFamily="2" charset="2"/>
              </a:rPr>
              <a:t>overdrachtsuitgaven zitten als ‘saldo’ in de pijl B</a:t>
            </a:r>
            <a:endParaRPr lang="nl-NL" dirty="0"/>
          </a:p>
          <a:p>
            <a:r>
              <a:rPr lang="nl-NL" sz="2000" dirty="0"/>
              <a:t>De overheid legt zelf met haar uitgaven beslag op de productie: </a:t>
            </a:r>
            <a:r>
              <a:rPr lang="nl-NL" sz="2000" b="1" dirty="0">
                <a:solidFill>
                  <a:srgbClr val="C00000"/>
                </a:solidFill>
              </a:rPr>
              <a:t>overheidsbestedingen (O) </a:t>
            </a:r>
            <a:endParaRPr lang="nl-NL" sz="2000" dirty="0"/>
          </a:p>
          <a:p>
            <a:pPr lvl="1"/>
            <a:r>
              <a:rPr lang="nl-NL" dirty="0"/>
              <a:t>bedrijven = </a:t>
            </a:r>
            <a:r>
              <a:rPr lang="nl-NL" i="1" dirty="0"/>
              <a:t>productiesector</a:t>
            </a:r>
            <a:br>
              <a:rPr lang="nl-NL" dirty="0"/>
            </a:br>
            <a:r>
              <a:rPr lang="nl-NL" dirty="0"/>
              <a:t>ambtenaren worden in de productiesector betaald met overheidsgeld</a:t>
            </a:r>
          </a:p>
          <a:p>
            <a:pPr>
              <a:spcAft>
                <a:spcPts val="0"/>
              </a:spcAft>
            </a:pPr>
            <a:r>
              <a:rPr lang="nl-NL" sz="2000" dirty="0"/>
              <a:t>B en O zijn zelden aan elkaar gelijk:</a:t>
            </a:r>
          </a:p>
          <a:p>
            <a:pPr lvl="1">
              <a:spcAft>
                <a:spcPts val="0"/>
              </a:spcAft>
            </a:pPr>
            <a:r>
              <a:rPr lang="nl-NL" dirty="0"/>
              <a:t>overheid kan geld lenen (financieringstekort)</a:t>
            </a:r>
          </a:p>
          <a:p>
            <a:pPr lvl="1">
              <a:spcAft>
                <a:spcPts val="0"/>
              </a:spcAft>
            </a:pPr>
            <a:r>
              <a:rPr lang="nl-NL" dirty="0"/>
              <a:t>of per saldo aflossen</a:t>
            </a:r>
            <a:br>
              <a:rPr lang="nl-NL" dirty="0"/>
            </a:br>
            <a:r>
              <a:rPr lang="nl-NL" dirty="0"/>
              <a:t>(financieringsoverschot)</a:t>
            </a:r>
          </a:p>
        </p:txBody>
      </p:sp>
      <p:sp>
        <p:nvSpPr>
          <p:cNvPr id="20" name="Rechthoek 19">
            <a:extLst>
              <a:ext uri="{FF2B5EF4-FFF2-40B4-BE49-F238E27FC236}">
                <a16:creationId xmlns:a16="http://schemas.microsoft.com/office/drawing/2014/main" id="{5C5A90A4-D9E1-40DC-88A6-533E30317A51}"/>
              </a:ext>
            </a:extLst>
          </p:cNvPr>
          <p:cNvSpPr/>
          <p:nvPr/>
        </p:nvSpPr>
        <p:spPr>
          <a:xfrm>
            <a:off x="3371491" y="3609056"/>
            <a:ext cx="1728000" cy="324000"/>
          </a:xfrm>
          <a:prstGeom prst="rect">
            <a:avLst/>
          </a:prstGeom>
          <a:solidFill>
            <a:srgbClr val="51A04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overheid</a:t>
            </a:r>
          </a:p>
        </p:txBody>
      </p:sp>
      <p:cxnSp>
        <p:nvCxnSpPr>
          <p:cNvPr id="21" name="Gebogen verbindingslijn 8">
            <a:extLst>
              <a:ext uri="{FF2B5EF4-FFF2-40B4-BE49-F238E27FC236}">
                <a16:creationId xmlns:a16="http://schemas.microsoft.com/office/drawing/2014/main" id="{16E2A0B9-A22A-4BC4-B3DA-247530DA178E}"/>
              </a:ext>
            </a:extLst>
          </p:cNvPr>
          <p:cNvCxnSpPr>
            <a:cxnSpLocks/>
            <a:endCxn id="20" idx="0"/>
          </p:cNvCxnSpPr>
          <p:nvPr/>
        </p:nvCxnSpPr>
        <p:spPr>
          <a:xfrm>
            <a:off x="2547774" y="2146178"/>
            <a:ext cx="1687717" cy="146287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Gebogen verbindingslijn 9">
            <a:extLst>
              <a:ext uri="{FF2B5EF4-FFF2-40B4-BE49-F238E27FC236}">
                <a16:creationId xmlns:a16="http://schemas.microsoft.com/office/drawing/2014/main" id="{E22F8C18-02CE-43BD-AB06-E497E720A9DB}"/>
              </a:ext>
            </a:extLst>
          </p:cNvPr>
          <p:cNvCxnSpPr>
            <a:cxnSpLocks/>
            <a:stCxn id="20" idx="2"/>
          </p:cNvCxnSpPr>
          <p:nvPr/>
        </p:nvCxnSpPr>
        <p:spPr>
          <a:xfrm rot="5400000">
            <a:off x="2661990" y="3841285"/>
            <a:ext cx="1481731" cy="1665273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Tekstvak 22">
            <a:extLst>
              <a:ext uri="{FF2B5EF4-FFF2-40B4-BE49-F238E27FC236}">
                <a16:creationId xmlns:a16="http://schemas.microsoft.com/office/drawing/2014/main" id="{84986A55-6138-4FA2-942A-5D72E3C4932D}"/>
              </a:ext>
            </a:extLst>
          </p:cNvPr>
          <p:cNvSpPr txBox="1"/>
          <p:nvPr/>
        </p:nvSpPr>
        <p:spPr>
          <a:xfrm>
            <a:off x="4185467" y="2664876"/>
            <a:ext cx="36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B</a:t>
            </a:r>
            <a:endParaRPr lang="nl-NL" sz="1600" b="1" baseline="-25000" dirty="0"/>
          </a:p>
        </p:txBody>
      </p:sp>
      <p:cxnSp>
        <p:nvCxnSpPr>
          <p:cNvPr id="24" name="Rechte verbindingslijn met pijl 23">
            <a:extLst>
              <a:ext uri="{FF2B5EF4-FFF2-40B4-BE49-F238E27FC236}">
                <a16:creationId xmlns:a16="http://schemas.microsoft.com/office/drawing/2014/main" id="{91C350AC-6D80-40B9-8F2D-1ECB522840C6}"/>
              </a:ext>
            </a:extLst>
          </p:cNvPr>
          <p:cNvCxnSpPr>
            <a:cxnSpLocks/>
            <a:stCxn id="34" idx="3"/>
            <a:endCxn id="20" idx="1"/>
          </p:cNvCxnSpPr>
          <p:nvPr/>
        </p:nvCxnSpPr>
        <p:spPr>
          <a:xfrm>
            <a:off x="2349508" y="3771056"/>
            <a:ext cx="1021983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kstvak 25">
            <a:extLst>
              <a:ext uri="{FF2B5EF4-FFF2-40B4-BE49-F238E27FC236}">
                <a16:creationId xmlns:a16="http://schemas.microsoft.com/office/drawing/2014/main" id="{6A091308-91D2-4E7A-A493-3E95201BEFC1}"/>
              </a:ext>
            </a:extLst>
          </p:cNvPr>
          <p:cNvSpPr txBox="1"/>
          <p:nvPr/>
        </p:nvSpPr>
        <p:spPr>
          <a:xfrm>
            <a:off x="4185467" y="4394821"/>
            <a:ext cx="442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O</a:t>
            </a:r>
            <a:endParaRPr lang="nl-NL" sz="1600" b="1" baseline="-25000" dirty="0"/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0FCCF45D-3B6A-479A-9A03-4686ED34FA44}"/>
              </a:ext>
            </a:extLst>
          </p:cNvPr>
          <p:cNvSpPr txBox="1"/>
          <p:nvPr/>
        </p:nvSpPr>
        <p:spPr>
          <a:xfrm>
            <a:off x="2830615" y="3476117"/>
            <a:ext cx="7505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i="1" dirty="0">
                <a:solidFill>
                  <a:srgbClr val="760603"/>
                </a:solidFill>
              </a:rPr>
              <a:t>B-O</a:t>
            </a:r>
            <a:endParaRPr lang="nl-NL" sz="1200" b="1" i="1" baseline="-25000" dirty="0">
              <a:solidFill>
                <a:srgbClr val="760603"/>
              </a:solidFill>
            </a:endParaRPr>
          </a:p>
        </p:txBody>
      </p:sp>
      <p:cxnSp>
        <p:nvCxnSpPr>
          <p:cNvPr id="28" name="Rechte verbindingslijn met pijl 27">
            <a:extLst>
              <a:ext uri="{FF2B5EF4-FFF2-40B4-BE49-F238E27FC236}">
                <a16:creationId xmlns:a16="http://schemas.microsoft.com/office/drawing/2014/main" id="{37909C21-21DF-4BB9-BE67-B815C30FCC39}"/>
              </a:ext>
            </a:extLst>
          </p:cNvPr>
          <p:cNvCxnSpPr>
            <a:cxnSpLocks/>
          </p:cNvCxnSpPr>
          <p:nvPr/>
        </p:nvCxnSpPr>
        <p:spPr>
          <a:xfrm>
            <a:off x="2336325" y="3766832"/>
            <a:ext cx="1055307" cy="0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Rechte verbindingslijn met pijl 31">
            <a:extLst>
              <a:ext uri="{FF2B5EF4-FFF2-40B4-BE49-F238E27FC236}">
                <a16:creationId xmlns:a16="http://schemas.microsoft.com/office/drawing/2014/main" id="{AF1F1096-C699-419D-8E97-38BBFD8E9AD0}"/>
              </a:ext>
            </a:extLst>
          </p:cNvPr>
          <p:cNvCxnSpPr>
            <a:cxnSpLocks/>
            <a:stCxn id="34" idx="3"/>
          </p:cNvCxnSpPr>
          <p:nvPr/>
        </p:nvCxnSpPr>
        <p:spPr>
          <a:xfrm flipV="1">
            <a:off x="2349508" y="3766832"/>
            <a:ext cx="1021983" cy="4224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Gebogen verbindingslijn 6">
            <a:extLst>
              <a:ext uri="{FF2B5EF4-FFF2-40B4-BE49-F238E27FC236}">
                <a16:creationId xmlns:a16="http://schemas.microsoft.com/office/drawing/2014/main" id="{CFA22D5B-BBB7-4311-BD80-04D90C7CC261}"/>
              </a:ext>
            </a:extLst>
          </p:cNvPr>
          <p:cNvCxnSpPr>
            <a:cxnSpLocks/>
            <a:stCxn id="40" idx="1"/>
            <a:endCxn id="35" idx="1"/>
          </p:cNvCxnSpPr>
          <p:nvPr/>
        </p:nvCxnSpPr>
        <p:spPr>
          <a:xfrm rot="10800000">
            <a:off x="831158" y="2213892"/>
            <a:ext cx="12700" cy="3114328"/>
          </a:xfrm>
          <a:prstGeom prst="bentConnector3">
            <a:avLst>
              <a:gd name="adj1" fmla="val 3909094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Gebogen verbindingslijn 7">
            <a:extLst>
              <a:ext uri="{FF2B5EF4-FFF2-40B4-BE49-F238E27FC236}">
                <a16:creationId xmlns:a16="http://schemas.microsoft.com/office/drawing/2014/main" id="{8A58BB45-5066-4B60-B1E5-881D8A6F763C}"/>
              </a:ext>
            </a:extLst>
          </p:cNvPr>
          <p:cNvCxnSpPr>
            <a:cxnSpLocks/>
            <a:stCxn id="35" idx="3"/>
            <a:endCxn id="40" idx="3"/>
          </p:cNvCxnSpPr>
          <p:nvPr/>
        </p:nvCxnSpPr>
        <p:spPr>
          <a:xfrm flipH="1">
            <a:off x="2559158" y="2213892"/>
            <a:ext cx="190" cy="3114328"/>
          </a:xfrm>
          <a:prstGeom prst="bentConnector3">
            <a:avLst>
              <a:gd name="adj1" fmla="val -178651053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Tekstvak 32">
            <a:extLst>
              <a:ext uri="{FF2B5EF4-FFF2-40B4-BE49-F238E27FC236}">
                <a16:creationId xmlns:a16="http://schemas.microsoft.com/office/drawing/2014/main" id="{DF362CF9-AB91-4D97-A032-50E73446A962}"/>
              </a:ext>
            </a:extLst>
          </p:cNvPr>
          <p:cNvSpPr txBox="1"/>
          <p:nvPr/>
        </p:nvSpPr>
        <p:spPr>
          <a:xfrm>
            <a:off x="2834943" y="2664876"/>
            <a:ext cx="425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C</a:t>
            </a:r>
            <a:endParaRPr lang="nl-NL" sz="1600" b="1" baseline="-25000" dirty="0"/>
          </a:p>
        </p:txBody>
      </p:sp>
      <p:sp>
        <p:nvSpPr>
          <p:cNvPr id="34" name="Rechthoek 33">
            <a:extLst>
              <a:ext uri="{FF2B5EF4-FFF2-40B4-BE49-F238E27FC236}">
                <a16:creationId xmlns:a16="http://schemas.microsoft.com/office/drawing/2014/main" id="{7F8F3312-F440-4CDF-B0D6-4B8C72F56C3F}"/>
              </a:ext>
            </a:extLst>
          </p:cNvPr>
          <p:cNvSpPr/>
          <p:nvPr/>
        </p:nvSpPr>
        <p:spPr>
          <a:xfrm>
            <a:off x="1053508" y="3609056"/>
            <a:ext cx="1296000" cy="324000"/>
          </a:xfrm>
          <a:prstGeom prst="rect">
            <a:avLst/>
          </a:prstGeom>
          <a:solidFill>
            <a:srgbClr val="A7D79D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banken</a:t>
            </a:r>
          </a:p>
        </p:txBody>
      </p:sp>
      <p:sp>
        <p:nvSpPr>
          <p:cNvPr id="35" name="Rechthoek 34">
            <a:extLst>
              <a:ext uri="{FF2B5EF4-FFF2-40B4-BE49-F238E27FC236}">
                <a16:creationId xmlns:a16="http://schemas.microsoft.com/office/drawing/2014/main" id="{EDB803BA-EF2D-4816-B49E-3FDDE4876544}"/>
              </a:ext>
            </a:extLst>
          </p:cNvPr>
          <p:cNvSpPr/>
          <p:nvPr/>
        </p:nvSpPr>
        <p:spPr>
          <a:xfrm>
            <a:off x="831158" y="2051892"/>
            <a:ext cx="1728190" cy="324000"/>
          </a:xfrm>
          <a:prstGeom prst="rect">
            <a:avLst/>
          </a:prstGeom>
          <a:solidFill>
            <a:srgbClr val="51A04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gezinnen</a:t>
            </a:r>
            <a:endParaRPr lang="nl-NL" sz="1400" b="1" dirty="0">
              <a:solidFill>
                <a:schemeClr val="tx1"/>
              </a:solidFill>
            </a:endParaRPr>
          </a:p>
        </p:txBody>
      </p:sp>
      <p:cxnSp>
        <p:nvCxnSpPr>
          <p:cNvPr id="36" name="Rechte verbindingslijn met pijl 35">
            <a:extLst>
              <a:ext uri="{FF2B5EF4-FFF2-40B4-BE49-F238E27FC236}">
                <a16:creationId xmlns:a16="http://schemas.microsoft.com/office/drawing/2014/main" id="{FB7769F2-1EFC-4A05-B10D-962BFD636821}"/>
              </a:ext>
            </a:extLst>
          </p:cNvPr>
          <p:cNvCxnSpPr>
            <a:cxnSpLocks/>
            <a:stCxn id="35" idx="2"/>
            <a:endCxn id="34" idx="0"/>
          </p:cNvCxnSpPr>
          <p:nvPr/>
        </p:nvCxnSpPr>
        <p:spPr>
          <a:xfrm>
            <a:off x="1695253" y="2375892"/>
            <a:ext cx="6255" cy="12331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Rechte verbindingslijn met pijl 36">
            <a:extLst>
              <a:ext uri="{FF2B5EF4-FFF2-40B4-BE49-F238E27FC236}">
                <a16:creationId xmlns:a16="http://schemas.microsoft.com/office/drawing/2014/main" id="{CDF60750-8A82-4860-9D0F-C6ECBA0D2AC7}"/>
              </a:ext>
            </a:extLst>
          </p:cNvPr>
          <p:cNvCxnSpPr>
            <a:cxnSpLocks/>
            <a:stCxn id="34" idx="2"/>
            <a:endCxn id="40" idx="0"/>
          </p:cNvCxnSpPr>
          <p:nvPr/>
        </p:nvCxnSpPr>
        <p:spPr>
          <a:xfrm flipH="1">
            <a:off x="1695158" y="3933056"/>
            <a:ext cx="6350" cy="12331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Tekstvak 37">
            <a:extLst>
              <a:ext uri="{FF2B5EF4-FFF2-40B4-BE49-F238E27FC236}">
                <a16:creationId xmlns:a16="http://schemas.microsoft.com/office/drawing/2014/main" id="{E2320884-9F79-46DF-A88E-6953F21423FD}"/>
              </a:ext>
            </a:extLst>
          </p:cNvPr>
          <p:cNvSpPr txBox="1"/>
          <p:nvPr/>
        </p:nvSpPr>
        <p:spPr>
          <a:xfrm>
            <a:off x="1687205" y="2664876"/>
            <a:ext cx="3449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S</a:t>
            </a:r>
            <a:endParaRPr lang="nl-NL" sz="1600" b="1" baseline="-25000" dirty="0"/>
          </a:p>
        </p:txBody>
      </p:sp>
      <p:sp>
        <p:nvSpPr>
          <p:cNvPr id="39" name="Tekstvak 38">
            <a:extLst>
              <a:ext uri="{FF2B5EF4-FFF2-40B4-BE49-F238E27FC236}">
                <a16:creationId xmlns:a16="http://schemas.microsoft.com/office/drawing/2014/main" id="{B94DF68D-E7D4-42FE-973B-D410740702BE}"/>
              </a:ext>
            </a:extLst>
          </p:cNvPr>
          <p:cNvSpPr txBox="1"/>
          <p:nvPr/>
        </p:nvSpPr>
        <p:spPr>
          <a:xfrm>
            <a:off x="1687205" y="3993231"/>
            <a:ext cx="394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I</a:t>
            </a:r>
            <a:r>
              <a:rPr lang="nl-NL" sz="2000" b="1" baseline="-25000" dirty="0"/>
              <a:t>n</a:t>
            </a:r>
            <a:endParaRPr lang="nl-NL" sz="1600" b="1" baseline="-25000" dirty="0"/>
          </a:p>
        </p:txBody>
      </p:sp>
      <p:sp>
        <p:nvSpPr>
          <p:cNvPr id="40" name="Rechthoek 39">
            <a:extLst>
              <a:ext uri="{FF2B5EF4-FFF2-40B4-BE49-F238E27FC236}">
                <a16:creationId xmlns:a16="http://schemas.microsoft.com/office/drawing/2014/main" id="{1B387AE9-10C2-45B3-B60F-E415F4009FA9}"/>
              </a:ext>
            </a:extLst>
          </p:cNvPr>
          <p:cNvSpPr/>
          <p:nvPr/>
        </p:nvSpPr>
        <p:spPr>
          <a:xfrm>
            <a:off x="831158" y="5166220"/>
            <a:ext cx="1728000" cy="324000"/>
          </a:xfrm>
          <a:prstGeom prst="rect">
            <a:avLst/>
          </a:prstGeom>
          <a:solidFill>
            <a:srgbClr val="51A04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bedrijven</a:t>
            </a:r>
          </a:p>
        </p:txBody>
      </p:sp>
      <p:sp>
        <p:nvSpPr>
          <p:cNvPr id="41" name="Tekstvak 40">
            <a:extLst>
              <a:ext uri="{FF2B5EF4-FFF2-40B4-BE49-F238E27FC236}">
                <a16:creationId xmlns:a16="http://schemas.microsoft.com/office/drawing/2014/main" id="{B783CF95-DF42-4F47-B733-E3773AF9373E}"/>
              </a:ext>
            </a:extLst>
          </p:cNvPr>
          <p:cNvSpPr txBox="1"/>
          <p:nvPr/>
        </p:nvSpPr>
        <p:spPr>
          <a:xfrm>
            <a:off x="330700" y="2664876"/>
            <a:ext cx="498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err="1"/>
              <a:t>Y</a:t>
            </a:r>
            <a:r>
              <a:rPr lang="nl-NL" sz="2000" b="1" baseline="-25000" dirty="0" err="1"/>
              <a:t>n</a:t>
            </a:r>
            <a:endParaRPr lang="nl-NL" sz="1600" b="1" baseline="-25000" dirty="0"/>
          </a:p>
        </p:txBody>
      </p:sp>
      <p:sp>
        <p:nvSpPr>
          <p:cNvPr id="42" name="Vrije vorm: vorm 41">
            <a:extLst>
              <a:ext uri="{FF2B5EF4-FFF2-40B4-BE49-F238E27FC236}">
                <a16:creationId xmlns:a16="http://schemas.microsoft.com/office/drawing/2014/main" id="{84C9ADC8-E6D7-46B3-AADD-61DD6940AEC3}"/>
              </a:ext>
            </a:extLst>
          </p:cNvPr>
          <p:cNvSpPr/>
          <p:nvPr/>
        </p:nvSpPr>
        <p:spPr>
          <a:xfrm flipV="1">
            <a:off x="1222509" y="4789874"/>
            <a:ext cx="908488" cy="376346"/>
          </a:xfrm>
          <a:custGeom>
            <a:avLst/>
            <a:gdLst>
              <a:gd name="connsiteX0" fmla="*/ 618837 w 618837"/>
              <a:gd name="connsiteY0" fmla="*/ 0 h 341745"/>
              <a:gd name="connsiteX1" fmla="*/ 618837 w 618837"/>
              <a:gd name="connsiteY1" fmla="*/ 341745 h 341745"/>
              <a:gd name="connsiteX2" fmla="*/ 0 w 618837"/>
              <a:gd name="connsiteY2" fmla="*/ 341745 h 341745"/>
              <a:gd name="connsiteX3" fmla="*/ 0 w 618837"/>
              <a:gd name="connsiteY3" fmla="*/ 18472 h 3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8837" h="341745">
                <a:moveTo>
                  <a:pt x="618837" y="0"/>
                </a:moveTo>
                <a:lnTo>
                  <a:pt x="618837" y="341745"/>
                </a:lnTo>
                <a:lnTo>
                  <a:pt x="0" y="341745"/>
                </a:lnTo>
                <a:lnTo>
                  <a:pt x="0" y="18472"/>
                </a:lnTo>
              </a:path>
            </a:pathLst>
          </a:custGeom>
          <a:noFill/>
          <a:ln>
            <a:prstDash val="dash"/>
            <a:tailEnd type="arrow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43" name="Tekstvak 42">
            <a:extLst>
              <a:ext uri="{FF2B5EF4-FFF2-40B4-BE49-F238E27FC236}">
                <a16:creationId xmlns:a16="http://schemas.microsoft.com/office/drawing/2014/main" id="{07358132-59A0-4919-A2F7-B47FC0E9150D}"/>
              </a:ext>
            </a:extLst>
          </p:cNvPr>
          <p:cNvSpPr txBox="1"/>
          <p:nvPr/>
        </p:nvSpPr>
        <p:spPr>
          <a:xfrm>
            <a:off x="2113992" y="4607359"/>
            <a:ext cx="4251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dirty="0"/>
              <a:t>A</a:t>
            </a:r>
            <a:endParaRPr lang="nl-NL" sz="1600" b="1" baseline="-25000" dirty="0"/>
          </a:p>
        </p:txBody>
      </p:sp>
      <p:sp>
        <p:nvSpPr>
          <p:cNvPr id="44" name="Tekstvak 43">
            <a:extLst>
              <a:ext uri="{FF2B5EF4-FFF2-40B4-BE49-F238E27FC236}">
                <a16:creationId xmlns:a16="http://schemas.microsoft.com/office/drawing/2014/main" id="{CDEABFF7-20B3-42FE-88E0-35AD409EE206}"/>
              </a:ext>
            </a:extLst>
          </p:cNvPr>
          <p:cNvSpPr txBox="1"/>
          <p:nvPr/>
        </p:nvSpPr>
        <p:spPr>
          <a:xfrm>
            <a:off x="830338" y="4591759"/>
            <a:ext cx="4251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600" b="1" dirty="0" err="1"/>
              <a:t>I</a:t>
            </a:r>
            <a:r>
              <a:rPr lang="nl-NL" sz="1600" b="1" baseline="-25000" dirty="0" err="1"/>
              <a:t>v</a:t>
            </a:r>
            <a:endParaRPr lang="nl-NL" sz="1600" b="1" baseline="-25000" dirty="0"/>
          </a:p>
        </p:txBody>
      </p:sp>
    </p:spTree>
    <p:extLst>
      <p:ext uri="{BB962C8B-B14F-4D97-AF65-F5344CB8AC3E}">
        <p14:creationId xmlns:p14="http://schemas.microsoft.com/office/powerpoint/2010/main" val="327945746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2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20" grpId="0" animBg="1"/>
      <p:bldP spid="23" grpId="0"/>
      <p:bldP spid="26" grpId="0"/>
      <p:bldP spid="27" grpId="0"/>
    </p:bldLst>
  </p:timing>
</p:sld>
</file>

<file path=ppt/theme/theme1.xml><?xml version="1.0" encoding="utf-8"?>
<a:theme xmlns:a="http://schemas.openxmlformats.org/drawingml/2006/main" name="Economielokaal vwoNieuw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onomielokaal vwoNieuw" id="{95400103-E561-4ECD-B78E-9A1AABC029E1}" vid="{02C3641D-080C-42AC-9B80-3561C89A637E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Economielokaal vwoNieuw</Template>
  <TotalTime>3323</TotalTime>
  <Words>1222</Words>
  <Application>Microsoft Office PowerPoint</Application>
  <PresentationFormat>Breedbeeld</PresentationFormat>
  <Paragraphs>512</Paragraphs>
  <Slides>19</Slides>
  <Notes>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4" baseType="lpstr">
      <vt:lpstr>Adobe Fan Heiti Std B</vt:lpstr>
      <vt:lpstr>Arial</vt:lpstr>
      <vt:lpstr>Calibri</vt:lpstr>
      <vt:lpstr>Courier New</vt:lpstr>
      <vt:lpstr>Economielokaal vwoNieuw</vt:lpstr>
      <vt:lpstr>Economische kringloop</vt:lpstr>
      <vt:lpstr>PowerPoint-presentatie</vt:lpstr>
      <vt:lpstr>Economisch kringloopmodel</vt:lpstr>
      <vt:lpstr>Investeren belangrijke voorkennis van begrippen</vt:lpstr>
      <vt:lpstr>De particuliere sector</vt:lpstr>
      <vt:lpstr>De particuliere sector</vt:lpstr>
      <vt:lpstr>Nationale rekeningen de nationale boekhouding</vt:lpstr>
      <vt:lpstr>Overheidsuitgaven belangrijke voorkennis van begrippen</vt:lpstr>
      <vt:lpstr>Uitbreiding met overheid</vt:lpstr>
      <vt:lpstr>Uitbreiding met buitenland</vt:lpstr>
      <vt:lpstr>Nationale rekeningen de nationale boekhouding</vt:lpstr>
      <vt:lpstr>Economische identiteiten</vt:lpstr>
      <vt:lpstr>Nationale Spaarsaldo</vt:lpstr>
      <vt:lpstr>Nationale Spaarsaldo</vt:lpstr>
      <vt:lpstr>Samenvatting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Paul</dc:creator>
  <cp:lastModifiedBy>Paul Bloemers</cp:lastModifiedBy>
  <cp:revision>12</cp:revision>
  <dcterms:created xsi:type="dcterms:W3CDTF">2013-05-27T17:11:09Z</dcterms:created>
  <dcterms:modified xsi:type="dcterms:W3CDTF">2021-12-24T11:20:24Z</dcterms:modified>
</cp:coreProperties>
</file>