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22" descr="LogoKC.B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13" y="4572000"/>
            <a:ext cx="3000375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57290" y="228599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449" y="49182"/>
            <a:ext cx="6643734" cy="593736"/>
          </a:xfrm>
        </p:spPr>
        <p:txBody>
          <a:bodyPr anchor="t"/>
          <a:lstStyle>
            <a:lvl1pPr algn="l">
              <a:defRPr sz="3000" b="1" cap="none" baseline="0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785918" y="1571612"/>
            <a:ext cx="6772268" cy="22860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4038600" cy="51435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038600" cy="51435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28596" y="114298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928802"/>
            <a:ext cx="4040188" cy="45720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3438" y="114298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928802"/>
            <a:ext cx="4041775" cy="45720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449" y="134463"/>
            <a:ext cx="6043626" cy="512768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1142984"/>
            <a:ext cx="5111750" cy="55007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142984"/>
            <a:ext cx="3008313" cy="55007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85918" y="100010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398CD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Afbeelding 21" descr="banner(2).jpg"/>
          <p:cNvPicPr>
            <a:picLocks noChangeAspect="1"/>
          </p:cNvPicPr>
          <p:nvPr/>
        </p:nvPicPr>
        <p:blipFill>
          <a:blip r:embed="rId11" cstate="print"/>
          <a:srcRect t="11687"/>
          <a:stretch>
            <a:fillRect/>
          </a:stretch>
        </p:blipFill>
        <p:spPr bwMode="auto">
          <a:xfrm>
            <a:off x="0" y="0"/>
            <a:ext cx="9144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571500" y="214313"/>
            <a:ext cx="62579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2053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214313" y="1143000"/>
            <a:ext cx="8472487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grpSp>
        <p:nvGrpSpPr>
          <p:cNvPr id="2054" name="Groep 6"/>
          <p:cNvGrpSpPr>
            <a:grpSpLocks/>
          </p:cNvGrpSpPr>
          <p:nvPr/>
        </p:nvGrpSpPr>
        <p:grpSpPr bwMode="auto">
          <a:xfrm>
            <a:off x="0" y="923925"/>
            <a:ext cx="9144000" cy="71438"/>
            <a:chOff x="0" y="642918"/>
            <a:chExt cx="9144000" cy="71438"/>
          </a:xfrm>
        </p:grpSpPr>
        <p:sp>
          <p:nvSpPr>
            <p:cNvPr id="9" name="Trapezium 8"/>
            <p:cNvSpPr/>
            <p:nvPr/>
          </p:nvSpPr>
          <p:spPr>
            <a:xfrm>
              <a:off x="4071938" y="642918"/>
              <a:ext cx="2500312" cy="71438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8429625" y="642918"/>
              <a:ext cx="714375" cy="7143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1" name="Trapezium 10"/>
            <p:cNvSpPr/>
            <p:nvPr/>
          </p:nvSpPr>
          <p:spPr>
            <a:xfrm>
              <a:off x="6429375" y="642918"/>
              <a:ext cx="2071688" cy="71438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642918"/>
              <a:ext cx="357188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3" name="Parallellogram 12"/>
            <p:cNvSpPr/>
            <p:nvPr/>
          </p:nvSpPr>
          <p:spPr>
            <a:xfrm>
              <a:off x="285750" y="642918"/>
              <a:ext cx="2071688" cy="71438"/>
            </a:xfrm>
            <a:prstGeom prst="parallelogram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4" name="Trapezium 13"/>
            <p:cNvSpPr/>
            <p:nvPr/>
          </p:nvSpPr>
          <p:spPr>
            <a:xfrm>
              <a:off x="2143125" y="642918"/>
              <a:ext cx="2000250" cy="71438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</p:grpSp>
      <p:grpSp>
        <p:nvGrpSpPr>
          <p:cNvPr id="2055" name="Groep 14"/>
          <p:cNvGrpSpPr>
            <a:grpSpLocks/>
          </p:cNvGrpSpPr>
          <p:nvPr/>
        </p:nvGrpSpPr>
        <p:grpSpPr bwMode="auto">
          <a:xfrm>
            <a:off x="7089775" y="206375"/>
            <a:ext cx="1866900" cy="300038"/>
            <a:chOff x="7089672" y="205784"/>
            <a:chExt cx="1866793" cy="300894"/>
          </a:xfrm>
        </p:grpSpPr>
        <p:sp>
          <p:nvSpPr>
            <p:cNvPr id="16" name="Afgeronde rechthoek 15"/>
            <p:cNvSpPr/>
            <p:nvPr/>
          </p:nvSpPr>
          <p:spPr>
            <a:xfrm rot="21024463">
              <a:off x="7143644" y="213745"/>
              <a:ext cx="500034" cy="286565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dirty="0"/>
            </a:p>
          </p:txBody>
        </p:sp>
        <p:sp>
          <p:nvSpPr>
            <p:cNvPr id="17" name="Afgeronde rechthoek 16"/>
            <p:cNvSpPr/>
            <p:nvPr/>
          </p:nvSpPr>
          <p:spPr>
            <a:xfrm rot="20329155">
              <a:off x="7562720" y="205784"/>
              <a:ext cx="500034" cy="284974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8" name="Afgeronde rechthoek 17"/>
            <p:cNvSpPr/>
            <p:nvPr/>
          </p:nvSpPr>
          <p:spPr>
            <a:xfrm rot="576698">
              <a:off x="8000845" y="213745"/>
              <a:ext cx="500034" cy="286565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9" name="Afgeronde rechthoek 18"/>
            <p:cNvSpPr/>
            <p:nvPr/>
          </p:nvSpPr>
          <p:spPr>
            <a:xfrm rot="20773746">
              <a:off x="8429445" y="213745"/>
              <a:ext cx="500034" cy="286565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7089672" y="213745"/>
              <a:ext cx="1866793" cy="2929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300" b="1" dirty="0" err="1">
                  <a:solidFill>
                    <a:schemeClr val="bg1"/>
                  </a:solidFill>
                  <a:latin typeface="+mn-lt"/>
                </a:rPr>
                <a:t>www.economielokaal.nl</a:t>
              </a:r>
              <a:endParaRPr lang="nl-NL" sz="1300" b="1" dirty="0">
                <a:solidFill>
                  <a:schemeClr val="bg1"/>
                </a:solidFill>
                <a:latin typeface="+mn-lt"/>
              </a:endParaRPr>
            </a:p>
          </p:txBody>
        </p:sp>
      </p:grpSp>
      <p:cxnSp>
        <p:nvCxnSpPr>
          <p:cNvPr id="21" name="Rechte verbindingslijn 20"/>
          <p:cNvCxnSpPr/>
          <p:nvPr/>
        </p:nvCxnSpPr>
        <p:spPr>
          <a:xfrm>
            <a:off x="0" y="1000125"/>
            <a:ext cx="9144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</p:sldLayoutIdLst>
  <p:transition spd="slow">
    <p:push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8A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57313" y="2286000"/>
            <a:ext cx="6886575" cy="1752600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nl-NL" b="1" dirty="0" smtClean="0"/>
              <a:t>De collectieve vraaglijn</a:t>
            </a:r>
          </a:p>
          <a:p>
            <a:pPr>
              <a:buFont typeface="Arial" pitchFamily="34" charset="0"/>
              <a:buNone/>
              <a:defRPr/>
            </a:pPr>
            <a:endParaRPr lang="nl-NL" b="1" dirty="0" smtClean="0"/>
          </a:p>
          <a:p>
            <a:pPr>
              <a:buFont typeface="Arial" pitchFamily="34" charset="0"/>
              <a:buNone/>
              <a:defRPr/>
            </a:pPr>
            <a:r>
              <a:rPr lang="nl-NL" sz="1800" dirty="0" smtClean="0"/>
              <a:t>een experimentele afleiding met behulp van twee blikjes cola</a:t>
            </a:r>
            <a:endParaRPr lang="nl-NL" sz="1800" dirty="0"/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charset="0"/>
                <a:cs typeface="Arial" charset="0"/>
              </a:rPr>
              <a:t>Klassenexperiment - 1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latin typeface="Arial" charset="0"/>
                <a:cs typeface="Arial" charset="0"/>
              </a:rPr>
              <a:t>Contract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3656013"/>
          </a:xfrm>
        </p:spPr>
        <p:txBody>
          <a:bodyPr/>
          <a:lstStyle/>
          <a:p>
            <a:r>
              <a:rPr lang="nl-NL" sz="3100" smtClean="0">
                <a:latin typeface="Arial" charset="0"/>
                <a:cs typeface="Arial" charset="0"/>
              </a:rPr>
              <a:t>Je bent, zodra de verkopende partij akkoord gaat, verplicht tot afname van het blikje cola</a:t>
            </a:r>
          </a:p>
          <a:p>
            <a:r>
              <a:rPr lang="nl-NL" sz="3100" smtClean="0">
                <a:latin typeface="Arial" charset="0"/>
                <a:cs typeface="Arial" charset="0"/>
              </a:rPr>
              <a:t>‘afname’ betekent: écht kopen tegen de prijs die tot stand gekomen is</a:t>
            </a:r>
          </a:p>
          <a:p>
            <a:r>
              <a:rPr lang="nl-NL" sz="3100" smtClean="0">
                <a:latin typeface="Arial" charset="0"/>
                <a:cs typeface="Arial" charset="0"/>
              </a:rPr>
              <a:t>Je mag het blikje gedurende de les opdrinken</a:t>
            </a:r>
          </a:p>
          <a:p>
            <a:r>
              <a:rPr lang="nl-NL" sz="3100" smtClean="0">
                <a:latin typeface="Arial" charset="0"/>
                <a:cs typeface="Arial" charset="0"/>
              </a:rPr>
              <a:t>Je mag het blikje NIET wederverkopen</a:t>
            </a: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894263"/>
            <a:ext cx="6732587" cy="196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4172">
            <a:off x="1054100" y="5292725"/>
            <a:ext cx="7858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57313" y="2286000"/>
            <a:ext cx="6886575" cy="1752600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nl-NL" b="1" dirty="0" smtClean="0"/>
              <a:t>De collectieve aanbodlijn</a:t>
            </a:r>
          </a:p>
          <a:p>
            <a:pPr>
              <a:buFont typeface="Arial" pitchFamily="34" charset="0"/>
              <a:buNone/>
              <a:defRPr/>
            </a:pPr>
            <a:endParaRPr lang="nl-NL" b="1" dirty="0" smtClean="0"/>
          </a:p>
          <a:p>
            <a:pPr>
              <a:buFont typeface="Arial" pitchFamily="34" charset="0"/>
              <a:buNone/>
              <a:defRPr/>
            </a:pPr>
            <a:r>
              <a:rPr lang="nl-NL" sz="1800" dirty="0" smtClean="0"/>
              <a:t>een experimentele afleiding met behulp ‘babysitten’</a:t>
            </a:r>
            <a:endParaRPr lang="nl-NL" sz="1800" dirty="0"/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charset="0"/>
                <a:cs typeface="Arial" charset="0"/>
              </a:rPr>
              <a:t>Klassenexperiment - 2</a:t>
            </a:r>
          </a:p>
        </p:txBody>
      </p:sp>
    </p:spTree>
    <p:extLst>
      <p:ext uri="{BB962C8B-B14F-4D97-AF65-F5344CB8AC3E}">
        <p14:creationId xmlns:p14="http://schemas.microsoft.com/office/powerpoint/2010/main" val="85628884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Gezocht: babysitter (m/v)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Gezocht: babysitter (m/v)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Profiel:</a:t>
            </a:r>
          </a:p>
          <a:p>
            <a:pPr lvl="1">
              <a:buFont typeface="Wingdings" pitchFamily="2" charset="2"/>
              <a:buChar char="Ø"/>
            </a:pPr>
            <a:r>
              <a:rPr lang="nl-NL" sz="1600" dirty="0" smtClean="0"/>
              <a:t>Je vindt het leuk om met jonge kinderen om te gaan</a:t>
            </a:r>
          </a:p>
          <a:p>
            <a:pPr lvl="1">
              <a:buFont typeface="Wingdings" pitchFamily="2" charset="2"/>
              <a:buChar char="Ø"/>
            </a:pPr>
            <a:r>
              <a:rPr lang="nl-NL" sz="1600" dirty="0" smtClean="0"/>
              <a:t>Je bent bereid om zo af en toe op (vooral) vrijdag- of zaterdagavond ergens anders voor de TV te zitten</a:t>
            </a:r>
            <a:endParaRPr lang="nl-NL" sz="1600" dirty="0"/>
          </a:p>
          <a:p>
            <a:pPr marL="57150" indent="0">
              <a:buNone/>
            </a:pPr>
            <a:endParaRPr lang="nl-NL" sz="2000" dirty="0" smtClean="0"/>
          </a:p>
          <a:p>
            <a:pPr marL="57150" indent="0" algn="ctr">
              <a:buNone/>
            </a:pPr>
            <a:r>
              <a:rPr lang="nl-NL" sz="2800" b="1" dirty="0" smtClean="0"/>
              <a:t>Solliciteer dan naar deze functie.</a:t>
            </a:r>
          </a:p>
          <a:p>
            <a:pPr marL="57150" indent="0" algn="ctr">
              <a:buNone/>
            </a:pPr>
            <a:endParaRPr lang="nl-NL" sz="2800" b="1" dirty="0"/>
          </a:p>
          <a:p>
            <a:pPr marL="57150" indent="0">
              <a:buNone/>
            </a:pPr>
            <a:r>
              <a:rPr lang="nl-NL" sz="2400" dirty="0" smtClean="0"/>
              <a:t>Ik heb een paar leuke kinderen, fris en chips staan in de kast, salaris in onderling overleg.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76" y="1196752"/>
            <a:ext cx="2737491" cy="193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343747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economielokaal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</Template>
  <TotalTime>0</TotalTime>
  <Words>149</Words>
  <Application>Microsoft Office PowerPoint</Application>
  <PresentationFormat>Diavoorstelling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economielokaal</vt:lpstr>
      <vt:lpstr>Klassenexperiment - 1</vt:lpstr>
      <vt:lpstr>Contract</vt:lpstr>
      <vt:lpstr>Klassenexperiment - 2</vt:lpstr>
      <vt:lpstr>Gezocht: babysitter (m/v)</vt:lpstr>
    </vt:vector>
  </TitlesOfParts>
  <Company>Krimpenerwaard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Klassenexperiment</dc:title>
  <dc:creator>Blm</dc:creator>
  <cp:lastModifiedBy>Paul</cp:lastModifiedBy>
  <cp:revision>6</cp:revision>
  <dcterms:created xsi:type="dcterms:W3CDTF">2010-08-27T12:38:23Z</dcterms:created>
  <dcterms:modified xsi:type="dcterms:W3CDTF">2011-10-25T17:19:32Z</dcterms:modified>
</cp:coreProperties>
</file>